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81" r:id="rId2"/>
    <p:sldId id="99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CC00"/>
    <a:srgbClr val="99FF99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96" autoAdjust="0"/>
    <p:restoredTop sz="94660"/>
  </p:normalViewPr>
  <p:slideViewPr>
    <p:cSldViewPr snapToGrid="0">
      <p:cViewPr varScale="1">
        <p:scale>
          <a:sx n="31" d="100"/>
          <a:sy n="31" d="100"/>
        </p:scale>
        <p:origin x="105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D11C2B-D017-C5E4-B518-758721D63A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6688EA-961F-F3E4-5DFC-911F23265365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愛知県のおとなり、隣接する県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F9EC0762-AB57-F636-5DF9-94ABD4CD81CA}"/>
              </a:ext>
            </a:extLst>
          </p:cNvPr>
          <p:cNvGrpSpPr/>
          <p:nvPr/>
        </p:nvGrpSpPr>
        <p:grpSpPr>
          <a:xfrm>
            <a:off x="666313" y="839145"/>
            <a:ext cx="2721535" cy="2698357"/>
            <a:chOff x="666313" y="839145"/>
            <a:chExt cx="2721535" cy="2698357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5C6807C-8C04-DA92-5576-9520D7F99AF9}"/>
                </a:ext>
              </a:extLst>
            </p:cNvPr>
            <p:cNvGrpSpPr/>
            <p:nvPr/>
          </p:nvGrpSpPr>
          <p:grpSpPr>
            <a:xfrm>
              <a:off x="666313" y="839145"/>
              <a:ext cx="2721535" cy="2698357"/>
              <a:chOff x="666313" y="839145"/>
              <a:chExt cx="2721535" cy="2698357"/>
            </a:xfrm>
          </p:grpSpPr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D64062E2-FE77-2112-DFB6-2A2F8F02B617}"/>
                  </a:ext>
                </a:extLst>
              </p:cNvPr>
              <p:cNvGrpSpPr/>
              <p:nvPr/>
            </p:nvGrpSpPr>
            <p:grpSpPr>
              <a:xfrm>
                <a:off x="666313" y="839146"/>
                <a:ext cx="2721535" cy="2698356"/>
                <a:chOff x="666313" y="839146"/>
                <a:chExt cx="2721535" cy="2698356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5397112E-3F2E-11A8-5AE7-73BDC9C960D4}"/>
                    </a:ext>
                  </a:extLst>
                </p:cNvPr>
                <p:cNvSpPr/>
                <p:nvPr/>
              </p:nvSpPr>
              <p:spPr>
                <a:xfrm>
                  <a:off x="3006231" y="839146"/>
                  <a:ext cx="381617" cy="239697"/>
                </a:xfrm>
                <a:custGeom>
                  <a:avLst/>
                  <a:gdLst>
                    <a:gd name="connsiteX0" fmla="*/ 0 w 381617"/>
                    <a:gd name="connsiteY0" fmla="*/ 0 h 239697"/>
                    <a:gd name="connsiteX1" fmla="*/ 381617 w 381617"/>
                    <a:gd name="connsiteY1" fmla="*/ 0 h 239697"/>
                    <a:gd name="connsiteX2" fmla="*/ 381617 w 381617"/>
                    <a:gd name="connsiteY2" fmla="*/ 101611 h 239697"/>
                    <a:gd name="connsiteX3" fmla="*/ 374397 w 381617"/>
                    <a:gd name="connsiteY3" fmla="*/ 101611 h 239697"/>
                    <a:gd name="connsiteX4" fmla="*/ 354856 w 381617"/>
                    <a:gd name="connsiteY4" fmla="*/ 115941 h 239697"/>
                    <a:gd name="connsiteX5" fmla="*/ 335315 w 381617"/>
                    <a:gd name="connsiteY5" fmla="*/ 114638 h 239697"/>
                    <a:gd name="connsiteX6" fmla="*/ 314472 w 381617"/>
                    <a:gd name="connsiteY6" fmla="*/ 126362 h 239697"/>
                    <a:gd name="connsiteX7" fmla="*/ 306656 w 381617"/>
                    <a:gd name="connsiteY7" fmla="*/ 139389 h 239697"/>
                    <a:gd name="connsiteX8" fmla="*/ 280602 w 381617"/>
                    <a:gd name="connsiteY8" fmla="*/ 141995 h 239697"/>
                    <a:gd name="connsiteX9" fmla="*/ 279300 w 381617"/>
                    <a:gd name="connsiteY9" fmla="*/ 155022 h 239697"/>
                    <a:gd name="connsiteX10" fmla="*/ 257153 w 381617"/>
                    <a:gd name="connsiteY10" fmla="*/ 158930 h 239697"/>
                    <a:gd name="connsiteX11" fmla="*/ 248035 w 381617"/>
                    <a:gd name="connsiteY11" fmla="*/ 169351 h 239697"/>
                    <a:gd name="connsiteX12" fmla="*/ 236310 w 381617"/>
                    <a:gd name="connsiteY12" fmla="*/ 179773 h 239697"/>
                    <a:gd name="connsiteX13" fmla="*/ 198531 w 381617"/>
                    <a:gd name="connsiteY13" fmla="*/ 196708 h 239697"/>
                    <a:gd name="connsiteX14" fmla="*/ 184202 w 381617"/>
                    <a:gd name="connsiteY14" fmla="*/ 194103 h 239697"/>
                    <a:gd name="connsiteX15" fmla="*/ 176386 w 381617"/>
                    <a:gd name="connsiteY15" fmla="*/ 209735 h 239697"/>
                    <a:gd name="connsiteX16" fmla="*/ 149029 w 381617"/>
                    <a:gd name="connsiteY16" fmla="*/ 222762 h 239697"/>
                    <a:gd name="connsiteX17" fmla="*/ 146423 w 381617"/>
                    <a:gd name="connsiteY17" fmla="*/ 231881 h 239697"/>
                    <a:gd name="connsiteX18" fmla="*/ 133397 w 381617"/>
                    <a:gd name="connsiteY18" fmla="*/ 237092 h 239697"/>
                    <a:gd name="connsiteX19" fmla="*/ 128186 w 381617"/>
                    <a:gd name="connsiteY19" fmla="*/ 239697 h 239697"/>
                    <a:gd name="connsiteX20" fmla="*/ 121672 w 381617"/>
                    <a:gd name="connsiteY20" fmla="*/ 234487 h 239697"/>
                    <a:gd name="connsiteX21" fmla="*/ 100829 w 381617"/>
                    <a:gd name="connsiteY21" fmla="*/ 227973 h 239697"/>
                    <a:gd name="connsiteX22" fmla="*/ 59142 w 381617"/>
                    <a:gd name="connsiteY22" fmla="*/ 220157 h 239697"/>
                    <a:gd name="connsiteX23" fmla="*/ 39602 w 381617"/>
                    <a:gd name="connsiteY23" fmla="*/ 225368 h 239697"/>
                    <a:gd name="connsiteX24" fmla="*/ 33764 w 381617"/>
                    <a:gd name="connsiteY24" fmla="*/ 220503 h 239697"/>
                    <a:gd name="connsiteX25" fmla="*/ 33088 w 381617"/>
                    <a:gd name="connsiteY25" fmla="*/ 216509 h 239697"/>
                    <a:gd name="connsiteX26" fmla="*/ 44031 w 381617"/>
                    <a:gd name="connsiteY26" fmla="*/ 200877 h 239697"/>
                    <a:gd name="connsiteX27" fmla="*/ 45594 w 381617"/>
                    <a:gd name="connsiteY27" fmla="*/ 180555 h 239697"/>
                    <a:gd name="connsiteX28" fmla="*/ 44031 w 381617"/>
                    <a:gd name="connsiteY28" fmla="*/ 160232 h 239697"/>
                    <a:gd name="connsiteX29" fmla="*/ 47157 w 381617"/>
                    <a:gd name="connsiteY29" fmla="*/ 146163 h 239697"/>
                    <a:gd name="connsiteX30" fmla="*/ 47157 w 381617"/>
                    <a:gd name="connsiteY30" fmla="*/ 132094 h 239697"/>
                    <a:gd name="connsiteX31" fmla="*/ 36215 w 381617"/>
                    <a:gd name="connsiteY31" fmla="*/ 91450 h 239697"/>
                    <a:gd name="connsiteX32" fmla="*/ 40904 w 381617"/>
                    <a:gd name="connsiteY32" fmla="*/ 35173 h 239697"/>
                    <a:gd name="connsiteX33" fmla="*/ 23709 w 381617"/>
                    <a:gd name="connsiteY33" fmla="*/ 11724 h 239697"/>
                    <a:gd name="connsiteX34" fmla="*/ 6513 w 381617"/>
                    <a:gd name="connsiteY34" fmla="*/ 19541 h 239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1617" h="239697">
                      <a:moveTo>
                        <a:pt x="0" y="0"/>
                      </a:moveTo>
                      <a:lnTo>
                        <a:pt x="381617" y="0"/>
                      </a:lnTo>
                      <a:lnTo>
                        <a:pt x="381617" y="101611"/>
                      </a:lnTo>
                      <a:lnTo>
                        <a:pt x="374397" y="101611"/>
                      </a:lnTo>
                      <a:lnTo>
                        <a:pt x="354856" y="115941"/>
                      </a:lnTo>
                      <a:lnTo>
                        <a:pt x="335315" y="114638"/>
                      </a:lnTo>
                      <a:lnTo>
                        <a:pt x="314472" y="126362"/>
                      </a:lnTo>
                      <a:lnTo>
                        <a:pt x="306656" y="139389"/>
                      </a:lnTo>
                      <a:lnTo>
                        <a:pt x="280602" y="141995"/>
                      </a:lnTo>
                      <a:lnTo>
                        <a:pt x="279300" y="155022"/>
                      </a:lnTo>
                      <a:lnTo>
                        <a:pt x="257153" y="158930"/>
                      </a:lnTo>
                      <a:lnTo>
                        <a:pt x="248035" y="169351"/>
                      </a:lnTo>
                      <a:lnTo>
                        <a:pt x="236310" y="179773"/>
                      </a:lnTo>
                      <a:lnTo>
                        <a:pt x="198531" y="196708"/>
                      </a:lnTo>
                      <a:lnTo>
                        <a:pt x="184202" y="194103"/>
                      </a:lnTo>
                      <a:lnTo>
                        <a:pt x="176386" y="209735"/>
                      </a:lnTo>
                      <a:lnTo>
                        <a:pt x="149029" y="222762"/>
                      </a:lnTo>
                      <a:lnTo>
                        <a:pt x="146423" y="231881"/>
                      </a:lnTo>
                      <a:lnTo>
                        <a:pt x="133397" y="237092"/>
                      </a:lnTo>
                      <a:lnTo>
                        <a:pt x="128186" y="239697"/>
                      </a:lnTo>
                      <a:lnTo>
                        <a:pt x="121672" y="234487"/>
                      </a:lnTo>
                      <a:lnTo>
                        <a:pt x="100829" y="227973"/>
                      </a:lnTo>
                      <a:lnTo>
                        <a:pt x="59142" y="220157"/>
                      </a:lnTo>
                      <a:lnTo>
                        <a:pt x="39602" y="225368"/>
                      </a:lnTo>
                      <a:lnTo>
                        <a:pt x="33764" y="220503"/>
                      </a:lnTo>
                      <a:lnTo>
                        <a:pt x="33088" y="216509"/>
                      </a:lnTo>
                      <a:lnTo>
                        <a:pt x="44031" y="200877"/>
                      </a:lnTo>
                      <a:lnTo>
                        <a:pt x="45594" y="180555"/>
                      </a:lnTo>
                      <a:lnTo>
                        <a:pt x="44031" y="160232"/>
                      </a:lnTo>
                      <a:lnTo>
                        <a:pt x="47157" y="146163"/>
                      </a:lnTo>
                      <a:lnTo>
                        <a:pt x="47157" y="132094"/>
                      </a:lnTo>
                      <a:lnTo>
                        <a:pt x="36215" y="91450"/>
                      </a:lnTo>
                      <a:lnTo>
                        <a:pt x="40904" y="35173"/>
                      </a:lnTo>
                      <a:lnTo>
                        <a:pt x="23709" y="11724"/>
                      </a:lnTo>
                      <a:lnTo>
                        <a:pt x="6513" y="19541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86A5DC9A-1B6C-1F3C-924F-62953307481C}"/>
                    </a:ext>
                  </a:extLst>
                </p:cNvPr>
                <p:cNvSpPr/>
                <p:nvPr/>
              </p:nvSpPr>
              <p:spPr>
                <a:xfrm>
                  <a:off x="680443" y="3028991"/>
                  <a:ext cx="339684" cy="508511"/>
                </a:xfrm>
                <a:custGeom>
                  <a:avLst/>
                  <a:gdLst>
                    <a:gd name="connsiteX0" fmla="*/ 115619 w 339684"/>
                    <a:gd name="connsiteY0" fmla="*/ 0 h 508511"/>
                    <a:gd name="connsiteX1" fmla="*/ 120830 w 339684"/>
                    <a:gd name="connsiteY1" fmla="*/ 24752 h 508511"/>
                    <a:gd name="connsiteX2" fmla="*/ 119527 w 339684"/>
                    <a:gd name="connsiteY2" fmla="*/ 40384 h 508511"/>
                    <a:gd name="connsiteX3" fmla="*/ 127344 w 339684"/>
                    <a:gd name="connsiteY3" fmla="*/ 80768 h 508511"/>
                    <a:gd name="connsiteX4" fmla="*/ 133857 w 339684"/>
                    <a:gd name="connsiteY4" fmla="*/ 89887 h 508511"/>
                    <a:gd name="connsiteX5" fmla="*/ 146884 w 339684"/>
                    <a:gd name="connsiteY5" fmla="*/ 82071 h 508511"/>
                    <a:gd name="connsiteX6" fmla="*/ 158608 w 339684"/>
                    <a:gd name="connsiteY6" fmla="*/ 93795 h 508511"/>
                    <a:gd name="connsiteX7" fmla="*/ 158608 w 339684"/>
                    <a:gd name="connsiteY7" fmla="*/ 121152 h 508511"/>
                    <a:gd name="connsiteX8" fmla="*/ 144279 w 339684"/>
                    <a:gd name="connsiteY8" fmla="*/ 131573 h 508511"/>
                    <a:gd name="connsiteX9" fmla="*/ 135160 w 339684"/>
                    <a:gd name="connsiteY9" fmla="*/ 123757 h 508511"/>
                    <a:gd name="connsiteX10" fmla="*/ 114317 w 339684"/>
                    <a:gd name="connsiteY10" fmla="*/ 127665 h 508511"/>
                    <a:gd name="connsiteX11" fmla="*/ 103895 w 339684"/>
                    <a:gd name="connsiteY11" fmla="*/ 135481 h 508511"/>
                    <a:gd name="connsiteX12" fmla="*/ 106500 w 339684"/>
                    <a:gd name="connsiteY12" fmla="*/ 149811 h 508511"/>
                    <a:gd name="connsiteX13" fmla="*/ 99987 w 339684"/>
                    <a:gd name="connsiteY13" fmla="*/ 157627 h 508511"/>
                    <a:gd name="connsiteX14" fmla="*/ 86960 w 339684"/>
                    <a:gd name="connsiteY14" fmla="*/ 169352 h 508511"/>
                    <a:gd name="connsiteX15" fmla="*/ 83052 w 339684"/>
                    <a:gd name="connsiteY15" fmla="*/ 179773 h 508511"/>
                    <a:gd name="connsiteX16" fmla="*/ 75236 w 339684"/>
                    <a:gd name="connsiteY16" fmla="*/ 182379 h 508511"/>
                    <a:gd name="connsiteX17" fmla="*/ 66117 w 339684"/>
                    <a:gd name="connsiteY17" fmla="*/ 208433 h 508511"/>
                    <a:gd name="connsiteX18" fmla="*/ 46576 w 339684"/>
                    <a:gd name="connsiteY18" fmla="*/ 216249 h 508511"/>
                    <a:gd name="connsiteX19" fmla="*/ 45273 w 339684"/>
                    <a:gd name="connsiteY19" fmla="*/ 235790 h 508511"/>
                    <a:gd name="connsiteX20" fmla="*/ 80446 w 339684"/>
                    <a:gd name="connsiteY20" fmla="*/ 267055 h 508511"/>
                    <a:gd name="connsiteX21" fmla="*/ 76538 w 339684"/>
                    <a:gd name="connsiteY21" fmla="*/ 282687 h 508511"/>
                    <a:gd name="connsiteX22" fmla="*/ 96079 w 339684"/>
                    <a:gd name="connsiteY22" fmla="*/ 285292 h 508511"/>
                    <a:gd name="connsiteX23" fmla="*/ 106500 w 339684"/>
                    <a:gd name="connsiteY23" fmla="*/ 307438 h 508511"/>
                    <a:gd name="connsiteX24" fmla="*/ 106500 w 339684"/>
                    <a:gd name="connsiteY24" fmla="*/ 332190 h 508511"/>
                    <a:gd name="connsiteX25" fmla="*/ 94776 w 339684"/>
                    <a:gd name="connsiteY25" fmla="*/ 334795 h 508511"/>
                    <a:gd name="connsiteX26" fmla="*/ 85657 w 339684"/>
                    <a:gd name="connsiteY26" fmla="*/ 367363 h 508511"/>
                    <a:gd name="connsiteX27" fmla="*/ 97381 w 339684"/>
                    <a:gd name="connsiteY27" fmla="*/ 377785 h 508511"/>
                    <a:gd name="connsiteX28" fmla="*/ 99987 w 339684"/>
                    <a:gd name="connsiteY28" fmla="*/ 394720 h 508511"/>
                    <a:gd name="connsiteX29" fmla="*/ 118225 w 339684"/>
                    <a:gd name="connsiteY29" fmla="*/ 382995 h 508511"/>
                    <a:gd name="connsiteX30" fmla="*/ 127344 w 339684"/>
                    <a:gd name="connsiteY30" fmla="*/ 368666 h 508511"/>
                    <a:gd name="connsiteX31" fmla="*/ 154700 w 339684"/>
                    <a:gd name="connsiteY31" fmla="*/ 368666 h 508511"/>
                    <a:gd name="connsiteX32" fmla="*/ 178149 w 339684"/>
                    <a:gd name="connsiteY32" fmla="*/ 376482 h 508511"/>
                    <a:gd name="connsiteX33" fmla="*/ 196387 w 339684"/>
                    <a:gd name="connsiteY33" fmla="*/ 373876 h 508511"/>
                    <a:gd name="connsiteX34" fmla="*/ 218533 w 339684"/>
                    <a:gd name="connsiteY34" fmla="*/ 364757 h 508511"/>
                    <a:gd name="connsiteX35" fmla="*/ 241981 w 339684"/>
                    <a:gd name="connsiteY35" fmla="*/ 369968 h 508511"/>
                    <a:gd name="connsiteX36" fmla="*/ 248495 w 339684"/>
                    <a:gd name="connsiteY36" fmla="*/ 354336 h 508511"/>
                    <a:gd name="connsiteX37" fmla="*/ 258917 w 339684"/>
                    <a:gd name="connsiteY37" fmla="*/ 359547 h 508511"/>
                    <a:gd name="connsiteX38" fmla="*/ 266733 w 339684"/>
                    <a:gd name="connsiteY38" fmla="*/ 382995 h 508511"/>
                    <a:gd name="connsiteX39" fmla="*/ 244587 w 339684"/>
                    <a:gd name="connsiteY39" fmla="*/ 389509 h 508511"/>
                    <a:gd name="connsiteX40" fmla="*/ 243284 w 339684"/>
                    <a:gd name="connsiteY40" fmla="*/ 429893 h 508511"/>
                    <a:gd name="connsiteX41" fmla="*/ 269338 w 339684"/>
                    <a:gd name="connsiteY41" fmla="*/ 445525 h 508511"/>
                    <a:gd name="connsiteX42" fmla="*/ 278457 w 339684"/>
                    <a:gd name="connsiteY42" fmla="*/ 474185 h 508511"/>
                    <a:gd name="connsiteX43" fmla="*/ 296695 w 339684"/>
                    <a:gd name="connsiteY43" fmla="*/ 480698 h 508511"/>
                    <a:gd name="connsiteX44" fmla="*/ 297998 w 339684"/>
                    <a:gd name="connsiteY44" fmla="*/ 493725 h 508511"/>
                    <a:gd name="connsiteX45" fmla="*/ 316235 w 339684"/>
                    <a:gd name="connsiteY45" fmla="*/ 498936 h 508511"/>
                    <a:gd name="connsiteX46" fmla="*/ 321446 w 339684"/>
                    <a:gd name="connsiteY46" fmla="*/ 489817 h 508511"/>
                    <a:gd name="connsiteX47" fmla="*/ 339684 w 339684"/>
                    <a:gd name="connsiteY47" fmla="*/ 501541 h 508511"/>
                    <a:gd name="connsiteX48" fmla="*/ 334573 w 339684"/>
                    <a:gd name="connsiteY48" fmla="*/ 508511 h 508511"/>
                    <a:gd name="connsiteX49" fmla="*/ 0 w 339684"/>
                    <a:gd name="connsiteY49" fmla="*/ 508511 h 508511"/>
                    <a:gd name="connsiteX50" fmla="*/ 0 w 339684"/>
                    <a:gd name="connsiteY50" fmla="*/ 24203 h 508511"/>
                    <a:gd name="connsiteX51" fmla="*/ 10100 w 339684"/>
                    <a:gd name="connsiteY51" fmla="*/ 19541 h 508511"/>
                    <a:gd name="connsiteX52" fmla="*/ 17917 w 339684"/>
                    <a:gd name="connsiteY52" fmla="*/ 27357 h 508511"/>
                    <a:gd name="connsiteX53" fmla="*/ 20522 w 339684"/>
                    <a:gd name="connsiteY53" fmla="*/ 41687 h 508511"/>
                    <a:gd name="connsiteX54" fmla="*/ 45273 w 339684"/>
                    <a:gd name="connsiteY54" fmla="*/ 22146 h 508511"/>
                    <a:gd name="connsiteX55" fmla="*/ 58300 w 339684"/>
                    <a:gd name="connsiteY55" fmla="*/ 7816 h 508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339684" h="508511">
                      <a:moveTo>
                        <a:pt x="115619" y="0"/>
                      </a:moveTo>
                      <a:lnTo>
                        <a:pt x="120830" y="24752"/>
                      </a:lnTo>
                      <a:lnTo>
                        <a:pt x="119527" y="40384"/>
                      </a:lnTo>
                      <a:lnTo>
                        <a:pt x="127344" y="80768"/>
                      </a:lnTo>
                      <a:lnTo>
                        <a:pt x="133857" y="89887"/>
                      </a:lnTo>
                      <a:lnTo>
                        <a:pt x="146884" y="82071"/>
                      </a:lnTo>
                      <a:lnTo>
                        <a:pt x="158608" y="93795"/>
                      </a:lnTo>
                      <a:lnTo>
                        <a:pt x="158608" y="121152"/>
                      </a:lnTo>
                      <a:lnTo>
                        <a:pt x="144279" y="131573"/>
                      </a:lnTo>
                      <a:lnTo>
                        <a:pt x="135160" y="123757"/>
                      </a:lnTo>
                      <a:lnTo>
                        <a:pt x="114317" y="127665"/>
                      </a:lnTo>
                      <a:lnTo>
                        <a:pt x="103895" y="135481"/>
                      </a:lnTo>
                      <a:lnTo>
                        <a:pt x="106500" y="149811"/>
                      </a:lnTo>
                      <a:lnTo>
                        <a:pt x="99987" y="157627"/>
                      </a:lnTo>
                      <a:lnTo>
                        <a:pt x="86960" y="169352"/>
                      </a:lnTo>
                      <a:lnTo>
                        <a:pt x="83052" y="179773"/>
                      </a:lnTo>
                      <a:lnTo>
                        <a:pt x="75236" y="182379"/>
                      </a:lnTo>
                      <a:lnTo>
                        <a:pt x="66117" y="208433"/>
                      </a:lnTo>
                      <a:lnTo>
                        <a:pt x="46576" y="216249"/>
                      </a:lnTo>
                      <a:lnTo>
                        <a:pt x="45273" y="235790"/>
                      </a:lnTo>
                      <a:lnTo>
                        <a:pt x="80446" y="267055"/>
                      </a:lnTo>
                      <a:lnTo>
                        <a:pt x="76538" y="282687"/>
                      </a:lnTo>
                      <a:lnTo>
                        <a:pt x="96079" y="285292"/>
                      </a:lnTo>
                      <a:lnTo>
                        <a:pt x="106500" y="307438"/>
                      </a:lnTo>
                      <a:lnTo>
                        <a:pt x="106500" y="332190"/>
                      </a:lnTo>
                      <a:lnTo>
                        <a:pt x="94776" y="334795"/>
                      </a:lnTo>
                      <a:lnTo>
                        <a:pt x="85657" y="367363"/>
                      </a:lnTo>
                      <a:lnTo>
                        <a:pt x="97381" y="377785"/>
                      </a:lnTo>
                      <a:lnTo>
                        <a:pt x="99987" y="394720"/>
                      </a:lnTo>
                      <a:lnTo>
                        <a:pt x="118225" y="382995"/>
                      </a:lnTo>
                      <a:lnTo>
                        <a:pt x="127344" y="368666"/>
                      </a:lnTo>
                      <a:lnTo>
                        <a:pt x="154700" y="368666"/>
                      </a:lnTo>
                      <a:lnTo>
                        <a:pt x="178149" y="376482"/>
                      </a:lnTo>
                      <a:lnTo>
                        <a:pt x="196387" y="373876"/>
                      </a:lnTo>
                      <a:lnTo>
                        <a:pt x="218533" y="364757"/>
                      </a:lnTo>
                      <a:lnTo>
                        <a:pt x="241981" y="369968"/>
                      </a:lnTo>
                      <a:lnTo>
                        <a:pt x="248495" y="354336"/>
                      </a:lnTo>
                      <a:lnTo>
                        <a:pt x="258917" y="359547"/>
                      </a:lnTo>
                      <a:lnTo>
                        <a:pt x="266733" y="382995"/>
                      </a:lnTo>
                      <a:lnTo>
                        <a:pt x="244587" y="389509"/>
                      </a:lnTo>
                      <a:lnTo>
                        <a:pt x="243284" y="429893"/>
                      </a:lnTo>
                      <a:lnTo>
                        <a:pt x="269338" y="445525"/>
                      </a:lnTo>
                      <a:lnTo>
                        <a:pt x="278457" y="474185"/>
                      </a:lnTo>
                      <a:lnTo>
                        <a:pt x="296695" y="480698"/>
                      </a:lnTo>
                      <a:lnTo>
                        <a:pt x="297998" y="493725"/>
                      </a:lnTo>
                      <a:lnTo>
                        <a:pt x="316235" y="498936"/>
                      </a:lnTo>
                      <a:lnTo>
                        <a:pt x="321446" y="489817"/>
                      </a:lnTo>
                      <a:lnTo>
                        <a:pt x="339684" y="501541"/>
                      </a:lnTo>
                      <a:lnTo>
                        <a:pt x="334573" y="508511"/>
                      </a:lnTo>
                      <a:lnTo>
                        <a:pt x="0" y="508511"/>
                      </a:lnTo>
                      <a:lnTo>
                        <a:pt x="0" y="24203"/>
                      </a:lnTo>
                      <a:lnTo>
                        <a:pt x="10100" y="19541"/>
                      </a:lnTo>
                      <a:lnTo>
                        <a:pt x="17917" y="27357"/>
                      </a:lnTo>
                      <a:lnTo>
                        <a:pt x="20522" y="41687"/>
                      </a:lnTo>
                      <a:lnTo>
                        <a:pt x="45273" y="22146"/>
                      </a:lnTo>
                      <a:lnTo>
                        <a:pt x="58300" y="7816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123F702B-D161-359B-CA1A-57E30DB0326E}"/>
                    </a:ext>
                  </a:extLst>
                </p:cNvPr>
                <p:cNvSpPr/>
                <p:nvPr/>
              </p:nvSpPr>
              <p:spPr>
                <a:xfrm>
                  <a:off x="3100544" y="940755"/>
                  <a:ext cx="287303" cy="694876"/>
                </a:xfrm>
                <a:custGeom>
                  <a:avLst/>
                  <a:gdLst>
                    <a:gd name="connsiteX0" fmla="*/ 280081 w 287303"/>
                    <a:gd name="connsiteY0" fmla="*/ 0 h 694876"/>
                    <a:gd name="connsiteX1" fmla="*/ 287303 w 287303"/>
                    <a:gd name="connsiteY1" fmla="*/ 0 h 694876"/>
                    <a:gd name="connsiteX2" fmla="*/ 287303 w 287303"/>
                    <a:gd name="connsiteY2" fmla="*/ 672147 h 694876"/>
                    <a:gd name="connsiteX3" fmla="*/ 256112 w 287303"/>
                    <a:gd name="connsiteY3" fmla="*/ 688610 h 694876"/>
                    <a:gd name="connsiteX4" fmla="*/ 238916 w 287303"/>
                    <a:gd name="connsiteY4" fmla="*/ 688610 h 694876"/>
                    <a:gd name="connsiteX5" fmla="*/ 225130 w 287303"/>
                    <a:gd name="connsiteY5" fmla="*/ 694876 h 694876"/>
                    <a:gd name="connsiteX6" fmla="*/ 207130 w 287303"/>
                    <a:gd name="connsiteY6" fmla="*/ 683920 h 694876"/>
                    <a:gd name="connsiteX7" fmla="*/ 205828 w 287303"/>
                    <a:gd name="connsiteY7" fmla="*/ 674801 h 694876"/>
                    <a:gd name="connsiteX8" fmla="*/ 191498 w 287303"/>
                    <a:gd name="connsiteY8" fmla="*/ 651352 h 694876"/>
                    <a:gd name="connsiteX9" fmla="*/ 192800 w 287303"/>
                    <a:gd name="connsiteY9" fmla="*/ 635720 h 694876"/>
                    <a:gd name="connsiteX10" fmla="*/ 178471 w 287303"/>
                    <a:gd name="connsiteY10" fmla="*/ 637022 h 694876"/>
                    <a:gd name="connsiteX11" fmla="*/ 175865 w 287303"/>
                    <a:gd name="connsiteY11" fmla="*/ 639628 h 694876"/>
                    <a:gd name="connsiteX12" fmla="*/ 147206 w 287303"/>
                    <a:gd name="connsiteY12" fmla="*/ 638325 h 694876"/>
                    <a:gd name="connsiteX13" fmla="*/ 141995 w 287303"/>
                    <a:gd name="connsiteY13" fmla="*/ 633114 h 694876"/>
                    <a:gd name="connsiteX14" fmla="*/ 126363 w 287303"/>
                    <a:gd name="connsiteY14" fmla="*/ 630509 h 694876"/>
                    <a:gd name="connsiteX15" fmla="*/ 109427 w 287303"/>
                    <a:gd name="connsiteY15" fmla="*/ 637022 h 694876"/>
                    <a:gd name="connsiteX16" fmla="*/ 85979 w 287303"/>
                    <a:gd name="connsiteY16" fmla="*/ 637022 h 694876"/>
                    <a:gd name="connsiteX17" fmla="*/ 53411 w 287303"/>
                    <a:gd name="connsiteY17" fmla="*/ 601849 h 694876"/>
                    <a:gd name="connsiteX18" fmla="*/ 57319 w 287303"/>
                    <a:gd name="connsiteY18" fmla="*/ 592731 h 694876"/>
                    <a:gd name="connsiteX19" fmla="*/ 54714 w 287303"/>
                    <a:gd name="connsiteY19" fmla="*/ 586217 h 694876"/>
                    <a:gd name="connsiteX20" fmla="*/ 41687 w 287303"/>
                    <a:gd name="connsiteY20" fmla="*/ 583612 h 694876"/>
                    <a:gd name="connsiteX21" fmla="*/ 22146 w 287303"/>
                    <a:gd name="connsiteY21" fmla="*/ 562768 h 694876"/>
                    <a:gd name="connsiteX22" fmla="*/ 24752 w 287303"/>
                    <a:gd name="connsiteY22" fmla="*/ 538017 h 694876"/>
                    <a:gd name="connsiteX23" fmla="*/ 49504 w 287303"/>
                    <a:gd name="connsiteY23" fmla="*/ 500239 h 694876"/>
                    <a:gd name="connsiteX24" fmla="*/ 50806 w 287303"/>
                    <a:gd name="connsiteY24" fmla="*/ 492422 h 694876"/>
                    <a:gd name="connsiteX25" fmla="*/ 65136 w 287303"/>
                    <a:gd name="connsiteY25" fmla="*/ 488514 h 694876"/>
                    <a:gd name="connsiteX26" fmla="*/ 67741 w 287303"/>
                    <a:gd name="connsiteY26" fmla="*/ 478093 h 694876"/>
                    <a:gd name="connsiteX27" fmla="*/ 54714 w 287303"/>
                    <a:gd name="connsiteY27" fmla="*/ 461157 h 694876"/>
                    <a:gd name="connsiteX28" fmla="*/ 67741 w 287303"/>
                    <a:gd name="connsiteY28" fmla="*/ 440314 h 694876"/>
                    <a:gd name="connsiteX29" fmla="*/ 69044 w 287303"/>
                    <a:gd name="connsiteY29" fmla="*/ 419471 h 694876"/>
                    <a:gd name="connsiteX30" fmla="*/ 85979 w 287303"/>
                    <a:gd name="connsiteY30" fmla="*/ 419471 h 694876"/>
                    <a:gd name="connsiteX31" fmla="*/ 97703 w 287303"/>
                    <a:gd name="connsiteY31" fmla="*/ 398628 h 694876"/>
                    <a:gd name="connsiteX32" fmla="*/ 87282 w 287303"/>
                    <a:gd name="connsiteY32" fmla="*/ 377784 h 694876"/>
                    <a:gd name="connsiteX33" fmla="*/ 74255 w 287303"/>
                    <a:gd name="connsiteY33" fmla="*/ 373876 h 694876"/>
                    <a:gd name="connsiteX34" fmla="*/ 61228 w 287303"/>
                    <a:gd name="connsiteY34" fmla="*/ 382995 h 694876"/>
                    <a:gd name="connsiteX35" fmla="*/ 54714 w 287303"/>
                    <a:gd name="connsiteY35" fmla="*/ 377784 h 694876"/>
                    <a:gd name="connsiteX36" fmla="*/ 44293 w 287303"/>
                    <a:gd name="connsiteY36" fmla="*/ 377784 h 694876"/>
                    <a:gd name="connsiteX37" fmla="*/ 36476 w 287303"/>
                    <a:gd name="connsiteY37" fmla="*/ 373876 h 694876"/>
                    <a:gd name="connsiteX38" fmla="*/ 19541 w 287303"/>
                    <a:gd name="connsiteY38" fmla="*/ 372574 h 694876"/>
                    <a:gd name="connsiteX39" fmla="*/ 5211 w 287303"/>
                    <a:gd name="connsiteY39" fmla="*/ 359547 h 694876"/>
                    <a:gd name="connsiteX40" fmla="*/ 0 w 287303"/>
                    <a:gd name="connsiteY40" fmla="*/ 338703 h 694876"/>
                    <a:gd name="connsiteX41" fmla="*/ 7817 w 287303"/>
                    <a:gd name="connsiteY41" fmla="*/ 323071 h 694876"/>
                    <a:gd name="connsiteX42" fmla="*/ 2606 w 287303"/>
                    <a:gd name="connsiteY42" fmla="*/ 312649 h 694876"/>
                    <a:gd name="connsiteX43" fmla="*/ 19541 w 287303"/>
                    <a:gd name="connsiteY43" fmla="*/ 289201 h 694876"/>
                    <a:gd name="connsiteX44" fmla="*/ 27357 w 287303"/>
                    <a:gd name="connsiteY44" fmla="*/ 272265 h 694876"/>
                    <a:gd name="connsiteX45" fmla="*/ 14330 w 287303"/>
                    <a:gd name="connsiteY45" fmla="*/ 256633 h 694876"/>
                    <a:gd name="connsiteX46" fmla="*/ 14330 w 287303"/>
                    <a:gd name="connsiteY46" fmla="*/ 248817 h 694876"/>
                    <a:gd name="connsiteX47" fmla="*/ 29963 w 287303"/>
                    <a:gd name="connsiteY47" fmla="*/ 234487 h 694876"/>
                    <a:gd name="connsiteX48" fmla="*/ 48200 w 287303"/>
                    <a:gd name="connsiteY48" fmla="*/ 209736 h 694876"/>
                    <a:gd name="connsiteX49" fmla="*/ 39082 w 287303"/>
                    <a:gd name="connsiteY49" fmla="*/ 199314 h 694876"/>
                    <a:gd name="connsiteX50" fmla="*/ 29963 w 287303"/>
                    <a:gd name="connsiteY50" fmla="*/ 198011 h 694876"/>
                    <a:gd name="connsiteX51" fmla="*/ 15633 w 287303"/>
                    <a:gd name="connsiteY51" fmla="*/ 184984 h 694876"/>
                    <a:gd name="connsiteX52" fmla="*/ 18239 w 287303"/>
                    <a:gd name="connsiteY52" fmla="*/ 161536 h 694876"/>
                    <a:gd name="connsiteX53" fmla="*/ 24752 w 287303"/>
                    <a:gd name="connsiteY53" fmla="*/ 160233 h 694876"/>
                    <a:gd name="connsiteX54" fmla="*/ 27357 w 287303"/>
                    <a:gd name="connsiteY54" fmla="*/ 151114 h 694876"/>
                    <a:gd name="connsiteX55" fmla="*/ 36476 w 287303"/>
                    <a:gd name="connsiteY55" fmla="*/ 147206 h 694876"/>
                    <a:gd name="connsiteX56" fmla="*/ 36476 w 287303"/>
                    <a:gd name="connsiteY56" fmla="*/ 136785 h 694876"/>
                    <a:gd name="connsiteX57" fmla="*/ 39082 w 287303"/>
                    <a:gd name="connsiteY57" fmla="*/ 135481 h 694876"/>
                    <a:gd name="connsiteX58" fmla="*/ 52108 w 287303"/>
                    <a:gd name="connsiteY58" fmla="*/ 130271 h 694876"/>
                    <a:gd name="connsiteX59" fmla="*/ 54714 w 287303"/>
                    <a:gd name="connsiteY59" fmla="*/ 121152 h 694876"/>
                    <a:gd name="connsiteX60" fmla="*/ 82071 w 287303"/>
                    <a:gd name="connsiteY60" fmla="*/ 108125 h 694876"/>
                    <a:gd name="connsiteX61" fmla="*/ 89887 w 287303"/>
                    <a:gd name="connsiteY61" fmla="*/ 92492 h 694876"/>
                    <a:gd name="connsiteX62" fmla="*/ 104216 w 287303"/>
                    <a:gd name="connsiteY62" fmla="*/ 95098 h 694876"/>
                    <a:gd name="connsiteX63" fmla="*/ 141995 w 287303"/>
                    <a:gd name="connsiteY63" fmla="*/ 78162 h 694876"/>
                    <a:gd name="connsiteX64" fmla="*/ 153720 w 287303"/>
                    <a:gd name="connsiteY64" fmla="*/ 67741 h 694876"/>
                    <a:gd name="connsiteX65" fmla="*/ 162838 w 287303"/>
                    <a:gd name="connsiteY65" fmla="*/ 57319 h 694876"/>
                    <a:gd name="connsiteX66" fmla="*/ 184985 w 287303"/>
                    <a:gd name="connsiteY66" fmla="*/ 53411 h 694876"/>
                    <a:gd name="connsiteX67" fmla="*/ 186287 w 287303"/>
                    <a:gd name="connsiteY67" fmla="*/ 40384 h 694876"/>
                    <a:gd name="connsiteX68" fmla="*/ 212341 w 287303"/>
                    <a:gd name="connsiteY68" fmla="*/ 37779 h 694876"/>
                    <a:gd name="connsiteX69" fmla="*/ 220157 w 287303"/>
                    <a:gd name="connsiteY69" fmla="*/ 24752 h 694876"/>
                    <a:gd name="connsiteX70" fmla="*/ 241000 w 287303"/>
                    <a:gd name="connsiteY70" fmla="*/ 13027 h 694876"/>
                    <a:gd name="connsiteX71" fmla="*/ 260540 w 287303"/>
                    <a:gd name="connsiteY71" fmla="*/ 14330 h 694876"/>
                    <a:gd name="connsiteX0" fmla="*/ 280081 w 474506"/>
                    <a:gd name="connsiteY0" fmla="*/ 0 h 694876"/>
                    <a:gd name="connsiteX1" fmla="*/ 287303 w 474506"/>
                    <a:gd name="connsiteY1" fmla="*/ 0 h 694876"/>
                    <a:gd name="connsiteX2" fmla="*/ 474506 w 474506"/>
                    <a:gd name="connsiteY2" fmla="*/ 281620 h 694876"/>
                    <a:gd name="connsiteX3" fmla="*/ 287303 w 474506"/>
                    <a:gd name="connsiteY3" fmla="*/ 672147 h 694876"/>
                    <a:gd name="connsiteX4" fmla="*/ 256112 w 474506"/>
                    <a:gd name="connsiteY4" fmla="*/ 688610 h 694876"/>
                    <a:gd name="connsiteX5" fmla="*/ 238916 w 474506"/>
                    <a:gd name="connsiteY5" fmla="*/ 688610 h 694876"/>
                    <a:gd name="connsiteX6" fmla="*/ 225130 w 474506"/>
                    <a:gd name="connsiteY6" fmla="*/ 694876 h 694876"/>
                    <a:gd name="connsiteX7" fmla="*/ 207130 w 474506"/>
                    <a:gd name="connsiteY7" fmla="*/ 683920 h 694876"/>
                    <a:gd name="connsiteX8" fmla="*/ 205828 w 474506"/>
                    <a:gd name="connsiteY8" fmla="*/ 674801 h 694876"/>
                    <a:gd name="connsiteX9" fmla="*/ 191498 w 474506"/>
                    <a:gd name="connsiteY9" fmla="*/ 651352 h 694876"/>
                    <a:gd name="connsiteX10" fmla="*/ 192800 w 474506"/>
                    <a:gd name="connsiteY10" fmla="*/ 635720 h 694876"/>
                    <a:gd name="connsiteX11" fmla="*/ 178471 w 474506"/>
                    <a:gd name="connsiteY11" fmla="*/ 637022 h 694876"/>
                    <a:gd name="connsiteX12" fmla="*/ 175865 w 474506"/>
                    <a:gd name="connsiteY12" fmla="*/ 639628 h 694876"/>
                    <a:gd name="connsiteX13" fmla="*/ 147206 w 474506"/>
                    <a:gd name="connsiteY13" fmla="*/ 638325 h 694876"/>
                    <a:gd name="connsiteX14" fmla="*/ 141995 w 474506"/>
                    <a:gd name="connsiteY14" fmla="*/ 633114 h 694876"/>
                    <a:gd name="connsiteX15" fmla="*/ 126363 w 474506"/>
                    <a:gd name="connsiteY15" fmla="*/ 630509 h 694876"/>
                    <a:gd name="connsiteX16" fmla="*/ 109427 w 474506"/>
                    <a:gd name="connsiteY16" fmla="*/ 637022 h 694876"/>
                    <a:gd name="connsiteX17" fmla="*/ 85979 w 474506"/>
                    <a:gd name="connsiteY17" fmla="*/ 637022 h 694876"/>
                    <a:gd name="connsiteX18" fmla="*/ 53411 w 474506"/>
                    <a:gd name="connsiteY18" fmla="*/ 601849 h 694876"/>
                    <a:gd name="connsiteX19" fmla="*/ 57319 w 474506"/>
                    <a:gd name="connsiteY19" fmla="*/ 592731 h 694876"/>
                    <a:gd name="connsiteX20" fmla="*/ 54714 w 474506"/>
                    <a:gd name="connsiteY20" fmla="*/ 586217 h 694876"/>
                    <a:gd name="connsiteX21" fmla="*/ 41687 w 474506"/>
                    <a:gd name="connsiteY21" fmla="*/ 583612 h 694876"/>
                    <a:gd name="connsiteX22" fmla="*/ 22146 w 474506"/>
                    <a:gd name="connsiteY22" fmla="*/ 562768 h 694876"/>
                    <a:gd name="connsiteX23" fmla="*/ 24752 w 474506"/>
                    <a:gd name="connsiteY23" fmla="*/ 538017 h 694876"/>
                    <a:gd name="connsiteX24" fmla="*/ 49504 w 474506"/>
                    <a:gd name="connsiteY24" fmla="*/ 500239 h 694876"/>
                    <a:gd name="connsiteX25" fmla="*/ 50806 w 474506"/>
                    <a:gd name="connsiteY25" fmla="*/ 492422 h 694876"/>
                    <a:gd name="connsiteX26" fmla="*/ 65136 w 474506"/>
                    <a:gd name="connsiteY26" fmla="*/ 488514 h 694876"/>
                    <a:gd name="connsiteX27" fmla="*/ 67741 w 474506"/>
                    <a:gd name="connsiteY27" fmla="*/ 478093 h 694876"/>
                    <a:gd name="connsiteX28" fmla="*/ 54714 w 474506"/>
                    <a:gd name="connsiteY28" fmla="*/ 461157 h 694876"/>
                    <a:gd name="connsiteX29" fmla="*/ 67741 w 474506"/>
                    <a:gd name="connsiteY29" fmla="*/ 440314 h 694876"/>
                    <a:gd name="connsiteX30" fmla="*/ 69044 w 474506"/>
                    <a:gd name="connsiteY30" fmla="*/ 419471 h 694876"/>
                    <a:gd name="connsiteX31" fmla="*/ 85979 w 474506"/>
                    <a:gd name="connsiteY31" fmla="*/ 419471 h 694876"/>
                    <a:gd name="connsiteX32" fmla="*/ 97703 w 474506"/>
                    <a:gd name="connsiteY32" fmla="*/ 398628 h 694876"/>
                    <a:gd name="connsiteX33" fmla="*/ 87282 w 474506"/>
                    <a:gd name="connsiteY33" fmla="*/ 377784 h 694876"/>
                    <a:gd name="connsiteX34" fmla="*/ 74255 w 474506"/>
                    <a:gd name="connsiteY34" fmla="*/ 373876 h 694876"/>
                    <a:gd name="connsiteX35" fmla="*/ 61228 w 474506"/>
                    <a:gd name="connsiteY35" fmla="*/ 382995 h 694876"/>
                    <a:gd name="connsiteX36" fmla="*/ 54714 w 474506"/>
                    <a:gd name="connsiteY36" fmla="*/ 377784 h 694876"/>
                    <a:gd name="connsiteX37" fmla="*/ 44293 w 474506"/>
                    <a:gd name="connsiteY37" fmla="*/ 377784 h 694876"/>
                    <a:gd name="connsiteX38" fmla="*/ 36476 w 474506"/>
                    <a:gd name="connsiteY38" fmla="*/ 373876 h 694876"/>
                    <a:gd name="connsiteX39" fmla="*/ 19541 w 474506"/>
                    <a:gd name="connsiteY39" fmla="*/ 372574 h 694876"/>
                    <a:gd name="connsiteX40" fmla="*/ 5211 w 474506"/>
                    <a:gd name="connsiteY40" fmla="*/ 359547 h 694876"/>
                    <a:gd name="connsiteX41" fmla="*/ 0 w 474506"/>
                    <a:gd name="connsiteY41" fmla="*/ 338703 h 694876"/>
                    <a:gd name="connsiteX42" fmla="*/ 7817 w 474506"/>
                    <a:gd name="connsiteY42" fmla="*/ 323071 h 694876"/>
                    <a:gd name="connsiteX43" fmla="*/ 2606 w 474506"/>
                    <a:gd name="connsiteY43" fmla="*/ 312649 h 694876"/>
                    <a:gd name="connsiteX44" fmla="*/ 19541 w 474506"/>
                    <a:gd name="connsiteY44" fmla="*/ 289201 h 694876"/>
                    <a:gd name="connsiteX45" fmla="*/ 27357 w 474506"/>
                    <a:gd name="connsiteY45" fmla="*/ 272265 h 694876"/>
                    <a:gd name="connsiteX46" fmla="*/ 14330 w 474506"/>
                    <a:gd name="connsiteY46" fmla="*/ 256633 h 694876"/>
                    <a:gd name="connsiteX47" fmla="*/ 14330 w 474506"/>
                    <a:gd name="connsiteY47" fmla="*/ 248817 h 694876"/>
                    <a:gd name="connsiteX48" fmla="*/ 29963 w 474506"/>
                    <a:gd name="connsiteY48" fmla="*/ 234487 h 694876"/>
                    <a:gd name="connsiteX49" fmla="*/ 48200 w 474506"/>
                    <a:gd name="connsiteY49" fmla="*/ 209736 h 694876"/>
                    <a:gd name="connsiteX50" fmla="*/ 39082 w 474506"/>
                    <a:gd name="connsiteY50" fmla="*/ 199314 h 694876"/>
                    <a:gd name="connsiteX51" fmla="*/ 29963 w 474506"/>
                    <a:gd name="connsiteY51" fmla="*/ 198011 h 694876"/>
                    <a:gd name="connsiteX52" fmla="*/ 15633 w 474506"/>
                    <a:gd name="connsiteY52" fmla="*/ 184984 h 694876"/>
                    <a:gd name="connsiteX53" fmla="*/ 18239 w 474506"/>
                    <a:gd name="connsiteY53" fmla="*/ 161536 h 694876"/>
                    <a:gd name="connsiteX54" fmla="*/ 24752 w 474506"/>
                    <a:gd name="connsiteY54" fmla="*/ 160233 h 694876"/>
                    <a:gd name="connsiteX55" fmla="*/ 27357 w 474506"/>
                    <a:gd name="connsiteY55" fmla="*/ 151114 h 694876"/>
                    <a:gd name="connsiteX56" fmla="*/ 36476 w 474506"/>
                    <a:gd name="connsiteY56" fmla="*/ 147206 h 694876"/>
                    <a:gd name="connsiteX57" fmla="*/ 36476 w 474506"/>
                    <a:gd name="connsiteY57" fmla="*/ 136785 h 694876"/>
                    <a:gd name="connsiteX58" fmla="*/ 39082 w 474506"/>
                    <a:gd name="connsiteY58" fmla="*/ 135481 h 694876"/>
                    <a:gd name="connsiteX59" fmla="*/ 52108 w 474506"/>
                    <a:gd name="connsiteY59" fmla="*/ 130271 h 694876"/>
                    <a:gd name="connsiteX60" fmla="*/ 54714 w 474506"/>
                    <a:gd name="connsiteY60" fmla="*/ 121152 h 694876"/>
                    <a:gd name="connsiteX61" fmla="*/ 82071 w 474506"/>
                    <a:gd name="connsiteY61" fmla="*/ 108125 h 694876"/>
                    <a:gd name="connsiteX62" fmla="*/ 89887 w 474506"/>
                    <a:gd name="connsiteY62" fmla="*/ 92492 h 694876"/>
                    <a:gd name="connsiteX63" fmla="*/ 104216 w 474506"/>
                    <a:gd name="connsiteY63" fmla="*/ 95098 h 694876"/>
                    <a:gd name="connsiteX64" fmla="*/ 141995 w 474506"/>
                    <a:gd name="connsiteY64" fmla="*/ 78162 h 694876"/>
                    <a:gd name="connsiteX65" fmla="*/ 153720 w 474506"/>
                    <a:gd name="connsiteY65" fmla="*/ 67741 h 694876"/>
                    <a:gd name="connsiteX66" fmla="*/ 162838 w 474506"/>
                    <a:gd name="connsiteY66" fmla="*/ 57319 h 694876"/>
                    <a:gd name="connsiteX67" fmla="*/ 184985 w 474506"/>
                    <a:gd name="connsiteY67" fmla="*/ 53411 h 694876"/>
                    <a:gd name="connsiteX68" fmla="*/ 186287 w 474506"/>
                    <a:gd name="connsiteY68" fmla="*/ 40384 h 694876"/>
                    <a:gd name="connsiteX69" fmla="*/ 212341 w 474506"/>
                    <a:gd name="connsiteY69" fmla="*/ 37779 h 694876"/>
                    <a:gd name="connsiteX70" fmla="*/ 220157 w 474506"/>
                    <a:gd name="connsiteY70" fmla="*/ 24752 h 694876"/>
                    <a:gd name="connsiteX71" fmla="*/ 241000 w 474506"/>
                    <a:gd name="connsiteY71" fmla="*/ 13027 h 694876"/>
                    <a:gd name="connsiteX72" fmla="*/ 260540 w 474506"/>
                    <a:gd name="connsiteY72" fmla="*/ 14330 h 694876"/>
                    <a:gd name="connsiteX73" fmla="*/ 280081 w 474506"/>
                    <a:gd name="connsiteY73" fmla="*/ 0 h 694876"/>
                    <a:gd name="connsiteX0" fmla="*/ 474506 w 565946"/>
                    <a:gd name="connsiteY0" fmla="*/ 281620 h 694876"/>
                    <a:gd name="connsiteX1" fmla="*/ 287303 w 565946"/>
                    <a:gd name="connsiteY1" fmla="*/ 672147 h 694876"/>
                    <a:gd name="connsiteX2" fmla="*/ 256112 w 565946"/>
                    <a:gd name="connsiteY2" fmla="*/ 688610 h 694876"/>
                    <a:gd name="connsiteX3" fmla="*/ 238916 w 565946"/>
                    <a:gd name="connsiteY3" fmla="*/ 688610 h 694876"/>
                    <a:gd name="connsiteX4" fmla="*/ 225130 w 565946"/>
                    <a:gd name="connsiteY4" fmla="*/ 694876 h 694876"/>
                    <a:gd name="connsiteX5" fmla="*/ 207130 w 565946"/>
                    <a:gd name="connsiteY5" fmla="*/ 683920 h 694876"/>
                    <a:gd name="connsiteX6" fmla="*/ 205828 w 565946"/>
                    <a:gd name="connsiteY6" fmla="*/ 674801 h 694876"/>
                    <a:gd name="connsiteX7" fmla="*/ 191498 w 565946"/>
                    <a:gd name="connsiteY7" fmla="*/ 651352 h 694876"/>
                    <a:gd name="connsiteX8" fmla="*/ 192800 w 565946"/>
                    <a:gd name="connsiteY8" fmla="*/ 635720 h 694876"/>
                    <a:gd name="connsiteX9" fmla="*/ 178471 w 565946"/>
                    <a:gd name="connsiteY9" fmla="*/ 637022 h 694876"/>
                    <a:gd name="connsiteX10" fmla="*/ 175865 w 565946"/>
                    <a:gd name="connsiteY10" fmla="*/ 639628 h 694876"/>
                    <a:gd name="connsiteX11" fmla="*/ 147206 w 565946"/>
                    <a:gd name="connsiteY11" fmla="*/ 638325 h 694876"/>
                    <a:gd name="connsiteX12" fmla="*/ 141995 w 565946"/>
                    <a:gd name="connsiteY12" fmla="*/ 633114 h 694876"/>
                    <a:gd name="connsiteX13" fmla="*/ 126363 w 565946"/>
                    <a:gd name="connsiteY13" fmla="*/ 630509 h 694876"/>
                    <a:gd name="connsiteX14" fmla="*/ 109427 w 565946"/>
                    <a:gd name="connsiteY14" fmla="*/ 637022 h 694876"/>
                    <a:gd name="connsiteX15" fmla="*/ 85979 w 565946"/>
                    <a:gd name="connsiteY15" fmla="*/ 637022 h 694876"/>
                    <a:gd name="connsiteX16" fmla="*/ 53411 w 565946"/>
                    <a:gd name="connsiteY16" fmla="*/ 601849 h 694876"/>
                    <a:gd name="connsiteX17" fmla="*/ 57319 w 565946"/>
                    <a:gd name="connsiteY17" fmla="*/ 592731 h 694876"/>
                    <a:gd name="connsiteX18" fmla="*/ 54714 w 565946"/>
                    <a:gd name="connsiteY18" fmla="*/ 586217 h 694876"/>
                    <a:gd name="connsiteX19" fmla="*/ 41687 w 565946"/>
                    <a:gd name="connsiteY19" fmla="*/ 583612 h 694876"/>
                    <a:gd name="connsiteX20" fmla="*/ 22146 w 565946"/>
                    <a:gd name="connsiteY20" fmla="*/ 562768 h 694876"/>
                    <a:gd name="connsiteX21" fmla="*/ 24752 w 565946"/>
                    <a:gd name="connsiteY21" fmla="*/ 538017 h 694876"/>
                    <a:gd name="connsiteX22" fmla="*/ 49504 w 565946"/>
                    <a:gd name="connsiteY22" fmla="*/ 500239 h 694876"/>
                    <a:gd name="connsiteX23" fmla="*/ 50806 w 565946"/>
                    <a:gd name="connsiteY23" fmla="*/ 492422 h 694876"/>
                    <a:gd name="connsiteX24" fmla="*/ 65136 w 565946"/>
                    <a:gd name="connsiteY24" fmla="*/ 488514 h 694876"/>
                    <a:gd name="connsiteX25" fmla="*/ 67741 w 565946"/>
                    <a:gd name="connsiteY25" fmla="*/ 478093 h 694876"/>
                    <a:gd name="connsiteX26" fmla="*/ 54714 w 565946"/>
                    <a:gd name="connsiteY26" fmla="*/ 461157 h 694876"/>
                    <a:gd name="connsiteX27" fmla="*/ 67741 w 565946"/>
                    <a:gd name="connsiteY27" fmla="*/ 440314 h 694876"/>
                    <a:gd name="connsiteX28" fmla="*/ 69044 w 565946"/>
                    <a:gd name="connsiteY28" fmla="*/ 419471 h 694876"/>
                    <a:gd name="connsiteX29" fmla="*/ 85979 w 565946"/>
                    <a:gd name="connsiteY29" fmla="*/ 419471 h 694876"/>
                    <a:gd name="connsiteX30" fmla="*/ 97703 w 565946"/>
                    <a:gd name="connsiteY30" fmla="*/ 398628 h 694876"/>
                    <a:gd name="connsiteX31" fmla="*/ 87282 w 565946"/>
                    <a:gd name="connsiteY31" fmla="*/ 377784 h 694876"/>
                    <a:gd name="connsiteX32" fmla="*/ 74255 w 565946"/>
                    <a:gd name="connsiteY32" fmla="*/ 373876 h 694876"/>
                    <a:gd name="connsiteX33" fmla="*/ 61228 w 565946"/>
                    <a:gd name="connsiteY33" fmla="*/ 382995 h 694876"/>
                    <a:gd name="connsiteX34" fmla="*/ 54714 w 565946"/>
                    <a:gd name="connsiteY34" fmla="*/ 377784 h 694876"/>
                    <a:gd name="connsiteX35" fmla="*/ 44293 w 565946"/>
                    <a:gd name="connsiteY35" fmla="*/ 377784 h 694876"/>
                    <a:gd name="connsiteX36" fmla="*/ 36476 w 565946"/>
                    <a:gd name="connsiteY36" fmla="*/ 373876 h 694876"/>
                    <a:gd name="connsiteX37" fmla="*/ 19541 w 565946"/>
                    <a:gd name="connsiteY37" fmla="*/ 372574 h 694876"/>
                    <a:gd name="connsiteX38" fmla="*/ 5211 w 565946"/>
                    <a:gd name="connsiteY38" fmla="*/ 359547 h 694876"/>
                    <a:gd name="connsiteX39" fmla="*/ 0 w 565946"/>
                    <a:gd name="connsiteY39" fmla="*/ 338703 h 694876"/>
                    <a:gd name="connsiteX40" fmla="*/ 7817 w 565946"/>
                    <a:gd name="connsiteY40" fmla="*/ 323071 h 694876"/>
                    <a:gd name="connsiteX41" fmla="*/ 2606 w 565946"/>
                    <a:gd name="connsiteY41" fmla="*/ 312649 h 694876"/>
                    <a:gd name="connsiteX42" fmla="*/ 19541 w 565946"/>
                    <a:gd name="connsiteY42" fmla="*/ 289201 h 694876"/>
                    <a:gd name="connsiteX43" fmla="*/ 27357 w 565946"/>
                    <a:gd name="connsiteY43" fmla="*/ 272265 h 694876"/>
                    <a:gd name="connsiteX44" fmla="*/ 14330 w 565946"/>
                    <a:gd name="connsiteY44" fmla="*/ 256633 h 694876"/>
                    <a:gd name="connsiteX45" fmla="*/ 14330 w 565946"/>
                    <a:gd name="connsiteY45" fmla="*/ 248817 h 694876"/>
                    <a:gd name="connsiteX46" fmla="*/ 29963 w 565946"/>
                    <a:gd name="connsiteY46" fmla="*/ 234487 h 694876"/>
                    <a:gd name="connsiteX47" fmla="*/ 48200 w 565946"/>
                    <a:gd name="connsiteY47" fmla="*/ 209736 h 694876"/>
                    <a:gd name="connsiteX48" fmla="*/ 39082 w 565946"/>
                    <a:gd name="connsiteY48" fmla="*/ 199314 h 694876"/>
                    <a:gd name="connsiteX49" fmla="*/ 29963 w 565946"/>
                    <a:gd name="connsiteY49" fmla="*/ 198011 h 694876"/>
                    <a:gd name="connsiteX50" fmla="*/ 15633 w 565946"/>
                    <a:gd name="connsiteY50" fmla="*/ 184984 h 694876"/>
                    <a:gd name="connsiteX51" fmla="*/ 18239 w 565946"/>
                    <a:gd name="connsiteY51" fmla="*/ 161536 h 694876"/>
                    <a:gd name="connsiteX52" fmla="*/ 24752 w 565946"/>
                    <a:gd name="connsiteY52" fmla="*/ 160233 h 694876"/>
                    <a:gd name="connsiteX53" fmla="*/ 27357 w 565946"/>
                    <a:gd name="connsiteY53" fmla="*/ 151114 h 694876"/>
                    <a:gd name="connsiteX54" fmla="*/ 36476 w 565946"/>
                    <a:gd name="connsiteY54" fmla="*/ 147206 h 694876"/>
                    <a:gd name="connsiteX55" fmla="*/ 36476 w 565946"/>
                    <a:gd name="connsiteY55" fmla="*/ 136785 h 694876"/>
                    <a:gd name="connsiteX56" fmla="*/ 39082 w 565946"/>
                    <a:gd name="connsiteY56" fmla="*/ 135481 h 694876"/>
                    <a:gd name="connsiteX57" fmla="*/ 52108 w 565946"/>
                    <a:gd name="connsiteY57" fmla="*/ 130271 h 694876"/>
                    <a:gd name="connsiteX58" fmla="*/ 54714 w 565946"/>
                    <a:gd name="connsiteY58" fmla="*/ 121152 h 694876"/>
                    <a:gd name="connsiteX59" fmla="*/ 82071 w 565946"/>
                    <a:gd name="connsiteY59" fmla="*/ 108125 h 694876"/>
                    <a:gd name="connsiteX60" fmla="*/ 89887 w 565946"/>
                    <a:gd name="connsiteY60" fmla="*/ 92492 h 694876"/>
                    <a:gd name="connsiteX61" fmla="*/ 104216 w 565946"/>
                    <a:gd name="connsiteY61" fmla="*/ 95098 h 694876"/>
                    <a:gd name="connsiteX62" fmla="*/ 141995 w 565946"/>
                    <a:gd name="connsiteY62" fmla="*/ 78162 h 694876"/>
                    <a:gd name="connsiteX63" fmla="*/ 153720 w 565946"/>
                    <a:gd name="connsiteY63" fmla="*/ 67741 h 694876"/>
                    <a:gd name="connsiteX64" fmla="*/ 162838 w 565946"/>
                    <a:gd name="connsiteY64" fmla="*/ 57319 h 694876"/>
                    <a:gd name="connsiteX65" fmla="*/ 184985 w 565946"/>
                    <a:gd name="connsiteY65" fmla="*/ 53411 h 694876"/>
                    <a:gd name="connsiteX66" fmla="*/ 186287 w 565946"/>
                    <a:gd name="connsiteY66" fmla="*/ 40384 h 694876"/>
                    <a:gd name="connsiteX67" fmla="*/ 212341 w 565946"/>
                    <a:gd name="connsiteY67" fmla="*/ 37779 h 694876"/>
                    <a:gd name="connsiteX68" fmla="*/ 220157 w 565946"/>
                    <a:gd name="connsiteY68" fmla="*/ 24752 h 694876"/>
                    <a:gd name="connsiteX69" fmla="*/ 241000 w 565946"/>
                    <a:gd name="connsiteY69" fmla="*/ 13027 h 694876"/>
                    <a:gd name="connsiteX70" fmla="*/ 260540 w 565946"/>
                    <a:gd name="connsiteY70" fmla="*/ 14330 h 694876"/>
                    <a:gd name="connsiteX71" fmla="*/ 280081 w 565946"/>
                    <a:gd name="connsiteY71" fmla="*/ 0 h 694876"/>
                    <a:gd name="connsiteX72" fmla="*/ 287303 w 565946"/>
                    <a:gd name="connsiteY72" fmla="*/ 0 h 694876"/>
                    <a:gd name="connsiteX73" fmla="*/ 565946 w 565946"/>
                    <a:gd name="connsiteY73" fmla="*/ 373060 h 694876"/>
                    <a:gd name="connsiteX0" fmla="*/ 287303 w 565946"/>
                    <a:gd name="connsiteY0" fmla="*/ 672147 h 694876"/>
                    <a:gd name="connsiteX1" fmla="*/ 256112 w 565946"/>
                    <a:gd name="connsiteY1" fmla="*/ 688610 h 694876"/>
                    <a:gd name="connsiteX2" fmla="*/ 238916 w 565946"/>
                    <a:gd name="connsiteY2" fmla="*/ 688610 h 694876"/>
                    <a:gd name="connsiteX3" fmla="*/ 225130 w 565946"/>
                    <a:gd name="connsiteY3" fmla="*/ 694876 h 694876"/>
                    <a:gd name="connsiteX4" fmla="*/ 207130 w 565946"/>
                    <a:gd name="connsiteY4" fmla="*/ 683920 h 694876"/>
                    <a:gd name="connsiteX5" fmla="*/ 205828 w 565946"/>
                    <a:gd name="connsiteY5" fmla="*/ 674801 h 694876"/>
                    <a:gd name="connsiteX6" fmla="*/ 191498 w 565946"/>
                    <a:gd name="connsiteY6" fmla="*/ 651352 h 694876"/>
                    <a:gd name="connsiteX7" fmla="*/ 192800 w 565946"/>
                    <a:gd name="connsiteY7" fmla="*/ 635720 h 694876"/>
                    <a:gd name="connsiteX8" fmla="*/ 178471 w 565946"/>
                    <a:gd name="connsiteY8" fmla="*/ 637022 h 694876"/>
                    <a:gd name="connsiteX9" fmla="*/ 175865 w 565946"/>
                    <a:gd name="connsiteY9" fmla="*/ 639628 h 694876"/>
                    <a:gd name="connsiteX10" fmla="*/ 147206 w 565946"/>
                    <a:gd name="connsiteY10" fmla="*/ 638325 h 694876"/>
                    <a:gd name="connsiteX11" fmla="*/ 141995 w 565946"/>
                    <a:gd name="connsiteY11" fmla="*/ 633114 h 694876"/>
                    <a:gd name="connsiteX12" fmla="*/ 126363 w 565946"/>
                    <a:gd name="connsiteY12" fmla="*/ 630509 h 694876"/>
                    <a:gd name="connsiteX13" fmla="*/ 109427 w 565946"/>
                    <a:gd name="connsiteY13" fmla="*/ 637022 h 694876"/>
                    <a:gd name="connsiteX14" fmla="*/ 85979 w 565946"/>
                    <a:gd name="connsiteY14" fmla="*/ 637022 h 694876"/>
                    <a:gd name="connsiteX15" fmla="*/ 53411 w 565946"/>
                    <a:gd name="connsiteY15" fmla="*/ 601849 h 694876"/>
                    <a:gd name="connsiteX16" fmla="*/ 57319 w 565946"/>
                    <a:gd name="connsiteY16" fmla="*/ 592731 h 694876"/>
                    <a:gd name="connsiteX17" fmla="*/ 54714 w 565946"/>
                    <a:gd name="connsiteY17" fmla="*/ 586217 h 694876"/>
                    <a:gd name="connsiteX18" fmla="*/ 41687 w 565946"/>
                    <a:gd name="connsiteY18" fmla="*/ 583612 h 694876"/>
                    <a:gd name="connsiteX19" fmla="*/ 22146 w 565946"/>
                    <a:gd name="connsiteY19" fmla="*/ 562768 h 694876"/>
                    <a:gd name="connsiteX20" fmla="*/ 24752 w 565946"/>
                    <a:gd name="connsiteY20" fmla="*/ 538017 h 694876"/>
                    <a:gd name="connsiteX21" fmla="*/ 49504 w 565946"/>
                    <a:gd name="connsiteY21" fmla="*/ 500239 h 694876"/>
                    <a:gd name="connsiteX22" fmla="*/ 50806 w 565946"/>
                    <a:gd name="connsiteY22" fmla="*/ 492422 h 694876"/>
                    <a:gd name="connsiteX23" fmla="*/ 65136 w 565946"/>
                    <a:gd name="connsiteY23" fmla="*/ 488514 h 694876"/>
                    <a:gd name="connsiteX24" fmla="*/ 67741 w 565946"/>
                    <a:gd name="connsiteY24" fmla="*/ 478093 h 694876"/>
                    <a:gd name="connsiteX25" fmla="*/ 54714 w 565946"/>
                    <a:gd name="connsiteY25" fmla="*/ 461157 h 694876"/>
                    <a:gd name="connsiteX26" fmla="*/ 67741 w 565946"/>
                    <a:gd name="connsiteY26" fmla="*/ 440314 h 694876"/>
                    <a:gd name="connsiteX27" fmla="*/ 69044 w 565946"/>
                    <a:gd name="connsiteY27" fmla="*/ 419471 h 694876"/>
                    <a:gd name="connsiteX28" fmla="*/ 85979 w 565946"/>
                    <a:gd name="connsiteY28" fmla="*/ 419471 h 694876"/>
                    <a:gd name="connsiteX29" fmla="*/ 97703 w 565946"/>
                    <a:gd name="connsiteY29" fmla="*/ 398628 h 694876"/>
                    <a:gd name="connsiteX30" fmla="*/ 87282 w 565946"/>
                    <a:gd name="connsiteY30" fmla="*/ 377784 h 694876"/>
                    <a:gd name="connsiteX31" fmla="*/ 74255 w 565946"/>
                    <a:gd name="connsiteY31" fmla="*/ 373876 h 694876"/>
                    <a:gd name="connsiteX32" fmla="*/ 61228 w 565946"/>
                    <a:gd name="connsiteY32" fmla="*/ 382995 h 694876"/>
                    <a:gd name="connsiteX33" fmla="*/ 54714 w 565946"/>
                    <a:gd name="connsiteY33" fmla="*/ 377784 h 694876"/>
                    <a:gd name="connsiteX34" fmla="*/ 44293 w 565946"/>
                    <a:gd name="connsiteY34" fmla="*/ 377784 h 694876"/>
                    <a:gd name="connsiteX35" fmla="*/ 36476 w 565946"/>
                    <a:gd name="connsiteY35" fmla="*/ 373876 h 694876"/>
                    <a:gd name="connsiteX36" fmla="*/ 19541 w 565946"/>
                    <a:gd name="connsiteY36" fmla="*/ 372574 h 694876"/>
                    <a:gd name="connsiteX37" fmla="*/ 5211 w 565946"/>
                    <a:gd name="connsiteY37" fmla="*/ 359547 h 694876"/>
                    <a:gd name="connsiteX38" fmla="*/ 0 w 565946"/>
                    <a:gd name="connsiteY38" fmla="*/ 338703 h 694876"/>
                    <a:gd name="connsiteX39" fmla="*/ 7817 w 565946"/>
                    <a:gd name="connsiteY39" fmla="*/ 323071 h 694876"/>
                    <a:gd name="connsiteX40" fmla="*/ 2606 w 565946"/>
                    <a:gd name="connsiteY40" fmla="*/ 312649 h 694876"/>
                    <a:gd name="connsiteX41" fmla="*/ 19541 w 565946"/>
                    <a:gd name="connsiteY41" fmla="*/ 289201 h 694876"/>
                    <a:gd name="connsiteX42" fmla="*/ 27357 w 565946"/>
                    <a:gd name="connsiteY42" fmla="*/ 272265 h 694876"/>
                    <a:gd name="connsiteX43" fmla="*/ 14330 w 565946"/>
                    <a:gd name="connsiteY43" fmla="*/ 256633 h 694876"/>
                    <a:gd name="connsiteX44" fmla="*/ 14330 w 565946"/>
                    <a:gd name="connsiteY44" fmla="*/ 248817 h 694876"/>
                    <a:gd name="connsiteX45" fmla="*/ 29963 w 565946"/>
                    <a:gd name="connsiteY45" fmla="*/ 234487 h 694876"/>
                    <a:gd name="connsiteX46" fmla="*/ 48200 w 565946"/>
                    <a:gd name="connsiteY46" fmla="*/ 209736 h 694876"/>
                    <a:gd name="connsiteX47" fmla="*/ 39082 w 565946"/>
                    <a:gd name="connsiteY47" fmla="*/ 199314 h 694876"/>
                    <a:gd name="connsiteX48" fmla="*/ 29963 w 565946"/>
                    <a:gd name="connsiteY48" fmla="*/ 198011 h 694876"/>
                    <a:gd name="connsiteX49" fmla="*/ 15633 w 565946"/>
                    <a:gd name="connsiteY49" fmla="*/ 184984 h 694876"/>
                    <a:gd name="connsiteX50" fmla="*/ 18239 w 565946"/>
                    <a:gd name="connsiteY50" fmla="*/ 161536 h 694876"/>
                    <a:gd name="connsiteX51" fmla="*/ 24752 w 565946"/>
                    <a:gd name="connsiteY51" fmla="*/ 160233 h 694876"/>
                    <a:gd name="connsiteX52" fmla="*/ 27357 w 565946"/>
                    <a:gd name="connsiteY52" fmla="*/ 151114 h 694876"/>
                    <a:gd name="connsiteX53" fmla="*/ 36476 w 565946"/>
                    <a:gd name="connsiteY53" fmla="*/ 147206 h 694876"/>
                    <a:gd name="connsiteX54" fmla="*/ 36476 w 565946"/>
                    <a:gd name="connsiteY54" fmla="*/ 136785 h 694876"/>
                    <a:gd name="connsiteX55" fmla="*/ 39082 w 565946"/>
                    <a:gd name="connsiteY55" fmla="*/ 135481 h 694876"/>
                    <a:gd name="connsiteX56" fmla="*/ 52108 w 565946"/>
                    <a:gd name="connsiteY56" fmla="*/ 130271 h 694876"/>
                    <a:gd name="connsiteX57" fmla="*/ 54714 w 565946"/>
                    <a:gd name="connsiteY57" fmla="*/ 121152 h 694876"/>
                    <a:gd name="connsiteX58" fmla="*/ 82071 w 565946"/>
                    <a:gd name="connsiteY58" fmla="*/ 108125 h 694876"/>
                    <a:gd name="connsiteX59" fmla="*/ 89887 w 565946"/>
                    <a:gd name="connsiteY59" fmla="*/ 92492 h 694876"/>
                    <a:gd name="connsiteX60" fmla="*/ 104216 w 565946"/>
                    <a:gd name="connsiteY60" fmla="*/ 95098 h 694876"/>
                    <a:gd name="connsiteX61" fmla="*/ 141995 w 565946"/>
                    <a:gd name="connsiteY61" fmla="*/ 78162 h 694876"/>
                    <a:gd name="connsiteX62" fmla="*/ 153720 w 565946"/>
                    <a:gd name="connsiteY62" fmla="*/ 67741 h 694876"/>
                    <a:gd name="connsiteX63" fmla="*/ 162838 w 565946"/>
                    <a:gd name="connsiteY63" fmla="*/ 57319 h 694876"/>
                    <a:gd name="connsiteX64" fmla="*/ 184985 w 565946"/>
                    <a:gd name="connsiteY64" fmla="*/ 53411 h 694876"/>
                    <a:gd name="connsiteX65" fmla="*/ 186287 w 565946"/>
                    <a:gd name="connsiteY65" fmla="*/ 40384 h 694876"/>
                    <a:gd name="connsiteX66" fmla="*/ 212341 w 565946"/>
                    <a:gd name="connsiteY66" fmla="*/ 37779 h 694876"/>
                    <a:gd name="connsiteX67" fmla="*/ 220157 w 565946"/>
                    <a:gd name="connsiteY67" fmla="*/ 24752 h 694876"/>
                    <a:gd name="connsiteX68" fmla="*/ 241000 w 565946"/>
                    <a:gd name="connsiteY68" fmla="*/ 13027 h 694876"/>
                    <a:gd name="connsiteX69" fmla="*/ 260540 w 565946"/>
                    <a:gd name="connsiteY69" fmla="*/ 14330 h 694876"/>
                    <a:gd name="connsiteX70" fmla="*/ 280081 w 565946"/>
                    <a:gd name="connsiteY70" fmla="*/ 0 h 694876"/>
                    <a:gd name="connsiteX71" fmla="*/ 287303 w 565946"/>
                    <a:gd name="connsiteY71" fmla="*/ 0 h 694876"/>
                    <a:gd name="connsiteX72" fmla="*/ 565946 w 565946"/>
                    <a:gd name="connsiteY72" fmla="*/ 373060 h 694876"/>
                    <a:gd name="connsiteX0" fmla="*/ 287303 w 287303"/>
                    <a:gd name="connsiteY0" fmla="*/ 672147 h 694876"/>
                    <a:gd name="connsiteX1" fmla="*/ 256112 w 287303"/>
                    <a:gd name="connsiteY1" fmla="*/ 688610 h 694876"/>
                    <a:gd name="connsiteX2" fmla="*/ 238916 w 287303"/>
                    <a:gd name="connsiteY2" fmla="*/ 688610 h 694876"/>
                    <a:gd name="connsiteX3" fmla="*/ 225130 w 287303"/>
                    <a:gd name="connsiteY3" fmla="*/ 694876 h 694876"/>
                    <a:gd name="connsiteX4" fmla="*/ 207130 w 287303"/>
                    <a:gd name="connsiteY4" fmla="*/ 683920 h 694876"/>
                    <a:gd name="connsiteX5" fmla="*/ 205828 w 287303"/>
                    <a:gd name="connsiteY5" fmla="*/ 674801 h 694876"/>
                    <a:gd name="connsiteX6" fmla="*/ 191498 w 287303"/>
                    <a:gd name="connsiteY6" fmla="*/ 651352 h 694876"/>
                    <a:gd name="connsiteX7" fmla="*/ 192800 w 287303"/>
                    <a:gd name="connsiteY7" fmla="*/ 635720 h 694876"/>
                    <a:gd name="connsiteX8" fmla="*/ 178471 w 287303"/>
                    <a:gd name="connsiteY8" fmla="*/ 637022 h 694876"/>
                    <a:gd name="connsiteX9" fmla="*/ 175865 w 287303"/>
                    <a:gd name="connsiteY9" fmla="*/ 639628 h 694876"/>
                    <a:gd name="connsiteX10" fmla="*/ 147206 w 287303"/>
                    <a:gd name="connsiteY10" fmla="*/ 638325 h 694876"/>
                    <a:gd name="connsiteX11" fmla="*/ 141995 w 287303"/>
                    <a:gd name="connsiteY11" fmla="*/ 633114 h 694876"/>
                    <a:gd name="connsiteX12" fmla="*/ 126363 w 287303"/>
                    <a:gd name="connsiteY12" fmla="*/ 630509 h 694876"/>
                    <a:gd name="connsiteX13" fmla="*/ 109427 w 287303"/>
                    <a:gd name="connsiteY13" fmla="*/ 637022 h 694876"/>
                    <a:gd name="connsiteX14" fmla="*/ 85979 w 287303"/>
                    <a:gd name="connsiteY14" fmla="*/ 637022 h 694876"/>
                    <a:gd name="connsiteX15" fmla="*/ 53411 w 287303"/>
                    <a:gd name="connsiteY15" fmla="*/ 601849 h 694876"/>
                    <a:gd name="connsiteX16" fmla="*/ 57319 w 287303"/>
                    <a:gd name="connsiteY16" fmla="*/ 592731 h 694876"/>
                    <a:gd name="connsiteX17" fmla="*/ 54714 w 287303"/>
                    <a:gd name="connsiteY17" fmla="*/ 586217 h 694876"/>
                    <a:gd name="connsiteX18" fmla="*/ 41687 w 287303"/>
                    <a:gd name="connsiteY18" fmla="*/ 583612 h 694876"/>
                    <a:gd name="connsiteX19" fmla="*/ 22146 w 287303"/>
                    <a:gd name="connsiteY19" fmla="*/ 562768 h 694876"/>
                    <a:gd name="connsiteX20" fmla="*/ 24752 w 287303"/>
                    <a:gd name="connsiteY20" fmla="*/ 538017 h 694876"/>
                    <a:gd name="connsiteX21" fmla="*/ 49504 w 287303"/>
                    <a:gd name="connsiteY21" fmla="*/ 500239 h 694876"/>
                    <a:gd name="connsiteX22" fmla="*/ 50806 w 287303"/>
                    <a:gd name="connsiteY22" fmla="*/ 492422 h 694876"/>
                    <a:gd name="connsiteX23" fmla="*/ 65136 w 287303"/>
                    <a:gd name="connsiteY23" fmla="*/ 488514 h 694876"/>
                    <a:gd name="connsiteX24" fmla="*/ 67741 w 287303"/>
                    <a:gd name="connsiteY24" fmla="*/ 478093 h 694876"/>
                    <a:gd name="connsiteX25" fmla="*/ 54714 w 287303"/>
                    <a:gd name="connsiteY25" fmla="*/ 461157 h 694876"/>
                    <a:gd name="connsiteX26" fmla="*/ 67741 w 287303"/>
                    <a:gd name="connsiteY26" fmla="*/ 440314 h 694876"/>
                    <a:gd name="connsiteX27" fmla="*/ 69044 w 287303"/>
                    <a:gd name="connsiteY27" fmla="*/ 419471 h 694876"/>
                    <a:gd name="connsiteX28" fmla="*/ 85979 w 287303"/>
                    <a:gd name="connsiteY28" fmla="*/ 419471 h 694876"/>
                    <a:gd name="connsiteX29" fmla="*/ 97703 w 287303"/>
                    <a:gd name="connsiteY29" fmla="*/ 398628 h 694876"/>
                    <a:gd name="connsiteX30" fmla="*/ 87282 w 287303"/>
                    <a:gd name="connsiteY30" fmla="*/ 377784 h 694876"/>
                    <a:gd name="connsiteX31" fmla="*/ 74255 w 287303"/>
                    <a:gd name="connsiteY31" fmla="*/ 373876 h 694876"/>
                    <a:gd name="connsiteX32" fmla="*/ 61228 w 287303"/>
                    <a:gd name="connsiteY32" fmla="*/ 382995 h 694876"/>
                    <a:gd name="connsiteX33" fmla="*/ 54714 w 287303"/>
                    <a:gd name="connsiteY33" fmla="*/ 377784 h 694876"/>
                    <a:gd name="connsiteX34" fmla="*/ 44293 w 287303"/>
                    <a:gd name="connsiteY34" fmla="*/ 377784 h 694876"/>
                    <a:gd name="connsiteX35" fmla="*/ 36476 w 287303"/>
                    <a:gd name="connsiteY35" fmla="*/ 373876 h 694876"/>
                    <a:gd name="connsiteX36" fmla="*/ 19541 w 287303"/>
                    <a:gd name="connsiteY36" fmla="*/ 372574 h 694876"/>
                    <a:gd name="connsiteX37" fmla="*/ 5211 w 287303"/>
                    <a:gd name="connsiteY37" fmla="*/ 359547 h 694876"/>
                    <a:gd name="connsiteX38" fmla="*/ 0 w 287303"/>
                    <a:gd name="connsiteY38" fmla="*/ 338703 h 694876"/>
                    <a:gd name="connsiteX39" fmla="*/ 7817 w 287303"/>
                    <a:gd name="connsiteY39" fmla="*/ 323071 h 694876"/>
                    <a:gd name="connsiteX40" fmla="*/ 2606 w 287303"/>
                    <a:gd name="connsiteY40" fmla="*/ 312649 h 694876"/>
                    <a:gd name="connsiteX41" fmla="*/ 19541 w 287303"/>
                    <a:gd name="connsiteY41" fmla="*/ 289201 h 694876"/>
                    <a:gd name="connsiteX42" fmla="*/ 27357 w 287303"/>
                    <a:gd name="connsiteY42" fmla="*/ 272265 h 694876"/>
                    <a:gd name="connsiteX43" fmla="*/ 14330 w 287303"/>
                    <a:gd name="connsiteY43" fmla="*/ 256633 h 694876"/>
                    <a:gd name="connsiteX44" fmla="*/ 14330 w 287303"/>
                    <a:gd name="connsiteY44" fmla="*/ 248817 h 694876"/>
                    <a:gd name="connsiteX45" fmla="*/ 29963 w 287303"/>
                    <a:gd name="connsiteY45" fmla="*/ 234487 h 694876"/>
                    <a:gd name="connsiteX46" fmla="*/ 48200 w 287303"/>
                    <a:gd name="connsiteY46" fmla="*/ 209736 h 694876"/>
                    <a:gd name="connsiteX47" fmla="*/ 39082 w 287303"/>
                    <a:gd name="connsiteY47" fmla="*/ 199314 h 694876"/>
                    <a:gd name="connsiteX48" fmla="*/ 29963 w 287303"/>
                    <a:gd name="connsiteY48" fmla="*/ 198011 h 694876"/>
                    <a:gd name="connsiteX49" fmla="*/ 15633 w 287303"/>
                    <a:gd name="connsiteY49" fmla="*/ 184984 h 694876"/>
                    <a:gd name="connsiteX50" fmla="*/ 18239 w 287303"/>
                    <a:gd name="connsiteY50" fmla="*/ 161536 h 694876"/>
                    <a:gd name="connsiteX51" fmla="*/ 24752 w 287303"/>
                    <a:gd name="connsiteY51" fmla="*/ 160233 h 694876"/>
                    <a:gd name="connsiteX52" fmla="*/ 27357 w 287303"/>
                    <a:gd name="connsiteY52" fmla="*/ 151114 h 694876"/>
                    <a:gd name="connsiteX53" fmla="*/ 36476 w 287303"/>
                    <a:gd name="connsiteY53" fmla="*/ 147206 h 694876"/>
                    <a:gd name="connsiteX54" fmla="*/ 36476 w 287303"/>
                    <a:gd name="connsiteY54" fmla="*/ 136785 h 694876"/>
                    <a:gd name="connsiteX55" fmla="*/ 39082 w 287303"/>
                    <a:gd name="connsiteY55" fmla="*/ 135481 h 694876"/>
                    <a:gd name="connsiteX56" fmla="*/ 52108 w 287303"/>
                    <a:gd name="connsiteY56" fmla="*/ 130271 h 694876"/>
                    <a:gd name="connsiteX57" fmla="*/ 54714 w 287303"/>
                    <a:gd name="connsiteY57" fmla="*/ 121152 h 694876"/>
                    <a:gd name="connsiteX58" fmla="*/ 82071 w 287303"/>
                    <a:gd name="connsiteY58" fmla="*/ 108125 h 694876"/>
                    <a:gd name="connsiteX59" fmla="*/ 89887 w 287303"/>
                    <a:gd name="connsiteY59" fmla="*/ 92492 h 694876"/>
                    <a:gd name="connsiteX60" fmla="*/ 104216 w 287303"/>
                    <a:gd name="connsiteY60" fmla="*/ 95098 h 694876"/>
                    <a:gd name="connsiteX61" fmla="*/ 141995 w 287303"/>
                    <a:gd name="connsiteY61" fmla="*/ 78162 h 694876"/>
                    <a:gd name="connsiteX62" fmla="*/ 153720 w 287303"/>
                    <a:gd name="connsiteY62" fmla="*/ 67741 h 694876"/>
                    <a:gd name="connsiteX63" fmla="*/ 162838 w 287303"/>
                    <a:gd name="connsiteY63" fmla="*/ 57319 h 694876"/>
                    <a:gd name="connsiteX64" fmla="*/ 184985 w 287303"/>
                    <a:gd name="connsiteY64" fmla="*/ 53411 h 694876"/>
                    <a:gd name="connsiteX65" fmla="*/ 186287 w 287303"/>
                    <a:gd name="connsiteY65" fmla="*/ 40384 h 694876"/>
                    <a:gd name="connsiteX66" fmla="*/ 212341 w 287303"/>
                    <a:gd name="connsiteY66" fmla="*/ 37779 h 694876"/>
                    <a:gd name="connsiteX67" fmla="*/ 220157 w 287303"/>
                    <a:gd name="connsiteY67" fmla="*/ 24752 h 694876"/>
                    <a:gd name="connsiteX68" fmla="*/ 241000 w 287303"/>
                    <a:gd name="connsiteY68" fmla="*/ 13027 h 694876"/>
                    <a:gd name="connsiteX69" fmla="*/ 260540 w 287303"/>
                    <a:gd name="connsiteY69" fmla="*/ 14330 h 694876"/>
                    <a:gd name="connsiteX70" fmla="*/ 280081 w 287303"/>
                    <a:gd name="connsiteY70" fmla="*/ 0 h 694876"/>
                    <a:gd name="connsiteX71" fmla="*/ 287303 w 287303"/>
                    <a:gd name="connsiteY71" fmla="*/ 0 h 694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287303" h="694876">
                      <a:moveTo>
                        <a:pt x="287303" y="672147"/>
                      </a:moveTo>
                      <a:lnTo>
                        <a:pt x="256112" y="688610"/>
                      </a:lnTo>
                      <a:lnTo>
                        <a:pt x="238916" y="688610"/>
                      </a:lnTo>
                      <a:lnTo>
                        <a:pt x="225130" y="694876"/>
                      </a:lnTo>
                      <a:lnTo>
                        <a:pt x="207130" y="683920"/>
                      </a:lnTo>
                      <a:lnTo>
                        <a:pt x="205828" y="674801"/>
                      </a:lnTo>
                      <a:lnTo>
                        <a:pt x="191498" y="651352"/>
                      </a:lnTo>
                      <a:lnTo>
                        <a:pt x="192800" y="635720"/>
                      </a:lnTo>
                      <a:lnTo>
                        <a:pt x="178471" y="637022"/>
                      </a:lnTo>
                      <a:lnTo>
                        <a:pt x="175865" y="639628"/>
                      </a:lnTo>
                      <a:lnTo>
                        <a:pt x="147206" y="638325"/>
                      </a:lnTo>
                      <a:lnTo>
                        <a:pt x="141995" y="633114"/>
                      </a:lnTo>
                      <a:lnTo>
                        <a:pt x="126363" y="630509"/>
                      </a:lnTo>
                      <a:lnTo>
                        <a:pt x="109427" y="637022"/>
                      </a:lnTo>
                      <a:lnTo>
                        <a:pt x="85979" y="637022"/>
                      </a:lnTo>
                      <a:lnTo>
                        <a:pt x="53411" y="601849"/>
                      </a:lnTo>
                      <a:lnTo>
                        <a:pt x="57319" y="592731"/>
                      </a:lnTo>
                      <a:lnTo>
                        <a:pt x="54714" y="586217"/>
                      </a:lnTo>
                      <a:lnTo>
                        <a:pt x="41687" y="583612"/>
                      </a:lnTo>
                      <a:lnTo>
                        <a:pt x="22146" y="562768"/>
                      </a:lnTo>
                      <a:lnTo>
                        <a:pt x="24752" y="538017"/>
                      </a:lnTo>
                      <a:lnTo>
                        <a:pt x="49504" y="500239"/>
                      </a:lnTo>
                      <a:lnTo>
                        <a:pt x="50806" y="492422"/>
                      </a:lnTo>
                      <a:lnTo>
                        <a:pt x="65136" y="488514"/>
                      </a:lnTo>
                      <a:lnTo>
                        <a:pt x="67741" y="478093"/>
                      </a:lnTo>
                      <a:lnTo>
                        <a:pt x="54714" y="461157"/>
                      </a:lnTo>
                      <a:lnTo>
                        <a:pt x="67741" y="440314"/>
                      </a:lnTo>
                      <a:cubicBezTo>
                        <a:pt x="68175" y="433366"/>
                        <a:pt x="68610" y="426419"/>
                        <a:pt x="69044" y="419471"/>
                      </a:cubicBezTo>
                      <a:lnTo>
                        <a:pt x="85979" y="419471"/>
                      </a:lnTo>
                      <a:lnTo>
                        <a:pt x="97703" y="398628"/>
                      </a:lnTo>
                      <a:lnTo>
                        <a:pt x="87282" y="377784"/>
                      </a:lnTo>
                      <a:lnTo>
                        <a:pt x="74255" y="373876"/>
                      </a:lnTo>
                      <a:lnTo>
                        <a:pt x="61228" y="382995"/>
                      </a:lnTo>
                      <a:lnTo>
                        <a:pt x="54714" y="377784"/>
                      </a:lnTo>
                      <a:lnTo>
                        <a:pt x="44293" y="377784"/>
                      </a:lnTo>
                      <a:lnTo>
                        <a:pt x="36476" y="373876"/>
                      </a:lnTo>
                      <a:lnTo>
                        <a:pt x="19541" y="372574"/>
                      </a:lnTo>
                      <a:lnTo>
                        <a:pt x="5211" y="359547"/>
                      </a:lnTo>
                      <a:lnTo>
                        <a:pt x="0" y="338703"/>
                      </a:lnTo>
                      <a:lnTo>
                        <a:pt x="7817" y="323071"/>
                      </a:lnTo>
                      <a:lnTo>
                        <a:pt x="2606" y="312649"/>
                      </a:lnTo>
                      <a:lnTo>
                        <a:pt x="19541" y="289201"/>
                      </a:lnTo>
                      <a:lnTo>
                        <a:pt x="27357" y="272265"/>
                      </a:lnTo>
                      <a:lnTo>
                        <a:pt x="14330" y="256633"/>
                      </a:lnTo>
                      <a:lnTo>
                        <a:pt x="14330" y="248817"/>
                      </a:lnTo>
                      <a:lnTo>
                        <a:pt x="29963" y="234487"/>
                      </a:lnTo>
                      <a:lnTo>
                        <a:pt x="48200" y="209736"/>
                      </a:lnTo>
                      <a:lnTo>
                        <a:pt x="39082" y="199314"/>
                      </a:lnTo>
                      <a:lnTo>
                        <a:pt x="29963" y="198011"/>
                      </a:lnTo>
                      <a:lnTo>
                        <a:pt x="15633" y="184984"/>
                      </a:lnTo>
                      <a:lnTo>
                        <a:pt x="18239" y="161536"/>
                      </a:lnTo>
                      <a:lnTo>
                        <a:pt x="24752" y="160233"/>
                      </a:lnTo>
                      <a:lnTo>
                        <a:pt x="27357" y="151114"/>
                      </a:lnTo>
                      <a:lnTo>
                        <a:pt x="36476" y="147206"/>
                      </a:lnTo>
                      <a:lnTo>
                        <a:pt x="36476" y="136785"/>
                      </a:lnTo>
                      <a:lnTo>
                        <a:pt x="39082" y="135481"/>
                      </a:lnTo>
                      <a:lnTo>
                        <a:pt x="52108" y="130271"/>
                      </a:lnTo>
                      <a:lnTo>
                        <a:pt x="54714" y="121152"/>
                      </a:lnTo>
                      <a:lnTo>
                        <a:pt x="82071" y="108125"/>
                      </a:lnTo>
                      <a:lnTo>
                        <a:pt x="89887" y="92492"/>
                      </a:lnTo>
                      <a:lnTo>
                        <a:pt x="104216" y="95098"/>
                      </a:lnTo>
                      <a:lnTo>
                        <a:pt x="141995" y="78162"/>
                      </a:lnTo>
                      <a:lnTo>
                        <a:pt x="153720" y="67741"/>
                      </a:lnTo>
                      <a:lnTo>
                        <a:pt x="162838" y="57319"/>
                      </a:lnTo>
                      <a:lnTo>
                        <a:pt x="184985" y="53411"/>
                      </a:lnTo>
                      <a:lnTo>
                        <a:pt x="186287" y="40384"/>
                      </a:lnTo>
                      <a:lnTo>
                        <a:pt x="212341" y="37779"/>
                      </a:lnTo>
                      <a:lnTo>
                        <a:pt x="220157" y="24752"/>
                      </a:lnTo>
                      <a:lnTo>
                        <a:pt x="241000" y="13027"/>
                      </a:lnTo>
                      <a:lnTo>
                        <a:pt x="260540" y="14330"/>
                      </a:lnTo>
                      <a:lnTo>
                        <a:pt x="280081" y="0"/>
                      </a:lnTo>
                      <a:lnTo>
                        <a:pt x="287303" y="0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49CEAC2E-CAB6-32A8-1B2D-90A94E3B4235}"/>
                    </a:ext>
                  </a:extLst>
                </p:cNvPr>
                <p:cNvSpPr/>
                <p:nvPr/>
              </p:nvSpPr>
              <p:spPr>
                <a:xfrm>
                  <a:off x="2042835" y="839146"/>
                  <a:ext cx="1010552" cy="375179"/>
                </a:xfrm>
                <a:custGeom>
                  <a:avLst/>
                  <a:gdLst>
                    <a:gd name="connsiteX0" fmla="*/ 415326 w 1010552"/>
                    <a:gd name="connsiteY0" fmla="*/ 0 h 375179"/>
                    <a:gd name="connsiteX1" fmla="*/ 963394 w 1010552"/>
                    <a:gd name="connsiteY1" fmla="*/ 0 h 375179"/>
                    <a:gd name="connsiteX2" fmla="*/ 969908 w 1010552"/>
                    <a:gd name="connsiteY2" fmla="*/ 19541 h 375179"/>
                    <a:gd name="connsiteX3" fmla="*/ 987103 w 1010552"/>
                    <a:gd name="connsiteY3" fmla="*/ 11725 h 375179"/>
                    <a:gd name="connsiteX4" fmla="*/ 1004299 w 1010552"/>
                    <a:gd name="connsiteY4" fmla="*/ 35173 h 375179"/>
                    <a:gd name="connsiteX5" fmla="*/ 999609 w 1010552"/>
                    <a:gd name="connsiteY5" fmla="*/ 91450 h 375179"/>
                    <a:gd name="connsiteX6" fmla="*/ 1010552 w 1010552"/>
                    <a:gd name="connsiteY6" fmla="*/ 132094 h 375179"/>
                    <a:gd name="connsiteX7" fmla="*/ 1010552 w 1010552"/>
                    <a:gd name="connsiteY7" fmla="*/ 146164 h 375179"/>
                    <a:gd name="connsiteX8" fmla="*/ 1007426 w 1010552"/>
                    <a:gd name="connsiteY8" fmla="*/ 160233 h 375179"/>
                    <a:gd name="connsiteX9" fmla="*/ 1008989 w 1010552"/>
                    <a:gd name="connsiteY9" fmla="*/ 180555 h 375179"/>
                    <a:gd name="connsiteX10" fmla="*/ 1007426 w 1010552"/>
                    <a:gd name="connsiteY10" fmla="*/ 200877 h 375179"/>
                    <a:gd name="connsiteX11" fmla="*/ 1005087 w 1010552"/>
                    <a:gd name="connsiteY11" fmla="*/ 204218 h 375179"/>
                    <a:gd name="connsiteX12" fmla="*/ 988667 w 1010552"/>
                    <a:gd name="connsiteY12" fmla="*/ 201919 h 375179"/>
                    <a:gd name="connsiteX13" fmla="*/ 979547 w 1010552"/>
                    <a:gd name="connsiteY13" fmla="*/ 203222 h 375179"/>
                    <a:gd name="connsiteX14" fmla="*/ 967823 w 1010552"/>
                    <a:gd name="connsiteY14" fmla="*/ 198011 h 375179"/>
                    <a:gd name="connsiteX15" fmla="*/ 961310 w 1010552"/>
                    <a:gd name="connsiteY15" fmla="*/ 190195 h 375179"/>
                    <a:gd name="connsiteX16" fmla="*/ 960007 w 1010552"/>
                    <a:gd name="connsiteY16" fmla="*/ 168049 h 375179"/>
                    <a:gd name="connsiteX17" fmla="*/ 948282 w 1010552"/>
                    <a:gd name="connsiteY17" fmla="*/ 165444 h 375179"/>
                    <a:gd name="connsiteX18" fmla="*/ 937861 w 1010552"/>
                    <a:gd name="connsiteY18" fmla="*/ 148508 h 375179"/>
                    <a:gd name="connsiteX19" fmla="*/ 926137 w 1010552"/>
                    <a:gd name="connsiteY19" fmla="*/ 134179 h 375179"/>
                    <a:gd name="connsiteX20" fmla="*/ 914413 w 1010552"/>
                    <a:gd name="connsiteY20" fmla="*/ 126363 h 375179"/>
                    <a:gd name="connsiteX21" fmla="*/ 907899 w 1010552"/>
                    <a:gd name="connsiteY21" fmla="*/ 135481 h 375179"/>
                    <a:gd name="connsiteX22" fmla="*/ 906596 w 1010552"/>
                    <a:gd name="connsiteY22" fmla="*/ 160233 h 375179"/>
                    <a:gd name="connsiteX23" fmla="*/ 871423 w 1010552"/>
                    <a:gd name="connsiteY23" fmla="*/ 182379 h 375179"/>
                    <a:gd name="connsiteX24" fmla="*/ 837553 w 1010552"/>
                    <a:gd name="connsiteY24" fmla="*/ 184984 h 375179"/>
                    <a:gd name="connsiteX25" fmla="*/ 829737 w 1010552"/>
                    <a:gd name="connsiteY25" fmla="*/ 191498 h 375179"/>
                    <a:gd name="connsiteX26" fmla="*/ 828434 w 1010552"/>
                    <a:gd name="connsiteY26" fmla="*/ 220157 h 375179"/>
                    <a:gd name="connsiteX27" fmla="*/ 838855 w 1010552"/>
                    <a:gd name="connsiteY27" fmla="*/ 230579 h 375179"/>
                    <a:gd name="connsiteX28" fmla="*/ 838855 w 1010552"/>
                    <a:gd name="connsiteY28" fmla="*/ 257936 h 375179"/>
                    <a:gd name="connsiteX29" fmla="*/ 820618 w 1010552"/>
                    <a:gd name="connsiteY29" fmla="*/ 255330 h 375179"/>
                    <a:gd name="connsiteX30" fmla="*/ 807590 w 1010552"/>
                    <a:gd name="connsiteY30" fmla="*/ 259238 h 375179"/>
                    <a:gd name="connsiteX31" fmla="*/ 801077 w 1010552"/>
                    <a:gd name="connsiteY31" fmla="*/ 267055 h 375179"/>
                    <a:gd name="connsiteX32" fmla="*/ 804986 w 1010552"/>
                    <a:gd name="connsiteY32" fmla="*/ 290503 h 375179"/>
                    <a:gd name="connsiteX33" fmla="*/ 802380 w 1010552"/>
                    <a:gd name="connsiteY33" fmla="*/ 303530 h 375179"/>
                    <a:gd name="connsiteX34" fmla="*/ 794564 w 1010552"/>
                    <a:gd name="connsiteY34" fmla="*/ 306136 h 375179"/>
                    <a:gd name="connsiteX35" fmla="*/ 771115 w 1010552"/>
                    <a:gd name="connsiteY35" fmla="*/ 304833 h 375179"/>
                    <a:gd name="connsiteX36" fmla="*/ 761996 w 1010552"/>
                    <a:gd name="connsiteY36" fmla="*/ 315255 h 375179"/>
                    <a:gd name="connsiteX37" fmla="*/ 741153 w 1010552"/>
                    <a:gd name="connsiteY37" fmla="*/ 315255 h 375179"/>
                    <a:gd name="connsiteX38" fmla="*/ 745061 w 1010552"/>
                    <a:gd name="connsiteY38" fmla="*/ 338703 h 375179"/>
                    <a:gd name="connsiteX39" fmla="*/ 734639 w 1010552"/>
                    <a:gd name="connsiteY39" fmla="*/ 354336 h 375179"/>
                    <a:gd name="connsiteX40" fmla="*/ 726824 w 1010552"/>
                    <a:gd name="connsiteY40" fmla="*/ 355638 h 375179"/>
                    <a:gd name="connsiteX41" fmla="*/ 720310 w 1010552"/>
                    <a:gd name="connsiteY41" fmla="*/ 367363 h 375179"/>
                    <a:gd name="connsiteX42" fmla="*/ 711191 w 1010552"/>
                    <a:gd name="connsiteY42" fmla="*/ 367363 h 375179"/>
                    <a:gd name="connsiteX43" fmla="*/ 685137 w 1010552"/>
                    <a:gd name="connsiteY43" fmla="*/ 358244 h 375179"/>
                    <a:gd name="connsiteX44" fmla="*/ 677320 w 1010552"/>
                    <a:gd name="connsiteY44" fmla="*/ 359547 h 375179"/>
                    <a:gd name="connsiteX45" fmla="*/ 669505 w 1010552"/>
                    <a:gd name="connsiteY45" fmla="*/ 375179 h 375179"/>
                    <a:gd name="connsiteX46" fmla="*/ 657780 w 1010552"/>
                    <a:gd name="connsiteY46" fmla="*/ 375179 h 375179"/>
                    <a:gd name="connsiteX47" fmla="*/ 653872 w 1010552"/>
                    <a:gd name="connsiteY47" fmla="*/ 351730 h 375179"/>
                    <a:gd name="connsiteX48" fmla="*/ 643451 w 1010552"/>
                    <a:gd name="connsiteY48" fmla="*/ 347822 h 375179"/>
                    <a:gd name="connsiteX49" fmla="*/ 643451 w 1010552"/>
                    <a:gd name="connsiteY49" fmla="*/ 340006 h 375179"/>
                    <a:gd name="connsiteX50" fmla="*/ 656477 w 1010552"/>
                    <a:gd name="connsiteY50" fmla="*/ 333493 h 375179"/>
                    <a:gd name="connsiteX51" fmla="*/ 657780 w 1010552"/>
                    <a:gd name="connsiteY51" fmla="*/ 320465 h 375179"/>
                    <a:gd name="connsiteX52" fmla="*/ 652569 w 1010552"/>
                    <a:gd name="connsiteY52" fmla="*/ 307438 h 375179"/>
                    <a:gd name="connsiteX53" fmla="*/ 657780 w 1010552"/>
                    <a:gd name="connsiteY53" fmla="*/ 287898 h 375179"/>
                    <a:gd name="connsiteX54" fmla="*/ 649964 w 1010552"/>
                    <a:gd name="connsiteY54" fmla="*/ 273568 h 375179"/>
                    <a:gd name="connsiteX55" fmla="*/ 636937 w 1010552"/>
                    <a:gd name="connsiteY55" fmla="*/ 276174 h 375179"/>
                    <a:gd name="connsiteX56" fmla="*/ 610883 w 1010552"/>
                    <a:gd name="connsiteY56" fmla="*/ 257936 h 375179"/>
                    <a:gd name="connsiteX57" fmla="*/ 610883 w 1010552"/>
                    <a:gd name="connsiteY57" fmla="*/ 242303 h 375179"/>
                    <a:gd name="connsiteX58" fmla="*/ 597855 w 1010552"/>
                    <a:gd name="connsiteY58" fmla="*/ 242303 h 375179"/>
                    <a:gd name="connsiteX59" fmla="*/ 595250 w 1010552"/>
                    <a:gd name="connsiteY59" fmla="*/ 234487 h 375179"/>
                    <a:gd name="connsiteX60" fmla="*/ 593947 w 1010552"/>
                    <a:gd name="connsiteY60" fmla="*/ 226671 h 375179"/>
                    <a:gd name="connsiteX61" fmla="*/ 588736 w 1010552"/>
                    <a:gd name="connsiteY61" fmla="*/ 178471 h 375179"/>
                    <a:gd name="connsiteX62" fmla="*/ 583525 w 1010552"/>
                    <a:gd name="connsiteY62" fmla="*/ 169352 h 375179"/>
                    <a:gd name="connsiteX63" fmla="*/ 582223 w 1010552"/>
                    <a:gd name="connsiteY63" fmla="*/ 153719 h 375179"/>
                    <a:gd name="connsiteX64" fmla="*/ 552260 w 1010552"/>
                    <a:gd name="connsiteY64" fmla="*/ 151114 h 375179"/>
                    <a:gd name="connsiteX65" fmla="*/ 545747 w 1010552"/>
                    <a:gd name="connsiteY65" fmla="*/ 145903 h 375179"/>
                    <a:gd name="connsiteX66" fmla="*/ 467585 w 1010552"/>
                    <a:gd name="connsiteY66" fmla="*/ 173260 h 375179"/>
                    <a:gd name="connsiteX67" fmla="*/ 458466 w 1010552"/>
                    <a:gd name="connsiteY67" fmla="*/ 191498 h 375179"/>
                    <a:gd name="connsiteX68" fmla="*/ 455861 w 1010552"/>
                    <a:gd name="connsiteY68" fmla="*/ 214946 h 375179"/>
                    <a:gd name="connsiteX69" fmla="*/ 431109 w 1010552"/>
                    <a:gd name="connsiteY69" fmla="*/ 227973 h 375179"/>
                    <a:gd name="connsiteX70" fmla="*/ 421990 w 1010552"/>
                    <a:gd name="connsiteY70" fmla="*/ 231882 h 375179"/>
                    <a:gd name="connsiteX71" fmla="*/ 407661 w 1010552"/>
                    <a:gd name="connsiteY71" fmla="*/ 246211 h 375179"/>
                    <a:gd name="connsiteX72" fmla="*/ 411568 w 1010552"/>
                    <a:gd name="connsiteY72" fmla="*/ 265752 h 375179"/>
                    <a:gd name="connsiteX73" fmla="*/ 407661 w 1010552"/>
                    <a:gd name="connsiteY73" fmla="*/ 273568 h 375179"/>
                    <a:gd name="connsiteX74" fmla="*/ 411568 w 1010552"/>
                    <a:gd name="connsiteY74" fmla="*/ 285292 h 375179"/>
                    <a:gd name="connsiteX75" fmla="*/ 398542 w 1010552"/>
                    <a:gd name="connsiteY75" fmla="*/ 295714 h 375179"/>
                    <a:gd name="connsiteX76" fmla="*/ 394634 w 1010552"/>
                    <a:gd name="connsiteY76" fmla="*/ 281384 h 375179"/>
                    <a:gd name="connsiteX77" fmla="*/ 380304 w 1010552"/>
                    <a:gd name="connsiteY77" fmla="*/ 272265 h 375179"/>
                    <a:gd name="connsiteX78" fmla="*/ 373790 w 1010552"/>
                    <a:gd name="connsiteY78" fmla="*/ 277476 h 375179"/>
                    <a:gd name="connsiteX79" fmla="*/ 355553 w 1010552"/>
                    <a:gd name="connsiteY79" fmla="*/ 276174 h 375179"/>
                    <a:gd name="connsiteX80" fmla="*/ 342525 w 1010552"/>
                    <a:gd name="connsiteY80" fmla="*/ 287898 h 375179"/>
                    <a:gd name="connsiteX81" fmla="*/ 320380 w 1010552"/>
                    <a:gd name="connsiteY81" fmla="*/ 291806 h 375179"/>
                    <a:gd name="connsiteX82" fmla="*/ 302141 w 1010552"/>
                    <a:gd name="connsiteY82" fmla="*/ 289201 h 375179"/>
                    <a:gd name="connsiteX83" fmla="*/ 289115 w 1010552"/>
                    <a:gd name="connsiteY83" fmla="*/ 289201 h 375179"/>
                    <a:gd name="connsiteX84" fmla="*/ 272179 w 1010552"/>
                    <a:gd name="connsiteY84" fmla="*/ 310044 h 375179"/>
                    <a:gd name="connsiteX85" fmla="*/ 272179 w 1010552"/>
                    <a:gd name="connsiteY85" fmla="*/ 320465 h 375179"/>
                    <a:gd name="connsiteX86" fmla="*/ 263061 w 1010552"/>
                    <a:gd name="connsiteY86" fmla="*/ 323071 h 375179"/>
                    <a:gd name="connsiteX87" fmla="*/ 225282 w 1010552"/>
                    <a:gd name="connsiteY87" fmla="*/ 306136 h 375179"/>
                    <a:gd name="connsiteX88" fmla="*/ 234401 w 1010552"/>
                    <a:gd name="connsiteY88" fmla="*/ 291806 h 375179"/>
                    <a:gd name="connsiteX89" fmla="*/ 233098 w 1010552"/>
                    <a:gd name="connsiteY89" fmla="*/ 283990 h 375179"/>
                    <a:gd name="connsiteX90" fmla="*/ 240915 w 1010552"/>
                    <a:gd name="connsiteY90" fmla="*/ 269660 h 375179"/>
                    <a:gd name="connsiteX91" fmla="*/ 239611 w 1010552"/>
                    <a:gd name="connsiteY91" fmla="*/ 255330 h 375179"/>
                    <a:gd name="connsiteX92" fmla="*/ 233098 w 1010552"/>
                    <a:gd name="connsiteY92" fmla="*/ 255330 h 375179"/>
                    <a:gd name="connsiteX93" fmla="*/ 227888 w 1010552"/>
                    <a:gd name="connsiteY93" fmla="*/ 247514 h 375179"/>
                    <a:gd name="connsiteX94" fmla="*/ 221374 w 1010552"/>
                    <a:gd name="connsiteY94" fmla="*/ 247514 h 375179"/>
                    <a:gd name="connsiteX95" fmla="*/ 220071 w 1010552"/>
                    <a:gd name="connsiteY95" fmla="*/ 239698 h 375179"/>
                    <a:gd name="connsiteX96" fmla="*/ 208347 w 1010552"/>
                    <a:gd name="connsiteY96" fmla="*/ 238395 h 375179"/>
                    <a:gd name="connsiteX97" fmla="*/ 199228 w 1010552"/>
                    <a:gd name="connsiteY97" fmla="*/ 246211 h 375179"/>
                    <a:gd name="connsiteX98" fmla="*/ 167963 w 1010552"/>
                    <a:gd name="connsiteY98" fmla="*/ 233184 h 375179"/>
                    <a:gd name="connsiteX99" fmla="*/ 154936 w 1010552"/>
                    <a:gd name="connsiteY99" fmla="*/ 242303 h 375179"/>
                    <a:gd name="connsiteX100" fmla="*/ 140606 w 1010552"/>
                    <a:gd name="connsiteY100" fmla="*/ 238395 h 375179"/>
                    <a:gd name="connsiteX101" fmla="*/ 136698 w 1010552"/>
                    <a:gd name="connsiteY101" fmla="*/ 257936 h 375179"/>
                    <a:gd name="connsiteX102" fmla="*/ 143212 w 1010552"/>
                    <a:gd name="connsiteY102" fmla="*/ 267055 h 375179"/>
                    <a:gd name="connsiteX103" fmla="*/ 143212 w 1010552"/>
                    <a:gd name="connsiteY103" fmla="*/ 278779 h 375179"/>
                    <a:gd name="connsiteX104" fmla="*/ 132791 w 1010552"/>
                    <a:gd name="connsiteY104" fmla="*/ 291806 h 375179"/>
                    <a:gd name="connsiteX105" fmla="*/ 104130 w 1010552"/>
                    <a:gd name="connsiteY105" fmla="*/ 330887 h 375179"/>
                    <a:gd name="connsiteX106" fmla="*/ 96315 w 1010552"/>
                    <a:gd name="connsiteY106" fmla="*/ 338703 h 375179"/>
                    <a:gd name="connsiteX107" fmla="*/ 93709 w 1010552"/>
                    <a:gd name="connsiteY107" fmla="*/ 345217 h 375179"/>
                    <a:gd name="connsiteX108" fmla="*/ 76774 w 1010552"/>
                    <a:gd name="connsiteY108" fmla="*/ 354336 h 375179"/>
                    <a:gd name="connsiteX109" fmla="*/ 66352 w 1010552"/>
                    <a:gd name="connsiteY109" fmla="*/ 343914 h 375179"/>
                    <a:gd name="connsiteX110" fmla="*/ 74168 w 1010552"/>
                    <a:gd name="connsiteY110" fmla="*/ 329584 h 375179"/>
                    <a:gd name="connsiteX111" fmla="*/ 57233 w 1010552"/>
                    <a:gd name="connsiteY111" fmla="*/ 306136 h 375179"/>
                    <a:gd name="connsiteX112" fmla="*/ 57233 w 1010552"/>
                    <a:gd name="connsiteY112" fmla="*/ 267055 h 375179"/>
                    <a:gd name="connsiteX113" fmla="*/ 42904 w 1010552"/>
                    <a:gd name="connsiteY113" fmla="*/ 256633 h 375179"/>
                    <a:gd name="connsiteX114" fmla="*/ 38996 w 1010552"/>
                    <a:gd name="connsiteY114" fmla="*/ 244909 h 375179"/>
                    <a:gd name="connsiteX115" fmla="*/ 49418 w 1010552"/>
                    <a:gd name="connsiteY115" fmla="*/ 241001 h 375179"/>
                    <a:gd name="connsiteX116" fmla="*/ 49418 w 1010552"/>
                    <a:gd name="connsiteY116" fmla="*/ 226671 h 375179"/>
                    <a:gd name="connsiteX117" fmla="*/ 41601 w 1010552"/>
                    <a:gd name="connsiteY117" fmla="*/ 213644 h 375179"/>
                    <a:gd name="connsiteX118" fmla="*/ 15546 w 1010552"/>
                    <a:gd name="connsiteY118" fmla="*/ 208433 h 375179"/>
                    <a:gd name="connsiteX119" fmla="*/ 0 w 1010552"/>
                    <a:gd name="connsiteY119" fmla="*/ 187334 h 375179"/>
                    <a:gd name="connsiteX120" fmla="*/ 891 w 1010552"/>
                    <a:gd name="connsiteY120" fmla="*/ 187590 h 375179"/>
                    <a:gd name="connsiteX121" fmla="*/ 110318 w 1010552"/>
                    <a:gd name="connsiteY121" fmla="*/ 145578 h 375179"/>
                    <a:gd name="connsiteX122" fmla="*/ 123020 w 1010552"/>
                    <a:gd name="connsiteY122" fmla="*/ 130922 h 375179"/>
                    <a:gd name="connsiteX123" fmla="*/ 150377 w 1010552"/>
                    <a:gd name="connsiteY123" fmla="*/ 131899 h 375179"/>
                    <a:gd name="connsiteX124" fmla="*/ 185549 w 1010552"/>
                    <a:gd name="connsiteY124" fmla="*/ 112359 h 375179"/>
                    <a:gd name="connsiteX125" fmla="*/ 190435 w 1010552"/>
                    <a:gd name="connsiteY125" fmla="*/ 105519 h 375179"/>
                    <a:gd name="connsiteX126" fmla="*/ 198252 w 1010552"/>
                    <a:gd name="connsiteY126" fmla="*/ 101611 h 375179"/>
                    <a:gd name="connsiteX127" fmla="*/ 222677 w 1010552"/>
                    <a:gd name="connsiteY127" fmla="*/ 79139 h 375179"/>
                    <a:gd name="connsiteX128" fmla="*/ 242218 w 1010552"/>
                    <a:gd name="connsiteY128" fmla="*/ 78162 h 375179"/>
                    <a:gd name="connsiteX129" fmla="*/ 282275 w 1010552"/>
                    <a:gd name="connsiteY129" fmla="*/ 36151 h 375179"/>
                    <a:gd name="connsiteX130" fmla="*/ 302793 w 1010552"/>
                    <a:gd name="connsiteY130" fmla="*/ 37127 h 375179"/>
                    <a:gd name="connsiteX131" fmla="*/ 311586 w 1010552"/>
                    <a:gd name="connsiteY131" fmla="*/ 44943 h 375179"/>
                    <a:gd name="connsiteX132" fmla="*/ 348714 w 1010552"/>
                    <a:gd name="connsiteY132" fmla="*/ 37127 h 375179"/>
                    <a:gd name="connsiteX133" fmla="*/ 358484 w 1010552"/>
                    <a:gd name="connsiteY133" fmla="*/ 36151 h 375179"/>
                    <a:gd name="connsiteX134" fmla="*/ 372162 w 1010552"/>
                    <a:gd name="connsiteY134" fmla="*/ 34196 h 375179"/>
                    <a:gd name="connsiteX135" fmla="*/ 381932 w 1010552"/>
                    <a:gd name="connsiteY135" fmla="*/ 17587 h 375179"/>
                    <a:gd name="connsiteX136" fmla="*/ 403427 w 1010552"/>
                    <a:gd name="connsiteY136" fmla="*/ 10748 h 375179"/>
                    <a:gd name="connsiteX0" fmla="*/ 415326 w 1010552"/>
                    <a:gd name="connsiteY0" fmla="*/ 58096 h 433275"/>
                    <a:gd name="connsiteX1" fmla="*/ 738465 w 1010552"/>
                    <a:gd name="connsiteY1" fmla="*/ 0 h 433275"/>
                    <a:gd name="connsiteX2" fmla="*/ 963394 w 1010552"/>
                    <a:gd name="connsiteY2" fmla="*/ 58096 h 433275"/>
                    <a:gd name="connsiteX3" fmla="*/ 969908 w 1010552"/>
                    <a:gd name="connsiteY3" fmla="*/ 77637 h 433275"/>
                    <a:gd name="connsiteX4" fmla="*/ 987103 w 1010552"/>
                    <a:gd name="connsiteY4" fmla="*/ 69821 h 433275"/>
                    <a:gd name="connsiteX5" fmla="*/ 1004299 w 1010552"/>
                    <a:gd name="connsiteY5" fmla="*/ 93269 h 433275"/>
                    <a:gd name="connsiteX6" fmla="*/ 999609 w 1010552"/>
                    <a:gd name="connsiteY6" fmla="*/ 149546 h 433275"/>
                    <a:gd name="connsiteX7" fmla="*/ 1010552 w 1010552"/>
                    <a:gd name="connsiteY7" fmla="*/ 190190 h 433275"/>
                    <a:gd name="connsiteX8" fmla="*/ 1010552 w 1010552"/>
                    <a:gd name="connsiteY8" fmla="*/ 204260 h 433275"/>
                    <a:gd name="connsiteX9" fmla="*/ 1007426 w 1010552"/>
                    <a:gd name="connsiteY9" fmla="*/ 218329 h 433275"/>
                    <a:gd name="connsiteX10" fmla="*/ 1008989 w 1010552"/>
                    <a:gd name="connsiteY10" fmla="*/ 238651 h 433275"/>
                    <a:gd name="connsiteX11" fmla="*/ 1007426 w 1010552"/>
                    <a:gd name="connsiteY11" fmla="*/ 258973 h 433275"/>
                    <a:gd name="connsiteX12" fmla="*/ 1005087 w 1010552"/>
                    <a:gd name="connsiteY12" fmla="*/ 262314 h 433275"/>
                    <a:gd name="connsiteX13" fmla="*/ 988667 w 1010552"/>
                    <a:gd name="connsiteY13" fmla="*/ 260015 h 433275"/>
                    <a:gd name="connsiteX14" fmla="*/ 979547 w 1010552"/>
                    <a:gd name="connsiteY14" fmla="*/ 261318 h 433275"/>
                    <a:gd name="connsiteX15" fmla="*/ 967823 w 1010552"/>
                    <a:gd name="connsiteY15" fmla="*/ 256107 h 433275"/>
                    <a:gd name="connsiteX16" fmla="*/ 961310 w 1010552"/>
                    <a:gd name="connsiteY16" fmla="*/ 248291 h 433275"/>
                    <a:gd name="connsiteX17" fmla="*/ 960007 w 1010552"/>
                    <a:gd name="connsiteY17" fmla="*/ 226145 h 433275"/>
                    <a:gd name="connsiteX18" fmla="*/ 948282 w 1010552"/>
                    <a:gd name="connsiteY18" fmla="*/ 223540 h 433275"/>
                    <a:gd name="connsiteX19" fmla="*/ 937861 w 1010552"/>
                    <a:gd name="connsiteY19" fmla="*/ 206604 h 433275"/>
                    <a:gd name="connsiteX20" fmla="*/ 926137 w 1010552"/>
                    <a:gd name="connsiteY20" fmla="*/ 192275 h 433275"/>
                    <a:gd name="connsiteX21" fmla="*/ 914413 w 1010552"/>
                    <a:gd name="connsiteY21" fmla="*/ 184459 h 433275"/>
                    <a:gd name="connsiteX22" fmla="*/ 907899 w 1010552"/>
                    <a:gd name="connsiteY22" fmla="*/ 193577 h 433275"/>
                    <a:gd name="connsiteX23" fmla="*/ 906596 w 1010552"/>
                    <a:gd name="connsiteY23" fmla="*/ 218329 h 433275"/>
                    <a:gd name="connsiteX24" fmla="*/ 871423 w 1010552"/>
                    <a:gd name="connsiteY24" fmla="*/ 240475 h 433275"/>
                    <a:gd name="connsiteX25" fmla="*/ 837553 w 1010552"/>
                    <a:gd name="connsiteY25" fmla="*/ 243080 h 433275"/>
                    <a:gd name="connsiteX26" fmla="*/ 829737 w 1010552"/>
                    <a:gd name="connsiteY26" fmla="*/ 249594 h 433275"/>
                    <a:gd name="connsiteX27" fmla="*/ 828434 w 1010552"/>
                    <a:gd name="connsiteY27" fmla="*/ 278253 h 433275"/>
                    <a:gd name="connsiteX28" fmla="*/ 838855 w 1010552"/>
                    <a:gd name="connsiteY28" fmla="*/ 288675 h 433275"/>
                    <a:gd name="connsiteX29" fmla="*/ 838855 w 1010552"/>
                    <a:gd name="connsiteY29" fmla="*/ 316032 h 433275"/>
                    <a:gd name="connsiteX30" fmla="*/ 820618 w 1010552"/>
                    <a:gd name="connsiteY30" fmla="*/ 313426 h 433275"/>
                    <a:gd name="connsiteX31" fmla="*/ 807590 w 1010552"/>
                    <a:gd name="connsiteY31" fmla="*/ 317334 h 433275"/>
                    <a:gd name="connsiteX32" fmla="*/ 801077 w 1010552"/>
                    <a:gd name="connsiteY32" fmla="*/ 325151 h 433275"/>
                    <a:gd name="connsiteX33" fmla="*/ 804986 w 1010552"/>
                    <a:gd name="connsiteY33" fmla="*/ 348599 h 433275"/>
                    <a:gd name="connsiteX34" fmla="*/ 802380 w 1010552"/>
                    <a:gd name="connsiteY34" fmla="*/ 361626 h 433275"/>
                    <a:gd name="connsiteX35" fmla="*/ 794564 w 1010552"/>
                    <a:gd name="connsiteY35" fmla="*/ 364232 h 433275"/>
                    <a:gd name="connsiteX36" fmla="*/ 771115 w 1010552"/>
                    <a:gd name="connsiteY36" fmla="*/ 362929 h 433275"/>
                    <a:gd name="connsiteX37" fmla="*/ 761996 w 1010552"/>
                    <a:gd name="connsiteY37" fmla="*/ 373351 h 433275"/>
                    <a:gd name="connsiteX38" fmla="*/ 741153 w 1010552"/>
                    <a:gd name="connsiteY38" fmla="*/ 373351 h 433275"/>
                    <a:gd name="connsiteX39" fmla="*/ 745061 w 1010552"/>
                    <a:gd name="connsiteY39" fmla="*/ 396799 h 433275"/>
                    <a:gd name="connsiteX40" fmla="*/ 734639 w 1010552"/>
                    <a:gd name="connsiteY40" fmla="*/ 412432 h 433275"/>
                    <a:gd name="connsiteX41" fmla="*/ 726824 w 1010552"/>
                    <a:gd name="connsiteY41" fmla="*/ 413734 h 433275"/>
                    <a:gd name="connsiteX42" fmla="*/ 720310 w 1010552"/>
                    <a:gd name="connsiteY42" fmla="*/ 425459 h 433275"/>
                    <a:gd name="connsiteX43" fmla="*/ 711191 w 1010552"/>
                    <a:gd name="connsiteY43" fmla="*/ 425459 h 433275"/>
                    <a:gd name="connsiteX44" fmla="*/ 685137 w 1010552"/>
                    <a:gd name="connsiteY44" fmla="*/ 416340 h 433275"/>
                    <a:gd name="connsiteX45" fmla="*/ 677320 w 1010552"/>
                    <a:gd name="connsiteY45" fmla="*/ 417643 h 433275"/>
                    <a:gd name="connsiteX46" fmla="*/ 669505 w 1010552"/>
                    <a:gd name="connsiteY46" fmla="*/ 433275 h 433275"/>
                    <a:gd name="connsiteX47" fmla="*/ 657780 w 1010552"/>
                    <a:gd name="connsiteY47" fmla="*/ 433275 h 433275"/>
                    <a:gd name="connsiteX48" fmla="*/ 653872 w 1010552"/>
                    <a:gd name="connsiteY48" fmla="*/ 409826 h 433275"/>
                    <a:gd name="connsiteX49" fmla="*/ 643451 w 1010552"/>
                    <a:gd name="connsiteY49" fmla="*/ 405918 h 433275"/>
                    <a:gd name="connsiteX50" fmla="*/ 643451 w 1010552"/>
                    <a:gd name="connsiteY50" fmla="*/ 398102 h 433275"/>
                    <a:gd name="connsiteX51" fmla="*/ 656477 w 1010552"/>
                    <a:gd name="connsiteY51" fmla="*/ 391589 h 433275"/>
                    <a:gd name="connsiteX52" fmla="*/ 657780 w 1010552"/>
                    <a:gd name="connsiteY52" fmla="*/ 378561 h 433275"/>
                    <a:gd name="connsiteX53" fmla="*/ 652569 w 1010552"/>
                    <a:gd name="connsiteY53" fmla="*/ 365534 h 433275"/>
                    <a:gd name="connsiteX54" fmla="*/ 657780 w 1010552"/>
                    <a:gd name="connsiteY54" fmla="*/ 345994 h 433275"/>
                    <a:gd name="connsiteX55" fmla="*/ 649964 w 1010552"/>
                    <a:gd name="connsiteY55" fmla="*/ 331664 h 433275"/>
                    <a:gd name="connsiteX56" fmla="*/ 636937 w 1010552"/>
                    <a:gd name="connsiteY56" fmla="*/ 334270 h 433275"/>
                    <a:gd name="connsiteX57" fmla="*/ 610883 w 1010552"/>
                    <a:gd name="connsiteY57" fmla="*/ 316032 h 433275"/>
                    <a:gd name="connsiteX58" fmla="*/ 610883 w 1010552"/>
                    <a:gd name="connsiteY58" fmla="*/ 300399 h 433275"/>
                    <a:gd name="connsiteX59" fmla="*/ 597855 w 1010552"/>
                    <a:gd name="connsiteY59" fmla="*/ 300399 h 433275"/>
                    <a:gd name="connsiteX60" fmla="*/ 595250 w 1010552"/>
                    <a:gd name="connsiteY60" fmla="*/ 292583 h 433275"/>
                    <a:gd name="connsiteX61" fmla="*/ 593947 w 1010552"/>
                    <a:gd name="connsiteY61" fmla="*/ 284767 h 433275"/>
                    <a:gd name="connsiteX62" fmla="*/ 588736 w 1010552"/>
                    <a:gd name="connsiteY62" fmla="*/ 236567 h 433275"/>
                    <a:gd name="connsiteX63" fmla="*/ 583525 w 1010552"/>
                    <a:gd name="connsiteY63" fmla="*/ 227448 h 433275"/>
                    <a:gd name="connsiteX64" fmla="*/ 582223 w 1010552"/>
                    <a:gd name="connsiteY64" fmla="*/ 211815 h 433275"/>
                    <a:gd name="connsiteX65" fmla="*/ 552260 w 1010552"/>
                    <a:gd name="connsiteY65" fmla="*/ 209210 h 433275"/>
                    <a:gd name="connsiteX66" fmla="*/ 545747 w 1010552"/>
                    <a:gd name="connsiteY66" fmla="*/ 203999 h 433275"/>
                    <a:gd name="connsiteX67" fmla="*/ 467585 w 1010552"/>
                    <a:gd name="connsiteY67" fmla="*/ 231356 h 433275"/>
                    <a:gd name="connsiteX68" fmla="*/ 458466 w 1010552"/>
                    <a:gd name="connsiteY68" fmla="*/ 249594 h 433275"/>
                    <a:gd name="connsiteX69" fmla="*/ 455861 w 1010552"/>
                    <a:gd name="connsiteY69" fmla="*/ 273042 h 433275"/>
                    <a:gd name="connsiteX70" fmla="*/ 431109 w 1010552"/>
                    <a:gd name="connsiteY70" fmla="*/ 286069 h 433275"/>
                    <a:gd name="connsiteX71" fmla="*/ 421990 w 1010552"/>
                    <a:gd name="connsiteY71" fmla="*/ 289978 h 433275"/>
                    <a:gd name="connsiteX72" fmla="*/ 407661 w 1010552"/>
                    <a:gd name="connsiteY72" fmla="*/ 304307 h 433275"/>
                    <a:gd name="connsiteX73" fmla="*/ 411568 w 1010552"/>
                    <a:gd name="connsiteY73" fmla="*/ 323848 h 433275"/>
                    <a:gd name="connsiteX74" fmla="*/ 407661 w 1010552"/>
                    <a:gd name="connsiteY74" fmla="*/ 331664 h 433275"/>
                    <a:gd name="connsiteX75" fmla="*/ 411568 w 1010552"/>
                    <a:gd name="connsiteY75" fmla="*/ 343388 h 433275"/>
                    <a:gd name="connsiteX76" fmla="*/ 398542 w 1010552"/>
                    <a:gd name="connsiteY76" fmla="*/ 353810 h 433275"/>
                    <a:gd name="connsiteX77" fmla="*/ 394634 w 1010552"/>
                    <a:gd name="connsiteY77" fmla="*/ 339480 h 433275"/>
                    <a:gd name="connsiteX78" fmla="*/ 380304 w 1010552"/>
                    <a:gd name="connsiteY78" fmla="*/ 330361 h 433275"/>
                    <a:gd name="connsiteX79" fmla="*/ 373790 w 1010552"/>
                    <a:gd name="connsiteY79" fmla="*/ 335572 h 433275"/>
                    <a:gd name="connsiteX80" fmla="*/ 355553 w 1010552"/>
                    <a:gd name="connsiteY80" fmla="*/ 334270 h 433275"/>
                    <a:gd name="connsiteX81" fmla="*/ 342525 w 1010552"/>
                    <a:gd name="connsiteY81" fmla="*/ 345994 h 433275"/>
                    <a:gd name="connsiteX82" fmla="*/ 320380 w 1010552"/>
                    <a:gd name="connsiteY82" fmla="*/ 349902 h 433275"/>
                    <a:gd name="connsiteX83" fmla="*/ 302141 w 1010552"/>
                    <a:gd name="connsiteY83" fmla="*/ 347297 h 433275"/>
                    <a:gd name="connsiteX84" fmla="*/ 289115 w 1010552"/>
                    <a:gd name="connsiteY84" fmla="*/ 347297 h 433275"/>
                    <a:gd name="connsiteX85" fmla="*/ 272179 w 1010552"/>
                    <a:gd name="connsiteY85" fmla="*/ 368140 h 433275"/>
                    <a:gd name="connsiteX86" fmla="*/ 272179 w 1010552"/>
                    <a:gd name="connsiteY86" fmla="*/ 378561 h 433275"/>
                    <a:gd name="connsiteX87" fmla="*/ 263061 w 1010552"/>
                    <a:gd name="connsiteY87" fmla="*/ 381167 h 433275"/>
                    <a:gd name="connsiteX88" fmla="*/ 225282 w 1010552"/>
                    <a:gd name="connsiteY88" fmla="*/ 364232 h 433275"/>
                    <a:gd name="connsiteX89" fmla="*/ 234401 w 1010552"/>
                    <a:gd name="connsiteY89" fmla="*/ 349902 h 433275"/>
                    <a:gd name="connsiteX90" fmla="*/ 233098 w 1010552"/>
                    <a:gd name="connsiteY90" fmla="*/ 342086 h 433275"/>
                    <a:gd name="connsiteX91" fmla="*/ 240915 w 1010552"/>
                    <a:gd name="connsiteY91" fmla="*/ 327756 h 433275"/>
                    <a:gd name="connsiteX92" fmla="*/ 239611 w 1010552"/>
                    <a:gd name="connsiteY92" fmla="*/ 313426 h 433275"/>
                    <a:gd name="connsiteX93" fmla="*/ 233098 w 1010552"/>
                    <a:gd name="connsiteY93" fmla="*/ 313426 h 433275"/>
                    <a:gd name="connsiteX94" fmla="*/ 227888 w 1010552"/>
                    <a:gd name="connsiteY94" fmla="*/ 305610 h 433275"/>
                    <a:gd name="connsiteX95" fmla="*/ 221374 w 1010552"/>
                    <a:gd name="connsiteY95" fmla="*/ 305610 h 433275"/>
                    <a:gd name="connsiteX96" fmla="*/ 220071 w 1010552"/>
                    <a:gd name="connsiteY96" fmla="*/ 297794 h 433275"/>
                    <a:gd name="connsiteX97" fmla="*/ 208347 w 1010552"/>
                    <a:gd name="connsiteY97" fmla="*/ 296491 h 433275"/>
                    <a:gd name="connsiteX98" fmla="*/ 199228 w 1010552"/>
                    <a:gd name="connsiteY98" fmla="*/ 304307 h 433275"/>
                    <a:gd name="connsiteX99" fmla="*/ 167963 w 1010552"/>
                    <a:gd name="connsiteY99" fmla="*/ 291280 h 433275"/>
                    <a:gd name="connsiteX100" fmla="*/ 154936 w 1010552"/>
                    <a:gd name="connsiteY100" fmla="*/ 300399 h 433275"/>
                    <a:gd name="connsiteX101" fmla="*/ 140606 w 1010552"/>
                    <a:gd name="connsiteY101" fmla="*/ 296491 h 433275"/>
                    <a:gd name="connsiteX102" fmla="*/ 136698 w 1010552"/>
                    <a:gd name="connsiteY102" fmla="*/ 316032 h 433275"/>
                    <a:gd name="connsiteX103" fmla="*/ 143212 w 1010552"/>
                    <a:gd name="connsiteY103" fmla="*/ 325151 h 433275"/>
                    <a:gd name="connsiteX104" fmla="*/ 143212 w 1010552"/>
                    <a:gd name="connsiteY104" fmla="*/ 336875 h 433275"/>
                    <a:gd name="connsiteX105" fmla="*/ 132791 w 1010552"/>
                    <a:gd name="connsiteY105" fmla="*/ 349902 h 433275"/>
                    <a:gd name="connsiteX106" fmla="*/ 104130 w 1010552"/>
                    <a:gd name="connsiteY106" fmla="*/ 388983 h 433275"/>
                    <a:gd name="connsiteX107" fmla="*/ 96315 w 1010552"/>
                    <a:gd name="connsiteY107" fmla="*/ 396799 h 433275"/>
                    <a:gd name="connsiteX108" fmla="*/ 93709 w 1010552"/>
                    <a:gd name="connsiteY108" fmla="*/ 403313 h 433275"/>
                    <a:gd name="connsiteX109" fmla="*/ 76774 w 1010552"/>
                    <a:gd name="connsiteY109" fmla="*/ 412432 h 433275"/>
                    <a:gd name="connsiteX110" fmla="*/ 66352 w 1010552"/>
                    <a:gd name="connsiteY110" fmla="*/ 402010 h 433275"/>
                    <a:gd name="connsiteX111" fmla="*/ 74168 w 1010552"/>
                    <a:gd name="connsiteY111" fmla="*/ 387680 h 433275"/>
                    <a:gd name="connsiteX112" fmla="*/ 57233 w 1010552"/>
                    <a:gd name="connsiteY112" fmla="*/ 364232 h 433275"/>
                    <a:gd name="connsiteX113" fmla="*/ 57233 w 1010552"/>
                    <a:gd name="connsiteY113" fmla="*/ 325151 h 433275"/>
                    <a:gd name="connsiteX114" fmla="*/ 42904 w 1010552"/>
                    <a:gd name="connsiteY114" fmla="*/ 314729 h 433275"/>
                    <a:gd name="connsiteX115" fmla="*/ 38996 w 1010552"/>
                    <a:gd name="connsiteY115" fmla="*/ 303005 h 433275"/>
                    <a:gd name="connsiteX116" fmla="*/ 49418 w 1010552"/>
                    <a:gd name="connsiteY116" fmla="*/ 299097 h 433275"/>
                    <a:gd name="connsiteX117" fmla="*/ 49418 w 1010552"/>
                    <a:gd name="connsiteY117" fmla="*/ 284767 h 433275"/>
                    <a:gd name="connsiteX118" fmla="*/ 41601 w 1010552"/>
                    <a:gd name="connsiteY118" fmla="*/ 271740 h 433275"/>
                    <a:gd name="connsiteX119" fmla="*/ 15546 w 1010552"/>
                    <a:gd name="connsiteY119" fmla="*/ 266529 h 433275"/>
                    <a:gd name="connsiteX120" fmla="*/ 0 w 1010552"/>
                    <a:gd name="connsiteY120" fmla="*/ 245430 h 433275"/>
                    <a:gd name="connsiteX121" fmla="*/ 891 w 1010552"/>
                    <a:gd name="connsiteY121" fmla="*/ 245686 h 433275"/>
                    <a:gd name="connsiteX122" fmla="*/ 110318 w 1010552"/>
                    <a:gd name="connsiteY122" fmla="*/ 203674 h 433275"/>
                    <a:gd name="connsiteX123" fmla="*/ 123020 w 1010552"/>
                    <a:gd name="connsiteY123" fmla="*/ 189018 h 433275"/>
                    <a:gd name="connsiteX124" fmla="*/ 150377 w 1010552"/>
                    <a:gd name="connsiteY124" fmla="*/ 189995 h 433275"/>
                    <a:gd name="connsiteX125" fmla="*/ 185549 w 1010552"/>
                    <a:gd name="connsiteY125" fmla="*/ 170455 h 433275"/>
                    <a:gd name="connsiteX126" fmla="*/ 190435 w 1010552"/>
                    <a:gd name="connsiteY126" fmla="*/ 163615 h 433275"/>
                    <a:gd name="connsiteX127" fmla="*/ 198252 w 1010552"/>
                    <a:gd name="connsiteY127" fmla="*/ 159707 h 433275"/>
                    <a:gd name="connsiteX128" fmla="*/ 222677 w 1010552"/>
                    <a:gd name="connsiteY128" fmla="*/ 137235 h 433275"/>
                    <a:gd name="connsiteX129" fmla="*/ 242218 w 1010552"/>
                    <a:gd name="connsiteY129" fmla="*/ 136258 h 433275"/>
                    <a:gd name="connsiteX130" fmla="*/ 282275 w 1010552"/>
                    <a:gd name="connsiteY130" fmla="*/ 94247 h 433275"/>
                    <a:gd name="connsiteX131" fmla="*/ 302793 w 1010552"/>
                    <a:gd name="connsiteY131" fmla="*/ 95223 h 433275"/>
                    <a:gd name="connsiteX132" fmla="*/ 311586 w 1010552"/>
                    <a:gd name="connsiteY132" fmla="*/ 103039 h 433275"/>
                    <a:gd name="connsiteX133" fmla="*/ 348714 w 1010552"/>
                    <a:gd name="connsiteY133" fmla="*/ 95223 h 433275"/>
                    <a:gd name="connsiteX134" fmla="*/ 358484 w 1010552"/>
                    <a:gd name="connsiteY134" fmla="*/ 94247 h 433275"/>
                    <a:gd name="connsiteX135" fmla="*/ 372162 w 1010552"/>
                    <a:gd name="connsiteY135" fmla="*/ 92292 h 433275"/>
                    <a:gd name="connsiteX136" fmla="*/ 381932 w 1010552"/>
                    <a:gd name="connsiteY136" fmla="*/ 75683 h 433275"/>
                    <a:gd name="connsiteX137" fmla="*/ 403427 w 1010552"/>
                    <a:gd name="connsiteY137" fmla="*/ 68844 h 433275"/>
                    <a:gd name="connsiteX138" fmla="*/ 415326 w 1010552"/>
                    <a:gd name="connsiteY138" fmla="*/ 58096 h 433275"/>
                    <a:gd name="connsiteX0" fmla="*/ 738465 w 1010552"/>
                    <a:gd name="connsiteY0" fmla="*/ 0 h 433275"/>
                    <a:gd name="connsiteX1" fmla="*/ 963394 w 1010552"/>
                    <a:gd name="connsiteY1" fmla="*/ 58096 h 433275"/>
                    <a:gd name="connsiteX2" fmla="*/ 969908 w 1010552"/>
                    <a:gd name="connsiteY2" fmla="*/ 77637 h 433275"/>
                    <a:gd name="connsiteX3" fmla="*/ 987103 w 1010552"/>
                    <a:gd name="connsiteY3" fmla="*/ 69821 h 433275"/>
                    <a:gd name="connsiteX4" fmla="*/ 1004299 w 1010552"/>
                    <a:gd name="connsiteY4" fmla="*/ 93269 h 433275"/>
                    <a:gd name="connsiteX5" fmla="*/ 999609 w 1010552"/>
                    <a:gd name="connsiteY5" fmla="*/ 149546 h 433275"/>
                    <a:gd name="connsiteX6" fmla="*/ 1010552 w 1010552"/>
                    <a:gd name="connsiteY6" fmla="*/ 190190 h 433275"/>
                    <a:gd name="connsiteX7" fmla="*/ 1010552 w 1010552"/>
                    <a:gd name="connsiteY7" fmla="*/ 204260 h 433275"/>
                    <a:gd name="connsiteX8" fmla="*/ 1007426 w 1010552"/>
                    <a:gd name="connsiteY8" fmla="*/ 218329 h 433275"/>
                    <a:gd name="connsiteX9" fmla="*/ 1008989 w 1010552"/>
                    <a:gd name="connsiteY9" fmla="*/ 238651 h 433275"/>
                    <a:gd name="connsiteX10" fmla="*/ 1007426 w 1010552"/>
                    <a:gd name="connsiteY10" fmla="*/ 258973 h 433275"/>
                    <a:gd name="connsiteX11" fmla="*/ 1005087 w 1010552"/>
                    <a:gd name="connsiteY11" fmla="*/ 262314 h 433275"/>
                    <a:gd name="connsiteX12" fmla="*/ 988667 w 1010552"/>
                    <a:gd name="connsiteY12" fmla="*/ 260015 h 433275"/>
                    <a:gd name="connsiteX13" fmla="*/ 979547 w 1010552"/>
                    <a:gd name="connsiteY13" fmla="*/ 261318 h 433275"/>
                    <a:gd name="connsiteX14" fmla="*/ 967823 w 1010552"/>
                    <a:gd name="connsiteY14" fmla="*/ 256107 h 433275"/>
                    <a:gd name="connsiteX15" fmla="*/ 961310 w 1010552"/>
                    <a:gd name="connsiteY15" fmla="*/ 248291 h 433275"/>
                    <a:gd name="connsiteX16" fmla="*/ 960007 w 1010552"/>
                    <a:gd name="connsiteY16" fmla="*/ 226145 h 433275"/>
                    <a:gd name="connsiteX17" fmla="*/ 948282 w 1010552"/>
                    <a:gd name="connsiteY17" fmla="*/ 223540 h 433275"/>
                    <a:gd name="connsiteX18" fmla="*/ 937861 w 1010552"/>
                    <a:gd name="connsiteY18" fmla="*/ 206604 h 433275"/>
                    <a:gd name="connsiteX19" fmla="*/ 926137 w 1010552"/>
                    <a:gd name="connsiteY19" fmla="*/ 192275 h 433275"/>
                    <a:gd name="connsiteX20" fmla="*/ 914413 w 1010552"/>
                    <a:gd name="connsiteY20" fmla="*/ 184459 h 433275"/>
                    <a:gd name="connsiteX21" fmla="*/ 907899 w 1010552"/>
                    <a:gd name="connsiteY21" fmla="*/ 193577 h 433275"/>
                    <a:gd name="connsiteX22" fmla="*/ 906596 w 1010552"/>
                    <a:gd name="connsiteY22" fmla="*/ 218329 h 433275"/>
                    <a:gd name="connsiteX23" fmla="*/ 871423 w 1010552"/>
                    <a:gd name="connsiteY23" fmla="*/ 240475 h 433275"/>
                    <a:gd name="connsiteX24" fmla="*/ 837553 w 1010552"/>
                    <a:gd name="connsiteY24" fmla="*/ 243080 h 433275"/>
                    <a:gd name="connsiteX25" fmla="*/ 829737 w 1010552"/>
                    <a:gd name="connsiteY25" fmla="*/ 249594 h 433275"/>
                    <a:gd name="connsiteX26" fmla="*/ 828434 w 1010552"/>
                    <a:gd name="connsiteY26" fmla="*/ 278253 h 433275"/>
                    <a:gd name="connsiteX27" fmla="*/ 838855 w 1010552"/>
                    <a:gd name="connsiteY27" fmla="*/ 288675 h 433275"/>
                    <a:gd name="connsiteX28" fmla="*/ 838855 w 1010552"/>
                    <a:gd name="connsiteY28" fmla="*/ 316032 h 433275"/>
                    <a:gd name="connsiteX29" fmla="*/ 820618 w 1010552"/>
                    <a:gd name="connsiteY29" fmla="*/ 313426 h 433275"/>
                    <a:gd name="connsiteX30" fmla="*/ 807590 w 1010552"/>
                    <a:gd name="connsiteY30" fmla="*/ 317334 h 433275"/>
                    <a:gd name="connsiteX31" fmla="*/ 801077 w 1010552"/>
                    <a:gd name="connsiteY31" fmla="*/ 325151 h 433275"/>
                    <a:gd name="connsiteX32" fmla="*/ 804986 w 1010552"/>
                    <a:gd name="connsiteY32" fmla="*/ 348599 h 433275"/>
                    <a:gd name="connsiteX33" fmla="*/ 802380 w 1010552"/>
                    <a:gd name="connsiteY33" fmla="*/ 361626 h 433275"/>
                    <a:gd name="connsiteX34" fmla="*/ 794564 w 1010552"/>
                    <a:gd name="connsiteY34" fmla="*/ 364232 h 433275"/>
                    <a:gd name="connsiteX35" fmla="*/ 771115 w 1010552"/>
                    <a:gd name="connsiteY35" fmla="*/ 362929 h 433275"/>
                    <a:gd name="connsiteX36" fmla="*/ 761996 w 1010552"/>
                    <a:gd name="connsiteY36" fmla="*/ 373351 h 433275"/>
                    <a:gd name="connsiteX37" fmla="*/ 741153 w 1010552"/>
                    <a:gd name="connsiteY37" fmla="*/ 373351 h 433275"/>
                    <a:gd name="connsiteX38" fmla="*/ 745061 w 1010552"/>
                    <a:gd name="connsiteY38" fmla="*/ 396799 h 433275"/>
                    <a:gd name="connsiteX39" fmla="*/ 734639 w 1010552"/>
                    <a:gd name="connsiteY39" fmla="*/ 412432 h 433275"/>
                    <a:gd name="connsiteX40" fmla="*/ 726824 w 1010552"/>
                    <a:gd name="connsiteY40" fmla="*/ 413734 h 433275"/>
                    <a:gd name="connsiteX41" fmla="*/ 720310 w 1010552"/>
                    <a:gd name="connsiteY41" fmla="*/ 425459 h 433275"/>
                    <a:gd name="connsiteX42" fmla="*/ 711191 w 1010552"/>
                    <a:gd name="connsiteY42" fmla="*/ 425459 h 433275"/>
                    <a:gd name="connsiteX43" fmla="*/ 685137 w 1010552"/>
                    <a:gd name="connsiteY43" fmla="*/ 416340 h 433275"/>
                    <a:gd name="connsiteX44" fmla="*/ 677320 w 1010552"/>
                    <a:gd name="connsiteY44" fmla="*/ 417643 h 433275"/>
                    <a:gd name="connsiteX45" fmla="*/ 669505 w 1010552"/>
                    <a:gd name="connsiteY45" fmla="*/ 433275 h 433275"/>
                    <a:gd name="connsiteX46" fmla="*/ 657780 w 1010552"/>
                    <a:gd name="connsiteY46" fmla="*/ 433275 h 433275"/>
                    <a:gd name="connsiteX47" fmla="*/ 653872 w 1010552"/>
                    <a:gd name="connsiteY47" fmla="*/ 409826 h 433275"/>
                    <a:gd name="connsiteX48" fmla="*/ 643451 w 1010552"/>
                    <a:gd name="connsiteY48" fmla="*/ 405918 h 433275"/>
                    <a:gd name="connsiteX49" fmla="*/ 643451 w 1010552"/>
                    <a:gd name="connsiteY49" fmla="*/ 398102 h 433275"/>
                    <a:gd name="connsiteX50" fmla="*/ 656477 w 1010552"/>
                    <a:gd name="connsiteY50" fmla="*/ 391589 h 433275"/>
                    <a:gd name="connsiteX51" fmla="*/ 657780 w 1010552"/>
                    <a:gd name="connsiteY51" fmla="*/ 378561 h 433275"/>
                    <a:gd name="connsiteX52" fmla="*/ 652569 w 1010552"/>
                    <a:gd name="connsiteY52" fmla="*/ 365534 h 433275"/>
                    <a:gd name="connsiteX53" fmla="*/ 657780 w 1010552"/>
                    <a:gd name="connsiteY53" fmla="*/ 345994 h 433275"/>
                    <a:gd name="connsiteX54" fmla="*/ 649964 w 1010552"/>
                    <a:gd name="connsiteY54" fmla="*/ 331664 h 433275"/>
                    <a:gd name="connsiteX55" fmla="*/ 636937 w 1010552"/>
                    <a:gd name="connsiteY55" fmla="*/ 334270 h 433275"/>
                    <a:gd name="connsiteX56" fmla="*/ 610883 w 1010552"/>
                    <a:gd name="connsiteY56" fmla="*/ 316032 h 433275"/>
                    <a:gd name="connsiteX57" fmla="*/ 610883 w 1010552"/>
                    <a:gd name="connsiteY57" fmla="*/ 300399 h 433275"/>
                    <a:gd name="connsiteX58" fmla="*/ 597855 w 1010552"/>
                    <a:gd name="connsiteY58" fmla="*/ 300399 h 433275"/>
                    <a:gd name="connsiteX59" fmla="*/ 595250 w 1010552"/>
                    <a:gd name="connsiteY59" fmla="*/ 292583 h 433275"/>
                    <a:gd name="connsiteX60" fmla="*/ 593947 w 1010552"/>
                    <a:gd name="connsiteY60" fmla="*/ 284767 h 433275"/>
                    <a:gd name="connsiteX61" fmla="*/ 588736 w 1010552"/>
                    <a:gd name="connsiteY61" fmla="*/ 236567 h 433275"/>
                    <a:gd name="connsiteX62" fmla="*/ 583525 w 1010552"/>
                    <a:gd name="connsiteY62" fmla="*/ 227448 h 433275"/>
                    <a:gd name="connsiteX63" fmla="*/ 582223 w 1010552"/>
                    <a:gd name="connsiteY63" fmla="*/ 211815 h 433275"/>
                    <a:gd name="connsiteX64" fmla="*/ 552260 w 1010552"/>
                    <a:gd name="connsiteY64" fmla="*/ 209210 h 433275"/>
                    <a:gd name="connsiteX65" fmla="*/ 545747 w 1010552"/>
                    <a:gd name="connsiteY65" fmla="*/ 203999 h 433275"/>
                    <a:gd name="connsiteX66" fmla="*/ 467585 w 1010552"/>
                    <a:gd name="connsiteY66" fmla="*/ 231356 h 433275"/>
                    <a:gd name="connsiteX67" fmla="*/ 458466 w 1010552"/>
                    <a:gd name="connsiteY67" fmla="*/ 249594 h 433275"/>
                    <a:gd name="connsiteX68" fmla="*/ 455861 w 1010552"/>
                    <a:gd name="connsiteY68" fmla="*/ 273042 h 433275"/>
                    <a:gd name="connsiteX69" fmla="*/ 431109 w 1010552"/>
                    <a:gd name="connsiteY69" fmla="*/ 286069 h 433275"/>
                    <a:gd name="connsiteX70" fmla="*/ 421990 w 1010552"/>
                    <a:gd name="connsiteY70" fmla="*/ 289978 h 433275"/>
                    <a:gd name="connsiteX71" fmla="*/ 407661 w 1010552"/>
                    <a:gd name="connsiteY71" fmla="*/ 304307 h 433275"/>
                    <a:gd name="connsiteX72" fmla="*/ 411568 w 1010552"/>
                    <a:gd name="connsiteY72" fmla="*/ 323848 h 433275"/>
                    <a:gd name="connsiteX73" fmla="*/ 407661 w 1010552"/>
                    <a:gd name="connsiteY73" fmla="*/ 331664 h 433275"/>
                    <a:gd name="connsiteX74" fmla="*/ 411568 w 1010552"/>
                    <a:gd name="connsiteY74" fmla="*/ 343388 h 433275"/>
                    <a:gd name="connsiteX75" fmla="*/ 398542 w 1010552"/>
                    <a:gd name="connsiteY75" fmla="*/ 353810 h 433275"/>
                    <a:gd name="connsiteX76" fmla="*/ 394634 w 1010552"/>
                    <a:gd name="connsiteY76" fmla="*/ 339480 h 433275"/>
                    <a:gd name="connsiteX77" fmla="*/ 380304 w 1010552"/>
                    <a:gd name="connsiteY77" fmla="*/ 330361 h 433275"/>
                    <a:gd name="connsiteX78" fmla="*/ 373790 w 1010552"/>
                    <a:gd name="connsiteY78" fmla="*/ 335572 h 433275"/>
                    <a:gd name="connsiteX79" fmla="*/ 355553 w 1010552"/>
                    <a:gd name="connsiteY79" fmla="*/ 334270 h 433275"/>
                    <a:gd name="connsiteX80" fmla="*/ 342525 w 1010552"/>
                    <a:gd name="connsiteY80" fmla="*/ 345994 h 433275"/>
                    <a:gd name="connsiteX81" fmla="*/ 320380 w 1010552"/>
                    <a:gd name="connsiteY81" fmla="*/ 349902 h 433275"/>
                    <a:gd name="connsiteX82" fmla="*/ 302141 w 1010552"/>
                    <a:gd name="connsiteY82" fmla="*/ 347297 h 433275"/>
                    <a:gd name="connsiteX83" fmla="*/ 289115 w 1010552"/>
                    <a:gd name="connsiteY83" fmla="*/ 347297 h 433275"/>
                    <a:gd name="connsiteX84" fmla="*/ 272179 w 1010552"/>
                    <a:gd name="connsiteY84" fmla="*/ 368140 h 433275"/>
                    <a:gd name="connsiteX85" fmla="*/ 272179 w 1010552"/>
                    <a:gd name="connsiteY85" fmla="*/ 378561 h 433275"/>
                    <a:gd name="connsiteX86" fmla="*/ 263061 w 1010552"/>
                    <a:gd name="connsiteY86" fmla="*/ 381167 h 433275"/>
                    <a:gd name="connsiteX87" fmla="*/ 225282 w 1010552"/>
                    <a:gd name="connsiteY87" fmla="*/ 364232 h 433275"/>
                    <a:gd name="connsiteX88" fmla="*/ 234401 w 1010552"/>
                    <a:gd name="connsiteY88" fmla="*/ 349902 h 433275"/>
                    <a:gd name="connsiteX89" fmla="*/ 233098 w 1010552"/>
                    <a:gd name="connsiteY89" fmla="*/ 342086 h 433275"/>
                    <a:gd name="connsiteX90" fmla="*/ 240915 w 1010552"/>
                    <a:gd name="connsiteY90" fmla="*/ 327756 h 433275"/>
                    <a:gd name="connsiteX91" fmla="*/ 239611 w 1010552"/>
                    <a:gd name="connsiteY91" fmla="*/ 313426 h 433275"/>
                    <a:gd name="connsiteX92" fmla="*/ 233098 w 1010552"/>
                    <a:gd name="connsiteY92" fmla="*/ 313426 h 433275"/>
                    <a:gd name="connsiteX93" fmla="*/ 227888 w 1010552"/>
                    <a:gd name="connsiteY93" fmla="*/ 305610 h 433275"/>
                    <a:gd name="connsiteX94" fmla="*/ 221374 w 1010552"/>
                    <a:gd name="connsiteY94" fmla="*/ 305610 h 433275"/>
                    <a:gd name="connsiteX95" fmla="*/ 220071 w 1010552"/>
                    <a:gd name="connsiteY95" fmla="*/ 297794 h 433275"/>
                    <a:gd name="connsiteX96" fmla="*/ 208347 w 1010552"/>
                    <a:gd name="connsiteY96" fmla="*/ 296491 h 433275"/>
                    <a:gd name="connsiteX97" fmla="*/ 199228 w 1010552"/>
                    <a:gd name="connsiteY97" fmla="*/ 304307 h 433275"/>
                    <a:gd name="connsiteX98" fmla="*/ 167963 w 1010552"/>
                    <a:gd name="connsiteY98" fmla="*/ 291280 h 433275"/>
                    <a:gd name="connsiteX99" fmla="*/ 154936 w 1010552"/>
                    <a:gd name="connsiteY99" fmla="*/ 300399 h 433275"/>
                    <a:gd name="connsiteX100" fmla="*/ 140606 w 1010552"/>
                    <a:gd name="connsiteY100" fmla="*/ 296491 h 433275"/>
                    <a:gd name="connsiteX101" fmla="*/ 136698 w 1010552"/>
                    <a:gd name="connsiteY101" fmla="*/ 316032 h 433275"/>
                    <a:gd name="connsiteX102" fmla="*/ 143212 w 1010552"/>
                    <a:gd name="connsiteY102" fmla="*/ 325151 h 433275"/>
                    <a:gd name="connsiteX103" fmla="*/ 143212 w 1010552"/>
                    <a:gd name="connsiteY103" fmla="*/ 336875 h 433275"/>
                    <a:gd name="connsiteX104" fmla="*/ 132791 w 1010552"/>
                    <a:gd name="connsiteY104" fmla="*/ 349902 h 433275"/>
                    <a:gd name="connsiteX105" fmla="*/ 104130 w 1010552"/>
                    <a:gd name="connsiteY105" fmla="*/ 388983 h 433275"/>
                    <a:gd name="connsiteX106" fmla="*/ 96315 w 1010552"/>
                    <a:gd name="connsiteY106" fmla="*/ 396799 h 433275"/>
                    <a:gd name="connsiteX107" fmla="*/ 93709 w 1010552"/>
                    <a:gd name="connsiteY107" fmla="*/ 403313 h 433275"/>
                    <a:gd name="connsiteX108" fmla="*/ 76774 w 1010552"/>
                    <a:gd name="connsiteY108" fmla="*/ 412432 h 433275"/>
                    <a:gd name="connsiteX109" fmla="*/ 66352 w 1010552"/>
                    <a:gd name="connsiteY109" fmla="*/ 402010 h 433275"/>
                    <a:gd name="connsiteX110" fmla="*/ 74168 w 1010552"/>
                    <a:gd name="connsiteY110" fmla="*/ 387680 h 433275"/>
                    <a:gd name="connsiteX111" fmla="*/ 57233 w 1010552"/>
                    <a:gd name="connsiteY111" fmla="*/ 364232 h 433275"/>
                    <a:gd name="connsiteX112" fmla="*/ 57233 w 1010552"/>
                    <a:gd name="connsiteY112" fmla="*/ 325151 h 433275"/>
                    <a:gd name="connsiteX113" fmla="*/ 42904 w 1010552"/>
                    <a:gd name="connsiteY113" fmla="*/ 314729 h 433275"/>
                    <a:gd name="connsiteX114" fmla="*/ 38996 w 1010552"/>
                    <a:gd name="connsiteY114" fmla="*/ 303005 h 433275"/>
                    <a:gd name="connsiteX115" fmla="*/ 49418 w 1010552"/>
                    <a:gd name="connsiteY115" fmla="*/ 299097 h 433275"/>
                    <a:gd name="connsiteX116" fmla="*/ 49418 w 1010552"/>
                    <a:gd name="connsiteY116" fmla="*/ 284767 h 433275"/>
                    <a:gd name="connsiteX117" fmla="*/ 41601 w 1010552"/>
                    <a:gd name="connsiteY117" fmla="*/ 271740 h 433275"/>
                    <a:gd name="connsiteX118" fmla="*/ 15546 w 1010552"/>
                    <a:gd name="connsiteY118" fmla="*/ 266529 h 433275"/>
                    <a:gd name="connsiteX119" fmla="*/ 0 w 1010552"/>
                    <a:gd name="connsiteY119" fmla="*/ 245430 h 433275"/>
                    <a:gd name="connsiteX120" fmla="*/ 891 w 1010552"/>
                    <a:gd name="connsiteY120" fmla="*/ 245686 h 433275"/>
                    <a:gd name="connsiteX121" fmla="*/ 110318 w 1010552"/>
                    <a:gd name="connsiteY121" fmla="*/ 203674 h 433275"/>
                    <a:gd name="connsiteX122" fmla="*/ 123020 w 1010552"/>
                    <a:gd name="connsiteY122" fmla="*/ 189018 h 433275"/>
                    <a:gd name="connsiteX123" fmla="*/ 150377 w 1010552"/>
                    <a:gd name="connsiteY123" fmla="*/ 189995 h 433275"/>
                    <a:gd name="connsiteX124" fmla="*/ 185549 w 1010552"/>
                    <a:gd name="connsiteY124" fmla="*/ 170455 h 433275"/>
                    <a:gd name="connsiteX125" fmla="*/ 190435 w 1010552"/>
                    <a:gd name="connsiteY125" fmla="*/ 163615 h 433275"/>
                    <a:gd name="connsiteX126" fmla="*/ 198252 w 1010552"/>
                    <a:gd name="connsiteY126" fmla="*/ 159707 h 433275"/>
                    <a:gd name="connsiteX127" fmla="*/ 222677 w 1010552"/>
                    <a:gd name="connsiteY127" fmla="*/ 137235 h 433275"/>
                    <a:gd name="connsiteX128" fmla="*/ 242218 w 1010552"/>
                    <a:gd name="connsiteY128" fmla="*/ 136258 h 433275"/>
                    <a:gd name="connsiteX129" fmla="*/ 282275 w 1010552"/>
                    <a:gd name="connsiteY129" fmla="*/ 94247 h 433275"/>
                    <a:gd name="connsiteX130" fmla="*/ 302793 w 1010552"/>
                    <a:gd name="connsiteY130" fmla="*/ 95223 h 433275"/>
                    <a:gd name="connsiteX131" fmla="*/ 311586 w 1010552"/>
                    <a:gd name="connsiteY131" fmla="*/ 103039 h 433275"/>
                    <a:gd name="connsiteX132" fmla="*/ 348714 w 1010552"/>
                    <a:gd name="connsiteY132" fmla="*/ 95223 h 433275"/>
                    <a:gd name="connsiteX133" fmla="*/ 358484 w 1010552"/>
                    <a:gd name="connsiteY133" fmla="*/ 94247 h 433275"/>
                    <a:gd name="connsiteX134" fmla="*/ 372162 w 1010552"/>
                    <a:gd name="connsiteY134" fmla="*/ 92292 h 433275"/>
                    <a:gd name="connsiteX135" fmla="*/ 381932 w 1010552"/>
                    <a:gd name="connsiteY135" fmla="*/ 75683 h 433275"/>
                    <a:gd name="connsiteX136" fmla="*/ 403427 w 1010552"/>
                    <a:gd name="connsiteY136" fmla="*/ 68844 h 433275"/>
                    <a:gd name="connsiteX137" fmla="*/ 415326 w 1010552"/>
                    <a:gd name="connsiteY137" fmla="*/ 58096 h 433275"/>
                    <a:gd name="connsiteX138" fmla="*/ 829905 w 1010552"/>
                    <a:gd name="connsiteY138" fmla="*/ 91440 h 433275"/>
                    <a:gd name="connsiteX0" fmla="*/ 963394 w 1010552"/>
                    <a:gd name="connsiteY0" fmla="*/ 18166 h 393345"/>
                    <a:gd name="connsiteX1" fmla="*/ 969908 w 1010552"/>
                    <a:gd name="connsiteY1" fmla="*/ 37707 h 393345"/>
                    <a:gd name="connsiteX2" fmla="*/ 987103 w 1010552"/>
                    <a:gd name="connsiteY2" fmla="*/ 29891 h 393345"/>
                    <a:gd name="connsiteX3" fmla="*/ 1004299 w 1010552"/>
                    <a:gd name="connsiteY3" fmla="*/ 53339 h 393345"/>
                    <a:gd name="connsiteX4" fmla="*/ 999609 w 1010552"/>
                    <a:gd name="connsiteY4" fmla="*/ 109616 h 393345"/>
                    <a:gd name="connsiteX5" fmla="*/ 1010552 w 1010552"/>
                    <a:gd name="connsiteY5" fmla="*/ 150260 h 393345"/>
                    <a:gd name="connsiteX6" fmla="*/ 1010552 w 1010552"/>
                    <a:gd name="connsiteY6" fmla="*/ 164330 h 393345"/>
                    <a:gd name="connsiteX7" fmla="*/ 1007426 w 1010552"/>
                    <a:gd name="connsiteY7" fmla="*/ 178399 h 393345"/>
                    <a:gd name="connsiteX8" fmla="*/ 1008989 w 1010552"/>
                    <a:gd name="connsiteY8" fmla="*/ 198721 h 393345"/>
                    <a:gd name="connsiteX9" fmla="*/ 1007426 w 1010552"/>
                    <a:gd name="connsiteY9" fmla="*/ 219043 h 393345"/>
                    <a:gd name="connsiteX10" fmla="*/ 1005087 w 1010552"/>
                    <a:gd name="connsiteY10" fmla="*/ 222384 h 393345"/>
                    <a:gd name="connsiteX11" fmla="*/ 988667 w 1010552"/>
                    <a:gd name="connsiteY11" fmla="*/ 220085 h 393345"/>
                    <a:gd name="connsiteX12" fmla="*/ 979547 w 1010552"/>
                    <a:gd name="connsiteY12" fmla="*/ 221388 h 393345"/>
                    <a:gd name="connsiteX13" fmla="*/ 967823 w 1010552"/>
                    <a:gd name="connsiteY13" fmla="*/ 216177 h 393345"/>
                    <a:gd name="connsiteX14" fmla="*/ 961310 w 1010552"/>
                    <a:gd name="connsiteY14" fmla="*/ 208361 h 393345"/>
                    <a:gd name="connsiteX15" fmla="*/ 960007 w 1010552"/>
                    <a:gd name="connsiteY15" fmla="*/ 186215 h 393345"/>
                    <a:gd name="connsiteX16" fmla="*/ 948282 w 1010552"/>
                    <a:gd name="connsiteY16" fmla="*/ 183610 h 393345"/>
                    <a:gd name="connsiteX17" fmla="*/ 937861 w 1010552"/>
                    <a:gd name="connsiteY17" fmla="*/ 166674 h 393345"/>
                    <a:gd name="connsiteX18" fmla="*/ 926137 w 1010552"/>
                    <a:gd name="connsiteY18" fmla="*/ 152345 h 393345"/>
                    <a:gd name="connsiteX19" fmla="*/ 914413 w 1010552"/>
                    <a:gd name="connsiteY19" fmla="*/ 144529 h 393345"/>
                    <a:gd name="connsiteX20" fmla="*/ 907899 w 1010552"/>
                    <a:gd name="connsiteY20" fmla="*/ 153647 h 393345"/>
                    <a:gd name="connsiteX21" fmla="*/ 906596 w 1010552"/>
                    <a:gd name="connsiteY21" fmla="*/ 178399 h 393345"/>
                    <a:gd name="connsiteX22" fmla="*/ 871423 w 1010552"/>
                    <a:gd name="connsiteY22" fmla="*/ 200545 h 393345"/>
                    <a:gd name="connsiteX23" fmla="*/ 837553 w 1010552"/>
                    <a:gd name="connsiteY23" fmla="*/ 203150 h 393345"/>
                    <a:gd name="connsiteX24" fmla="*/ 829737 w 1010552"/>
                    <a:gd name="connsiteY24" fmla="*/ 209664 h 393345"/>
                    <a:gd name="connsiteX25" fmla="*/ 828434 w 1010552"/>
                    <a:gd name="connsiteY25" fmla="*/ 238323 h 393345"/>
                    <a:gd name="connsiteX26" fmla="*/ 838855 w 1010552"/>
                    <a:gd name="connsiteY26" fmla="*/ 248745 h 393345"/>
                    <a:gd name="connsiteX27" fmla="*/ 838855 w 1010552"/>
                    <a:gd name="connsiteY27" fmla="*/ 276102 h 393345"/>
                    <a:gd name="connsiteX28" fmla="*/ 820618 w 1010552"/>
                    <a:gd name="connsiteY28" fmla="*/ 273496 h 393345"/>
                    <a:gd name="connsiteX29" fmla="*/ 807590 w 1010552"/>
                    <a:gd name="connsiteY29" fmla="*/ 277404 h 393345"/>
                    <a:gd name="connsiteX30" fmla="*/ 801077 w 1010552"/>
                    <a:gd name="connsiteY30" fmla="*/ 285221 h 393345"/>
                    <a:gd name="connsiteX31" fmla="*/ 804986 w 1010552"/>
                    <a:gd name="connsiteY31" fmla="*/ 308669 h 393345"/>
                    <a:gd name="connsiteX32" fmla="*/ 802380 w 1010552"/>
                    <a:gd name="connsiteY32" fmla="*/ 321696 h 393345"/>
                    <a:gd name="connsiteX33" fmla="*/ 794564 w 1010552"/>
                    <a:gd name="connsiteY33" fmla="*/ 324302 h 393345"/>
                    <a:gd name="connsiteX34" fmla="*/ 771115 w 1010552"/>
                    <a:gd name="connsiteY34" fmla="*/ 322999 h 393345"/>
                    <a:gd name="connsiteX35" fmla="*/ 761996 w 1010552"/>
                    <a:gd name="connsiteY35" fmla="*/ 333421 h 393345"/>
                    <a:gd name="connsiteX36" fmla="*/ 741153 w 1010552"/>
                    <a:gd name="connsiteY36" fmla="*/ 333421 h 393345"/>
                    <a:gd name="connsiteX37" fmla="*/ 745061 w 1010552"/>
                    <a:gd name="connsiteY37" fmla="*/ 356869 h 393345"/>
                    <a:gd name="connsiteX38" fmla="*/ 734639 w 1010552"/>
                    <a:gd name="connsiteY38" fmla="*/ 372502 h 393345"/>
                    <a:gd name="connsiteX39" fmla="*/ 726824 w 1010552"/>
                    <a:gd name="connsiteY39" fmla="*/ 373804 h 393345"/>
                    <a:gd name="connsiteX40" fmla="*/ 720310 w 1010552"/>
                    <a:gd name="connsiteY40" fmla="*/ 385529 h 393345"/>
                    <a:gd name="connsiteX41" fmla="*/ 711191 w 1010552"/>
                    <a:gd name="connsiteY41" fmla="*/ 385529 h 393345"/>
                    <a:gd name="connsiteX42" fmla="*/ 685137 w 1010552"/>
                    <a:gd name="connsiteY42" fmla="*/ 376410 h 393345"/>
                    <a:gd name="connsiteX43" fmla="*/ 677320 w 1010552"/>
                    <a:gd name="connsiteY43" fmla="*/ 377713 h 393345"/>
                    <a:gd name="connsiteX44" fmla="*/ 669505 w 1010552"/>
                    <a:gd name="connsiteY44" fmla="*/ 393345 h 393345"/>
                    <a:gd name="connsiteX45" fmla="*/ 657780 w 1010552"/>
                    <a:gd name="connsiteY45" fmla="*/ 393345 h 393345"/>
                    <a:gd name="connsiteX46" fmla="*/ 653872 w 1010552"/>
                    <a:gd name="connsiteY46" fmla="*/ 369896 h 393345"/>
                    <a:gd name="connsiteX47" fmla="*/ 643451 w 1010552"/>
                    <a:gd name="connsiteY47" fmla="*/ 365988 h 393345"/>
                    <a:gd name="connsiteX48" fmla="*/ 643451 w 1010552"/>
                    <a:gd name="connsiteY48" fmla="*/ 358172 h 393345"/>
                    <a:gd name="connsiteX49" fmla="*/ 656477 w 1010552"/>
                    <a:gd name="connsiteY49" fmla="*/ 351659 h 393345"/>
                    <a:gd name="connsiteX50" fmla="*/ 657780 w 1010552"/>
                    <a:gd name="connsiteY50" fmla="*/ 338631 h 393345"/>
                    <a:gd name="connsiteX51" fmla="*/ 652569 w 1010552"/>
                    <a:gd name="connsiteY51" fmla="*/ 325604 h 393345"/>
                    <a:gd name="connsiteX52" fmla="*/ 657780 w 1010552"/>
                    <a:gd name="connsiteY52" fmla="*/ 306064 h 393345"/>
                    <a:gd name="connsiteX53" fmla="*/ 649964 w 1010552"/>
                    <a:gd name="connsiteY53" fmla="*/ 291734 h 393345"/>
                    <a:gd name="connsiteX54" fmla="*/ 636937 w 1010552"/>
                    <a:gd name="connsiteY54" fmla="*/ 294340 h 393345"/>
                    <a:gd name="connsiteX55" fmla="*/ 610883 w 1010552"/>
                    <a:gd name="connsiteY55" fmla="*/ 276102 h 393345"/>
                    <a:gd name="connsiteX56" fmla="*/ 610883 w 1010552"/>
                    <a:gd name="connsiteY56" fmla="*/ 260469 h 393345"/>
                    <a:gd name="connsiteX57" fmla="*/ 597855 w 1010552"/>
                    <a:gd name="connsiteY57" fmla="*/ 260469 h 393345"/>
                    <a:gd name="connsiteX58" fmla="*/ 595250 w 1010552"/>
                    <a:gd name="connsiteY58" fmla="*/ 252653 h 393345"/>
                    <a:gd name="connsiteX59" fmla="*/ 593947 w 1010552"/>
                    <a:gd name="connsiteY59" fmla="*/ 244837 h 393345"/>
                    <a:gd name="connsiteX60" fmla="*/ 588736 w 1010552"/>
                    <a:gd name="connsiteY60" fmla="*/ 196637 h 393345"/>
                    <a:gd name="connsiteX61" fmla="*/ 583525 w 1010552"/>
                    <a:gd name="connsiteY61" fmla="*/ 187518 h 393345"/>
                    <a:gd name="connsiteX62" fmla="*/ 582223 w 1010552"/>
                    <a:gd name="connsiteY62" fmla="*/ 171885 h 393345"/>
                    <a:gd name="connsiteX63" fmla="*/ 552260 w 1010552"/>
                    <a:gd name="connsiteY63" fmla="*/ 169280 h 393345"/>
                    <a:gd name="connsiteX64" fmla="*/ 545747 w 1010552"/>
                    <a:gd name="connsiteY64" fmla="*/ 164069 h 393345"/>
                    <a:gd name="connsiteX65" fmla="*/ 467585 w 1010552"/>
                    <a:gd name="connsiteY65" fmla="*/ 191426 h 393345"/>
                    <a:gd name="connsiteX66" fmla="*/ 458466 w 1010552"/>
                    <a:gd name="connsiteY66" fmla="*/ 209664 h 393345"/>
                    <a:gd name="connsiteX67" fmla="*/ 455861 w 1010552"/>
                    <a:gd name="connsiteY67" fmla="*/ 233112 h 393345"/>
                    <a:gd name="connsiteX68" fmla="*/ 431109 w 1010552"/>
                    <a:gd name="connsiteY68" fmla="*/ 246139 h 393345"/>
                    <a:gd name="connsiteX69" fmla="*/ 421990 w 1010552"/>
                    <a:gd name="connsiteY69" fmla="*/ 250048 h 393345"/>
                    <a:gd name="connsiteX70" fmla="*/ 407661 w 1010552"/>
                    <a:gd name="connsiteY70" fmla="*/ 264377 h 393345"/>
                    <a:gd name="connsiteX71" fmla="*/ 411568 w 1010552"/>
                    <a:gd name="connsiteY71" fmla="*/ 283918 h 393345"/>
                    <a:gd name="connsiteX72" fmla="*/ 407661 w 1010552"/>
                    <a:gd name="connsiteY72" fmla="*/ 291734 h 393345"/>
                    <a:gd name="connsiteX73" fmla="*/ 411568 w 1010552"/>
                    <a:gd name="connsiteY73" fmla="*/ 303458 h 393345"/>
                    <a:gd name="connsiteX74" fmla="*/ 398542 w 1010552"/>
                    <a:gd name="connsiteY74" fmla="*/ 313880 h 393345"/>
                    <a:gd name="connsiteX75" fmla="*/ 394634 w 1010552"/>
                    <a:gd name="connsiteY75" fmla="*/ 299550 h 393345"/>
                    <a:gd name="connsiteX76" fmla="*/ 380304 w 1010552"/>
                    <a:gd name="connsiteY76" fmla="*/ 290431 h 393345"/>
                    <a:gd name="connsiteX77" fmla="*/ 373790 w 1010552"/>
                    <a:gd name="connsiteY77" fmla="*/ 295642 h 393345"/>
                    <a:gd name="connsiteX78" fmla="*/ 355553 w 1010552"/>
                    <a:gd name="connsiteY78" fmla="*/ 294340 h 393345"/>
                    <a:gd name="connsiteX79" fmla="*/ 342525 w 1010552"/>
                    <a:gd name="connsiteY79" fmla="*/ 306064 h 393345"/>
                    <a:gd name="connsiteX80" fmla="*/ 320380 w 1010552"/>
                    <a:gd name="connsiteY80" fmla="*/ 309972 h 393345"/>
                    <a:gd name="connsiteX81" fmla="*/ 302141 w 1010552"/>
                    <a:gd name="connsiteY81" fmla="*/ 307367 h 393345"/>
                    <a:gd name="connsiteX82" fmla="*/ 289115 w 1010552"/>
                    <a:gd name="connsiteY82" fmla="*/ 307367 h 393345"/>
                    <a:gd name="connsiteX83" fmla="*/ 272179 w 1010552"/>
                    <a:gd name="connsiteY83" fmla="*/ 328210 h 393345"/>
                    <a:gd name="connsiteX84" fmla="*/ 272179 w 1010552"/>
                    <a:gd name="connsiteY84" fmla="*/ 338631 h 393345"/>
                    <a:gd name="connsiteX85" fmla="*/ 263061 w 1010552"/>
                    <a:gd name="connsiteY85" fmla="*/ 341237 h 393345"/>
                    <a:gd name="connsiteX86" fmla="*/ 225282 w 1010552"/>
                    <a:gd name="connsiteY86" fmla="*/ 324302 h 393345"/>
                    <a:gd name="connsiteX87" fmla="*/ 234401 w 1010552"/>
                    <a:gd name="connsiteY87" fmla="*/ 309972 h 393345"/>
                    <a:gd name="connsiteX88" fmla="*/ 233098 w 1010552"/>
                    <a:gd name="connsiteY88" fmla="*/ 302156 h 393345"/>
                    <a:gd name="connsiteX89" fmla="*/ 240915 w 1010552"/>
                    <a:gd name="connsiteY89" fmla="*/ 287826 h 393345"/>
                    <a:gd name="connsiteX90" fmla="*/ 239611 w 1010552"/>
                    <a:gd name="connsiteY90" fmla="*/ 273496 h 393345"/>
                    <a:gd name="connsiteX91" fmla="*/ 233098 w 1010552"/>
                    <a:gd name="connsiteY91" fmla="*/ 273496 h 393345"/>
                    <a:gd name="connsiteX92" fmla="*/ 227888 w 1010552"/>
                    <a:gd name="connsiteY92" fmla="*/ 265680 h 393345"/>
                    <a:gd name="connsiteX93" fmla="*/ 221374 w 1010552"/>
                    <a:gd name="connsiteY93" fmla="*/ 265680 h 393345"/>
                    <a:gd name="connsiteX94" fmla="*/ 220071 w 1010552"/>
                    <a:gd name="connsiteY94" fmla="*/ 257864 h 393345"/>
                    <a:gd name="connsiteX95" fmla="*/ 208347 w 1010552"/>
                    <a:gd name="connsiteY95" fmla="*/ 256561 h 393345"/>
                    <a:gd name="connsiteX96" fmla="*/ 199228 w 1010552"/>
                    <a:gd name="connsiteY96" fmla="*/ 264377 h 393345"/>
                    <a:gd name="connsiteX97" fmla="*/ 167963 w 1010552"/>
                    <a:gd name="connsiteY97" fmla="*/ 251350 h 393345"/>
                    <a:gd name="connsiteX98" fmla="*/ 154936 w 1010552"/>
                    <a:gd name="connsiteY98" fmla="*/ 260469 h 393345"/>
                    <a:gd name="connsiteX99" fmla="*/ 140606 w 1010552"/>
                    <a:gd name="connsiteY99" fmla="*/ 256561 h 393345"/>
                    <a:gd name="connsiteX100" fmla="*/ 136698 w 1010552"/>
                    <a:gd name="connsiteY100" fmla="*/ 276102 h 393345"/>
                    <a:gd name="connsiteX101" fmla="*/ 143212 w 1010552"/>
                    <a:gd name="connsiteY101" fmla="*/ 285221 h 393345"/>
                    <a:gd name="connsiteX102" fmla="*/ 143212 w 1010552"/>
                    <a:gd name="connsiteY102" fmla="*/ 296945 h 393345"/>
                    <a:gd name="connsiteX103" fmla="*/ 132791 w 1010552"/>
                    <a:gd name="connsiteY103" fmla="*/ 309972 h 393345"/>
                    <a:gd name="connsiteX104" fmla="*/ 104130 w 1010552"/>
                    <a:gd name="connsiteY104" fmla="*/ 349053 h 393345"/>
                    <a:gd name="connsiteX105" fmla="*/ 96315 w 1010552"/>
                    <a:gd name="connsiteY105" fmla="*/ 356869 h 393345"/>
                    <a:gd name="connsiteX106" fmla="*/ 93709 w 1010552"/>
                    <a:gd name="connsiteY106" fmla="*/ 363383 h 393345"/>
                    <a:gd name="connsiteX107" fmla="*/ 76774 w 1010552"/>
                    <a:gd name="connsiteY107" fmla="*/ 372502 h 393345"/>
                    <a:gd name="connsiteX108" fmla="*/ 66352 w 1010552"/>
                    <a:gd name="connsiteY108" fmla="*/ 362080 h 393345"/>
                    <a:gd name="connsiteX109" fmla="*/ 74168 w 1010552"/>
                    <a:gd name="connsiteY109" fmla="*/ 347750 h 393345"/>
                    <a:gd name="connsiteX110" fmla="*/ 57233 w 1010552"/>
                    <a:gd name="connsiteY110" fmla="*/ 324302 h 393345"/>
                    <a:gd name="connsiteX111" fmla="*/ 57233 w 1010552"/>
                    <a:gd name="connsiteY111" fmla="*/ 285221 h 393345"/>
                    <a:gd name="connsiteX112" fmla="*/ 42904 w 1010552"/>
                    <a:gd name="connsiteY112" fmla="*/ 274799 h 393345"/>
                    <a:gd name="connsiteX113" fmla="*/ 38996 w 1010552"/>
                    <a:gd name="connsiteY113" fmla="*/ 263075 h 393345"/>
                    <a:gd name="connsiteX114" fmla="*/ 49418 w 1010552"/>
                    <a:gd name="connsiteY114" fmla="*/ 259167 h 393345"/>
                    <a:gd name="connsiteX115" fmla="*/ 49418 w 1010552"/>
                    <a:gd name="connsiteY115" fmla="*/ 244837 h 393345"/>
                    <a:gd name="connsiteX116" fmla="*/ 41601 w 1010552"/>
                    <a:gd name="connsiteY116" fmla="*/ 231810 h 393345"/>
                    <a:gd name="connsiteX117" fmla="*/ 15546 w 1010552"/>
                    <a:gd name="connsiteY117" fmla="*/ 226599 h 393345"/>
                    <a:gd name="connsiteX118" fmla="*/ 0 w 1010552"/>
                    <a:gd name="connsiteY118" fmla="*/ 205500 h 393345"/>
                    <a:gd name="connsiteX119" fmla="*/ 891 w 1010552"/>
                    <a:gd name="connsiteY119" fmla="*/ 205756 h 393345"/>
                    <a:gd name="connsiteX120" fmla="*/ 110318 w 1010552"/>
                    <a:gd name="connsiteY120" fmla="*/ 163744 h 393345"/>
                    <a:gd name="connsiteX121" fmla="*/ 123020 w 1010552"/>
                    <a:gd name="connsiteY121" fmla="*/ 149088 h 393345"/>
                    <a:gd name="connsiteX122" fmla="*/ 150377 w 1010552"/>
                    <a:gd name="connsiteY122" fmla="*/ 150065 h 393345"/>
                    <a:gd name="connsiteX123" fmla="*/ 185549 w 1010552"/>
                    <a:gd name="connsiteY123" fmla="*/ 130525 h 393345"/>
                    <a:gd name="connsiteX124" fmla="*/ 190435 w 1010552"/>
                    <a:gd name="connsiteY124" fmla="*/ 123685 h 393345"/>
                    <a:gd name="connsiteX125" fmla="*/ 198252 w 1010552"/>
                    <a:gd name="connsiteY125" fmla="*/ 119777 h 393345"/>
                    <a:gd name="connsiteX126" fmla="*/ 222677 w 1010552"/>
                    <a:gd name="connsiteY126" fmla="*/ 97305 h 393345"/>
                    <a:gd name="connsiteX127" fmla="*/ 242218 w 1010552"/>
                    <a:gd name="connsiteY127" fmla="*/ 96328 h 393345"/>
                    <a:gd name="connsiteX128" fmla="*/ 282275 w 1010552"/>
                    <a:gd name="connsiteY128" fmla="*/ 54317 h 393345"/>
                    <a:gd name="connsiteX129" fmla="*/ 302793 w 1010552"/>
                    <a:gd name="connsiteY129" fmla="*/ 55293 h 393345"/>
                    <a:gd name="connsiteX130" fmla="*/ 311586 w 1010552"/>
                    <a:gd name="connsiteY130" fmla="*/ 63109 h 393345"/>
                    <a:gd name="connsiteX131" fmla="*/ 348714 w 1010552"/>
                    <a:gd name="connsiteY131" fmla="*/ 55293 h 393345"/>
                    <a:gd name="connsiteX132" fmla="*/ 358484 w 1010552"/>
                    <a:gd name="connsiteY132" fmla="*/ 54317 h 393345"/>
                    <a:gd name="connsiteX133" fmla="*/ 372162 w 1010552"/>
                    <a:gd name="connsiteY133" fmla="*/ 52362 h 393345"/>
                    <a:gd name="connsiteX134" fmla="*/ 381932 w 1010552"/>
                    <a:gd name="connsiteY134" fmla="*/ 35753 h 393345"/>
                    <a:gd name="connsiteX135" fmla="*/ 403427 w 1010552"/>
                    <a:gd name="connsiteY135" fmla="*/ 28914 h 393345"/>
                    <a:gd name="connsiteX136" fmla="*/ 415326 w 1010552"/>
                    <a:gd name="connsiteY136" fmla="*/ 18166 h 393345"/>
                    <a:gd name="connsiteX137" fmla="*/ 829905 w 1010552"/>
                    <a:gd name="connsiteY137" fmla="*/ 51510 h 393345"/>
                    <a:gd name="connsiteX0" fmla="*/ 963394 w 1010552"/>
                    <a:gd name="connsiteY0" fmla="*/ 0 h 375179"/>
                    <a:gd name="connsiteX1" fmla="*/ 969908 w 1010552"/>
                    <a:gd name="connsiteY1" fmla="*/ 19541 h 375179"/>
                    <a:gd name="connsiteX2" fmla="*/ 987103 w 1010552"/>
                    <a:gd name="connsiteY2" fmla="*/ 11725 h 375179"/>
                    <a:gd name="connsiteX3" fmla="*/ 1004299 w 1010552"/>
                    <a:gd name="connsiteY3" fmla="*/ 35173 h 375179"/>
                    <a:gd name="connsiteX4" fmla="*/ 999609 w 1010552"/>
                    <a:gd name="connsiteY4" fmla="*/ 91450 h 375179"/>
                    <a:gd name="connsiteX5" fmla="*/ 1010552 w 1010552"/>
                    <a:gd name="connsiteY5" fmla="*/ 132094 h 375179"/>
                    <a:gd name="connsiteX6" fmla="*/ 1010552 w 1010552"/>
                    <a:gd name="connsiteY6" fmla="*/ 146164 h 375179"/>
                    <a:gd name="connsiteX7" fmla="*/ 1007426 w 1010552"/>
                    <a:gd name="connsiteY7" fmla="*/ 160233 h 375179"/>
                    <a:gd name="connsiteX8" fmla="*/ 1008989 w 1010552"/>
                    <a:gd name="connsiteY8" fmla="*/ 180555 h 375179"/>
                    <a:gd name="connsiteX9" fmla="*/ 1007426 w 1010552"/>
                    <a:gd name="connsiteY9" fmla="*/ 200877 h 375179"/>
                    <a:gd name="connsiteX10" fmla="*/ 1005087 w 1010552"/>
                    <a:gd name="connsiteY10" fmla="*/ 204218 h 375179"/>
                    <a:gd name="connsiteX11" fmla="*/ 988667 w 1010552"/>
                    <a:gd name="connsiteY11" fmla="*/ 201919 h 375179"/>
                    <a:gd name="connsiteX12" fmla="*/ 979547 w 1010552"/>
                    <a:gd name="connsiteY12" fmla="*/ 203222 h 375179"/>
                    <a:gd name="connsiteX13" fmla="*/ 967823 w 1010552"/>
                    <a:gd name="connsiteY13" fmla="*/ 198011 h 375179"/>
                    <a:gd name="connsiteX14" fmla="*/ 961310 w 1010552"/>
                    <a:gd name="connsiteY14" fmla="*/ 190195 h 375179"/>
                    <a:gd name="connsiteX15" fmla="*/ 960007 w 1010552"/>
                    <a:gd name="connsiteY15" fmla="*/ 168049 h 375179"/>
                    <a:gd name="connsiteX16" fmla="*/ 948282 w 1010552"/>
                    <a:gd name="connsiteY16" fmla="*/ 165444 h 375179"/>
                    <a:gd name="connsiteX17" fmla="*/ 937861 w 1010552"/>
                    <a:gd name="connsiteY17" fmla="*/ 148508 h 375179"/>
                    <a:gd name="connsiteX18" fmla="*/ 926137 w 1010552"/>
                    <a:gd name="connsiteY18" fmla="*/ 134179 h 375179"/>
                    <a:gd name="connsiteX19" fmla="*/ 914413 w 1010552"/>
                    <a:gd name="connsiteY19" fmla="*/ 126363 h 375179"/>
                    <a:gd name="connsiteX20" fmla="*/ 907899 w 1010552"/>
                    <a:gd name="connsiteY20" fmla="*/ 135481 h 375179"/>
                    <a:gd name="connsiteX21" fmla="*/ 906596 w 1010552"/>
                    <a:gd name="connsiteY21" fmla="*/ 160233 h 375179"/>
                    <a:gd name="connsiteX22" fmla="*/ 871423 w 1010552"/>
                    <a:gd name="connsiteY22" fmla="*/ 182379 h 375179"/>
                    <a:gd name="connsiteX23" fmla="*/ 837553 w 1010552"/>
                    <a:gd name="connsiteY23" fmla="*/ 184984 h 375179"/>
                    <a:gd name="connsiteX24" fmla="*/ 829737 w 1010552"/>
                    <a:gd name="connsiteY24" fmla="*/ 191498 h 375179"/>
                    <a:gd name="connsiteX25" fmla="*/ 828434 w 1010552"/>
                    <a:gd name="connsiteY25" fmla="*/ 220157 h 375179"/>
                    <a:gd name="connsiteX26" fmla="*/ 838855 w 1010552"/>
                    <a:gd name="connsiteY26" fmla="*/ 230579 h 375179"/>
                    <a:gd name="connsiteX27" fmla="*/ 838855 w 1010552"/>
                    <a:gd name="connsiteY27" fmla="*/ 257936 h 375179"/>
                    <a:gd name="connsiteX28" fmla="*/ 820618 w 1010552"/>
                    <a:gd name="connsiteY28" fmla="*/ 255330 h 375179"/>
                    <a:gd name="connsiteX29" fmla="*/ 807590 w 1010552"/>
                    <a:gd name="connsiteY29" fmla="*/ 259238 h 375179"/>
                    <a:gd name="connsiteX30" fmla="*/ 801077 w 1010552"/>
                    <a:gd name="connsiteY30" fmla="*/ 267055 h 375179"/>
                    <a:gd name="connsiteX31" fmla="*/ 804986 w 1010552"/>
                    <a:gd name="connsiteY31" fmla="*/ 290503 h 375179"/>
                    <a:gd name="connsiteX32" fmla="*/ 802380 w 1010552"/>
                    <a:gd name="connsiteY32" fmla="*/ 303530 h 375179"/>
                    <a:gd name="connsiteX33" fmla="*/ 794564 w 1010552"/>
                    <a:gd name="connsiteY33" fmla="*/ 306136 h 375179"/>
                    <a:gd name="connsiteX34" fmla="*/ 771115 w 1010552"/>
                    <a:gd name="connsiteY34" fmla="*/ 304833 h 375179"/>
                    <a:gd name="connsiteX35" fmla="*/ 761996 w 1010552"/>
                    <a:gd name="connsiteY35" fmla="*/ 315255 h 375179"/>
                    <a:gd name="connsiteX36" fmla="*/ 741153 w 1010552"/>
                    <a:gd name="connsiteY36" fmla="*/ 315255 h 375179"/>
                    <a:gd name="connsiteX37" fmla="*/ 745061 w 1010552"/>
                    <a:gd name="connsiteY37" fmla="*/ 338703 h 375179"/>
                    <a:gd name="connsiteX38" fmla="*/ 734639 w 1010552"/>
                    <a:gd name="connsiteY38" fmla="*/ 354336 h 375179"/>
                    <a:gd name="connsiteX39" fmla="*/ 726824 w 1010552"/>
                    <a:gd name="connsiteY39" fmla="*/ 355638 h 375179"/>
                    <a:gd name="connsiteX40" fmla="*/ 720310 w 1010552"/>
                    <a:gd name="connsiteY40" fmla="*/ 367363 h 375179"/>
                    <a:gd name="connsiteX41" fmla="*/ 711191 w 1010552"/>
                    <a:gd name="connsiteY41" fmla="*/ 367363 h 375179"/>
                    <a:gd name="connsiteX42" fmla="*/ 685137 w 1010552"/>
                    <a:gd name="connsiteY42" fmla="*/ 358244 h 375179"/>
                    <a:gd name="connsiteX43" fmla="*/ 677320 w 1010552"/>
                    <a:gd name="connsiteY43" fmla="*/ 359547 h 375179"/>
                    <a:gd name="connsiteX44" fmla="*/ 669505 w 1010552"/>
                    <a:gd name="connsiteY44" fmla="*/ 375179 h 375179"/>
                    <a:gd name="connsiteX45" fmla="*/ 657780 w 1010552"/>
                    <a:gd name="connsiteY45" fmla="*/ 375179 h 375179"/>
                    <a:gd name="connsiteX46" fmla="*/ 653872 w 1010552"/>
                    <a:gd name="connsiteY46" fmla="*/ 351730 h 375179"/>
                    <a:gd name="connsiteX47" fmla="*/ 643451 w 1010552"/>
                    <a:gd name="connsiteY47" fmla="*/ 347822 h 375179"/>
                    <a:gd name="connsiteX48" fmla="*/ 643451 w 1010552"/>
                    <a:gd name="connsiteY48" fmla="*/ 340006 h 375179"/>
                    <a:gd name="connsiteX49" fmla="*/ 656477 w 1010552"/>
                    <a:gd name="connsiteY49" fmla="*/ 333493 h 375179"/>
                    <a:gd name="connsiteX50" fmla="*/ 657780 w 1010552"/>
                    <a:gd name="connsiteY50" fmla="*/ 320465 h 375179"/>
                    <a:gd name="connsiteX51" fmla="*/ 652569 w 1010552"/>
                    <a:gd name="connsiteY51" fmla="*/ 307438 h 375179"/>
                    <a:gd name="connsiteX52" fmla="*/ 657780 w 1010552"/>
                    <a:gd name="connsiteY52" fmla="*/ 287898 h 375179"/>
                    <a:gd name="connsiteX53" fmla="*/ 649964 w 1010552"/>
                    <a:gd name="connsiteY53" fmla="*/ 273568 h 375179"/>
                    <a:gd name="connsiteX54" fmla="*/ 636937 w 1010552"/>
                    <a:gd name="connsiteY54" fmla="*/ 276174 h 375179"/>
                    <a:gd name="connsiteX55" fmla="*/ 610883 w 1010552"/>
                    <a:gd name="connsiteY55" fmla="*/ 257936 h 375179"/>
                    <a:gd name="connsiteX56" fmla="*/ 610883 w 1010552"/>
                    <a:gd name="connsiteY56" fmla="*/ 242303 h 375179"/>
                    <a:gd name="connsiteX57" fmla="*/ 597855 w 1010552"/>
                    <a:gd name="connsiteY57" fmla="*/ 242303 h 375179"/>
                    <a:gd name="connsiteX58" fmla="*/ 595250 w 1010552"/>
                    <a:gd name="connsiteY58" fmla="*/ 234487 h 375179"/>
                    <a:gd name="connsiteX59" fmla="*/ 593947 w 1010552"/>
                    <a:gd name="connsiteY59" fmla="*/ 226671 h 375179"/>
                    <a:gd name="connsiteX60" fmla="*/ 588736 w 1010552"/>
                    <a:gd name="connsiteY60" fmla="*/ 178471 h 375179"/>
                    <a:gd name="connsiteX61" fmla="*/ 583525 w 1010552"/>
                    <a:gd name="connsiteY61" fmla="*/ 169352 h 375179"/>
                    <a:gd name="connsiteX62" fmla="*/ 582223 w 1010552"/>
                    <a:gd name="connsiteY62" fmla="*/ 153719 h 375179"/>
                    <a:gd name="connsiteX63" fmla="*/ 552260 w 1010552"/>
                    <a:gd name="connsiteY63" fmla="*/ 151114 h 375179"/>
                    <a:gd name="connsiteX64" fmla="*/ 545747 w 1010552"/>
                    <a:gd name="connsiteY64" fmla="*/ 145903 h 375179"/>
                    <a:gd name="connsiteX65" fmla="*/ 467585 w 1010552"/>
                    <a:gd name="connsiteY65" fmla="*/ 173260 h 375179"/>
                    <a:gd name="connsiteX66" fmla="*/ 458466 w 1010552"/>
                    <a:gd name="connsiteY66" fmla="*/ 191498 h 375179"/>
                    <a:gd name="connsiteX67" fmla="*/ 455861 w 1010552"/>
                    <a:gd name="connsiteY67" fmla="*/ 214946 h 375179"/>
                    <a:gd name="connsiteX68" fmla="*/ 431109 w 1010552"/>
                    <a:gd name="connsiteY68" fmla="*/ 227973 h 375179"/>
                    <a:gd name="connsiteX69" fmla="*/ 421990 w 1010552"/>
                    <a:gd name="connsiteY69" fmla="*/ 231882 h 375179"/>
                    <a:gd name="connsiteX70" fmla="*/ 407661 w 1010552"/>
                    <a:gd name="connsiteY70" fmla="*/ 246211 h 375179"/>
                    <a:gd name="connsiteX71" fmla="*/ 411568 w 1010552"/>
                    <a:gd name="connsiteY71" fmla="*/ 265752 h 375179"/>
                    <a:gd name="connsiteX72" fmla="*/ 407661 w 1010552"/>
                    <a:gd name="connsiteY72" fmla="*/ 273568 h 375179"/>
                    <a:gd name="connsiteX73" fmla="*/ 411568 w 1010552"/>
                    <a:gd name="connsiteY73" fmla="*/ 285292 h 375179"/>
                    <a:gd name="connsiteX74" fmla="*/ 398542 w 1010552"/>
                    <a:gd name="connsiteY74" fmla="*/ 295714 h 375179"/>
                    <a:gd name="connsiteX75" fmla="*/ 394634 w 1010552"/>
                    <a:gd name="connsiteY75" fmla="*/ 281384 h 375179"/>
                    <a:gd name="connsiteX76" fmla="*/ 380304 w 1010552"/>
                    <a:gd name="connsiteY76" fmla="*/ 272265 h 375179"/>
                    <a:gd name="connsiteX77" fmla="*/ 373790 w 1010552"/>
                    <a:gd name="connsiteY77" fmla="*/ 277476 h 375179"/>
                    <a:gd name="connsiteX78" fmla="*/ 355553 w 1010552"/>
                    <a:gd name="connsiteY78" fmla="*/ 276174 h 375179"/>
                    <a:gd name="connsiteX79" fmla="*/ 342525 w 1010552"/>
                    <a:gd name="connsiteY79" fmla="*/ 287898 h 375179"/>
                    <a:gd name="connsiteX80" fmla="*/ 320380 w 1010552"/>
                    <a:gd name="connsiteY80" fmla="*/ 291806 h 375179"/>
                    <a:gd name="connsiteX81" fmla="*/ 302141 w 1010552"/>
                    <a:gd name="connsiteY81" fmla="*/ 289201 h 375179"/>
                    <a:gd name="connsiteX82" fmla="*/ 289115 w 1010552"/>
                    <a:gd name="connsiteY82" fmla="*/ 289201 h 375179"/>
                    <a:gd name="connsiteX83" fmla="*/ 272179 w 1010552"/>
                    <a:gd name="connsiteY83" fmla="*/ 310044 h 375179"/>
                    <a:gd name="connsiteX84" fmla="*/ 272179 w 1010552"/>
                    <a:gd name="connsiteY84" fmla="*/ 320465 h 375179"/>
                    <a:gd name="connsiteX85" fmla="*/ 263061 w 1010552"/>
                    <a:gd name="connsiteY85" fmla="*/ 323071 h 375179"/>
                    <a:gd name="connsiteX86" fmla="*/ 225282 w 1010552"/>
                    <a:gd name="connsiteY86" fmla="*/ 306136 h 375179"/>
                    <a:gd name="connsiteX87" fmla="*/ 234401 w 1010552"/>
                    <a:gd name="connsiteY87" fmla="*/ 291806 h 375179"/>
                    <a:gd name="connsiteX88" fmla="*/ 233098 w 1010552"/>
                    <a:gd name="connsiteY88" fmla="*/ 283990 h 375179"/>
                    <a:gd name="connsiteX89" fmla="*/ 240915 w 1010552"/>
                    <a:gd name="connsiteY89" fmla="*/ 269660 h 375179"/>
                    <a:gd name="connsiteX90" fmla="*/ 239611 w 1010552"/>
                    <a:gd name="connsiteY90" fmla="*/ 255330 h 375179"/>
                    <a:gd name="connsiteX91" fmla="*/ 233098 w 1010552"/>
                    <a:gd name="connsiteY91" fmla="*/ 255330 h 375179"/>
                    <a:gd name="connsiteX92" fmla="*/ 227888 w 1010552"/>
                    <a:gd name="connsiteY92" fmla="*/ 247514 h 375179"/>
                    <a:gd name="connsiteX93" fmla="*/ 221374 w 1010552"/>
                    <a:gd name="connsiteY93" fmla="*/ 247514 h 375179"/>
                    <a:gd name="connsiteX94" fmla="*/ 220071 w 1010552"/>
                    <a:gd name="connsiteY94" fmla="*/ 239698 h 375179"/>
                    <a:gd name="connsiteX95" fmla="*/ 208347 w 1010552"/>
                    <a:gd name="connsiteY95" fmla="*/ 238395 h 375179"/>
                    <a:gd name="connsiteX96" fmla="*/ 199228 w 1010552"/>
                    <a:gd name="connsiteY96" fmla="*/ 246211 h 375179"/>
                    <a:gd name="connsiteX97" fmla="*/ 167963 w 1010552"/>
                    <a:gd name="connsiteY97" fmla="*/ 233184 h 375179"/>
                    <a:gd name="connsiteX98" fmla="*/ 154936 w 1010552"/>
                    <a:gd name="connsiteY98" fmla="*/ 242303 h 375179"/>
                    <a:gd name="connsiteX99" fmla="*/ 140606 w 1010552"/>
                    <a:gd name="connsiteY99" fmla="*/ 238395 h 375179"/>
                    <a:gd name="connsiteX100" fmla="*/ 136698 w 1010552"/>
                    <a:gd name="connsiteY100" fmla="*/ 257936 h 375179"/>
                    <a:gd name="connsiteX101" fmla="*/ 143212 w 1010552"/>
                    <a:gd name="connsiteY101" fmla="*/ 267055 h 375179"/>
                    <a:gd name="connsiteX102" fmla="*/ 143212 w 1010552"/>
                    <a:gd name="connsiteY102" fmla="*/ 278779 h 375179"/>
                    <a:gd name="connsiteX103" fmla="*/ 132791 w 1010552"/>
                    <a:gd name="connsiteY103" fmla="*/ 291806 h 375179"/>
                    <a:gd name="connsiteX104" fmla="*/ 104130 w 1010552"/>
                    <a:gd name="connsiteY104" fmla="*/ 330887 h 375179"/>
                    <a:gd name="connsiteX105" fmla="*/ 96315 w 1010552"/>
                    <a:gd name="connsiteY105" fmla="*/ 338703 h 375179"/>
                    <a:gd name="connsiteX106" fmla="*/ 93709 w 1010552"/>
                    <a:gd name="connsiteY106" fmla="*/ 345217 h 375179"/>
                    <a:gd name="connsiteX107" fmla="*/ 76774 w 1010552"/>
                    <a:gd name="connsiteY107" fmla="*/ 354336 h 375179"/>
                    <a:gd name="connsiteX108" fmla="*/ 66352 w 1010552"/>
                    <a:gd name="connsiteY108" fmla="*/ 343914 h 375179"/>
                    <a:gd name="connsiteX109" fmla="*/ 74168 w 1010552"/>
                    <a:gd name="connsiteY109" fmla="*/ 329584 h 375179"/>
                    <a:gd name="connsiteX110" fmla="*/ 57233 w 1010552"/>
                    <a:gd name="connsiteY110" fmla="*/ 306136 h 375179"/>
                    <a:gd name="connsiteX111" fmla="*/ 57233 w 1010552"/>
                    <a:gd name="connsiteY111" fmla="*/ 267055 h 375179"/>
                    <a:gd name="connsiteX112" fmla="*/ 42904 w 1010552"/>
                    <a:gd name="connsiteY112" fmla="*/ 256633 h 375179"/>
                    <a:gd name="connsiteX113" fmla="*/ 38996 w 1010552"/>
                    <a:gd name="connsiteY113" fmla="*/ 244909 h 375179"/>
                    <a:gd name="connsiteX114" fmla="*/ 49418 w 1010552"/>
                    <a:gd name="connsiteY114" fmla="*/ 241001 h 375179"/>
                    <a:gd name="connsiteX115" fmla="*/ 49418 w 1010552"/>
                    <a:gd name="connsiteY115" fmla="*/ 226671 h 375179"/>
                    <a:gd name="connsiteX116" fmla="*/ 41601 w 1010552"/>
                    <a:gd name="connsiteY116" fmla="*/ 213644 h 375179"/>
                    <a:gd name="connsiteX117" fmla="*/ 15546 w 1010552"/>
                    <a:gd name="connsiteY117" fmla="*/ 208433 h 375179"/>
                    <a:gd name="connsiteX118" fmla="*/ 0 w 1010552"/>
                    <a:gd name="connsiteY118" fmla="*/ 187334 h 375179"/>
                    <a:gd name="connsiteX119" fmla="*/ 891 w 1010552"/>
                    <a:gd name="connsiteY119" fmla="*/ 187590 h 375179"/>
                    <a:gd name="connsiteX120" fmla="*/ 110318 w 1010552"/>
                    <a:gd name="connsiteY120" fmla="*/ 145578 h 375179"/>
                    <a:gd name="connsiteX121" fmla="*/ 123020 w 1010552"/>
                    <a:gd name="connsiteY121" fmla="*/ 130922 h 375179"/>
                    <a:gd name="connsiteX122" fmla="*/ 150377 w 1010552"/>
                    <a:gd name="connsiteY122" fmla="*/ 131899 h 375179"/>
                    <a:gd name="connsiteX123" fmla="*/ 185549 w 1010552"/>
                    <a:gd name="connsiteY123" fmla="*/ 112359 h 375179"/>
                    <a:gd name="connsiteX124" fmla="*/ 190435 w 1010552"/>
                    <a:gd name="connsiteY124" fmla="*/ 105519 h 375179"/>
                    <a:gd name="connsiteX125" fmla="*/ 198252 w 1010552"/>
                    <a:gd name="connsiteY125" fmla="*/ 101611 h 375179"/>
                    <a:gd name="connsiteX126" fmla="*/ 222677 w 1010552"/>
                    <a:gd name="connsiteY126" fmla="*/ 79139 h 375179"/>
                    <a:gd name="connsiteX127" fmla="*/ 242218 w 1010552"/>
                    <a:gd name="connsiteY127" fmla="*/ 78162 h 375179"/>
                    <a:gd name="connsiteX128" fmla="*/ 282275 w 1010552"/>
                    <a:gd name="connsiteY128" fmla="*/ 36151 h 375179"/>
                    <a:gd name="connsiteX129" fmla="*/ 302793 w 1010552"/>
                    <a:gd name="connsiteY129" fmla="*/ 37127 h 375179"/>
                    <a:gd name="connsiteX130" fmla="*/ 311586 w 1010552"/>
                    <a:gd name="connsiteY130" fmla="*/ 44943 h 375179"/>
                    <a:gd name="connsiteX131" fmla="*/ 348714 w 1010552"/>
                    <a:gd name="connsiteY131" fmla="*/ 37127 h 375179"/>
                    <a:gd name="connsiteX132" fmla="*/ 358484 w 1010552"/>
                    <a:gd name="connsiteY132" fmla="*/ 36151 h 375179"/>
                    <a:gd name="connsiteX133" fmla="*/ 372162 w 1010552"/>
                    <a:gd name="connsiteY133" fmla="*/ 34196 h 375179"/>
                    <a:gd name="connsiteX134" fmla="*/ 381932 w 1010552"/>
                    <a:gd name="connsiteY134" fmla="*/ 17587 h 375179"/>
                    <a:gd name="connsiteX135" fmla="*/ 403427 w 1010552"/>
                    <a:gd name="connsiteY135" fmla="*/ 10748 h 375179"/>
                    <a:gd name="connsiteX136" fmla="*/ 415326 w 1010552"/>
                    <a:gd name="connsiteY136" fmla="*/ 0 h 375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</a:cxnLst>
                  <a:rect l="l" t="t" r="r" b="b"/>
                  <a:pathLst>
                    <a:path w="1010552" h="375179">
                      <a:moveTo>
                        <a:pt x="963394" y="0"/>
                      </a:moveTo>
                      <a:lnTo>
                        <a:pt x="969908" y="19541"/>
                      </a:lnTo>
                      <a:lnTo>
                        <a:pt x="987103" y="11725"/>
                      </a:lnTo>
                      <a:lnTo>
                        <a:pt x="1004299" y="35173"/>
                      </a:lnTo>
                      <a:lnTo>
                        <a:pt x="999609" y="91450"/>
                      </a:lnTo>
                      <a:lnTo>
                        <a:pt x="1010552" y="132094"/>
                      </a:lnTo>
                      <a:lnTo>
                        <a:pt x="1010552" y="146164"/>
                      </a:lnTo>
                      <a:lnTo>
                        <a:pt x="1007426" y="160233"/>
                      </a:lnTo>
                      <a:lnTo>
                        <a:pt x="1008989" y="180555"/>
                      </a:lnTo>
                      <a:lnTo>
                        <a:pt x="1007426" y="200877"/>
                      </a:lnTo>
                      <a:lnTo>
                        <a:pt x="1005087" y="204218"/>
                      </a:lnTo>
                      <a:lnTo>
                        <a:pt x="988667" y="201919"/>
                      </a:lnTo>
                      <a:lnTo>
                        <a:pt x="979547" y="203222"/>
                      </a:lnTo>
                      <a:lnTo>
                        <a:pt x="967823" y="198011"/>
                      </a:lnTo>
                      <a:lnTo>
                        <a:pt x="961310" y="190195"/>
                      </a:lnTo>
                      <a:cubicBezTo>
                        <a:pt x="960876" y="182813"/>
                        <a:pt x="960441" y="175431"/>
                        <a:pt x="960007" y="168049"/>
                      </a:cubicBezTo>
                      <a:lnTo>
                        <a:pt x="948282" y="165444"/>
                      </a:lnTo>
                      <a:lnTo>
                        <a:pt x="937861" y="148508"/>
                      </a:lnTo>
                      <a:lnTo>
                        <a:pt x="926137" y="134179"/>
                      </a:lnTo>
                      <a:lnTo>
                        <a:pt x="914413" y="126363"/>
                      </a:lnTo>
                      <a:lnTo>
                        <a:pt x="907899" y="135481"/>
                      </a:lnTo>
                      <a:cubicBezTo>
                        <a:pt x="907465" y="143732"/>
                        <a:pt x="907030" y="151982"/>
                        <a:pt x="906596" y="160233"/>
                      </a:cubicBezTo>
                      <a:lnTo>
                        <a:pt x="871423" y="182379"/>
                      </a:lnTo>
                      <a:lnTo>
                        <a:pt x="837553" y="184984"/>
                      </a:lnTo>
                      <a:lnTo>
                        <a:pt x="829737" y="191498"/>
                      </a:lnTo>
                      <a:cubicBezTo>
                        <a:pt x="829303" y="201051"/>
                        <a:pt x="828868" y="210604"/>
                        <a:pt x="828434" y="220157"/>
                      </a:cubicBezTo>
                      <a:lnTo>
                        <a:pt x="838855" y="230579"/>
                      </a:lnTo>
                      <a:lnTo>
                        <a:pt x="838855" y="257936"/>
                      </a:lnTo>
                      <a:lnTo>
                        <a:pt x="820618" y="255330"/>
                      </a:lnTo>
                      <a:lnTo>
                        <a:pt x="807590" y="259238"/>
                      </a:lnTo>
                      <a:lnTo>
                        <a:pt x="801077" y="267055"/>
                      </a:lnTo>
                      <a:lnTo>
                        <a:pt x="804986" y="290503"/>
                      </a:lnTo>
                      <a:lnTo>
                        <a:pt x="802380" y="303530"/>
                      </a:lnTo>
                      <a:lnTo>
                        <a:pt x="794564" y="306136"/>
                      </a:lnTo>
                      <a:lnTo>
                        <a:pt x="771115" y="304833"/>
                      </a:lnTo>
                      <a:lnTo>
                        <a:pt x="761996" y="315255"/>
                      </a:lnTo>
                      <a:lnTo>
                        <a:pt x="741153" y="315255"/>
                      </a:lnTo>
                      <a:lnTo>
                        <a:pt x="745061" y="338703"/>
                      </a:lnTo>
                      <a:lnTo>
                        <a:pt x="734639" y="354336"/>
                      </a:lnTo>
                      <a:lnTo>
                        <a:pt x="726824" y="355638"/>
                      </a:lnTo>
                      <a:lnTo>
                        <a:pt x="720310" y="367363"/>
                      </a:lnTo>
                      <a:lnTo>
                        <a:pt x="711191" y="367363"/>
                      </a:lnTo>
                      <a:lnTo>
                        <a:pt x="685137" y="358244"/>
                      </a:lnTo>
                      <a:lnTo>
                        <a:pt x="677320" y="359547"/>
                      </a:lnTo>
                      <a:lnTo>
                        <a:pt x="669505" y="375179"/>
                      </a:lnTo>
                      <a:lnTo>
                        <a:pt x="657780" y="375179"/>
                      </a:lnTo>
                      <a:lnTo>
                        <a:pt x="653872" y="351730"/>
                      </a:lnTo>
                      <a:lnTo>
                        <a:pt x="643451" y="347822"/>
                      </a:lnTo>
                      <a:lnTo>
                        <a:pt x="643451" y="340006"/>
                      </a:lnTo>
                      <a:lnTo>
                        <a:pt x="656477" y="333493"/>
                      </a:lnTo>
                      <a:lnTo>
                        <a:pt x="657780" y="320465"/>
                      </a:lnTo>
                      <a:lnTo>
                        <a:pt x="652569" y="307438"/>
                      </a:lnTo>
                      <a:lnTo>
                        <a:pt x="657780" y="287898"/>
                      </a:lnTo>
                      <a:lnTo>
                        <a:pt x="649964" y="273568"/>
                      </a:lnTo>
                      <a:lnTo>
                        <a:pt x="636937" y="276174"/>
                      </a:lnTo>
                      <a:lnTo>
                        <a:pt x="610883" y="257936"/>
                      </a:lnTo>
                      <a:lnTo>
                        <a:pt x="610883" y="242303"/>
                      </a:lnTo>
                      <a:lnTo>
                        <a:pt x="597855" y="242303"/>
                      </a:lnTo>
                      <a:lnTo>
                        <a:pt x="595250" y="234487"/>
                      </a:lnTo>
                      <a:lnTo>
                        <a:pt x="593947" y="226671"/>
                      </a:lnTo>
                      <a:lnTo>
                        <a:pt x="588736" y="178471"/>
                      </a:lnTo>
                      <a:lnTo>
                        <a:pt x="583525" y="169352"/>
                      </a:lnTo>
                      <a:lnTo>
                        <a:pt x="582223" y="153719"/>
                      </a:lnTo>
                      <a:lnTo>
                        <a:pt x="552260" y="151114"/>
                      </a:lnTo>
                      <a:lnTo>
                        <a:pt x="545747" y="145903"/>
                      </a:lnTo>
                      <a:lnTo>
                        <a:pt x="467585" y="173260"/>
                      </a:lnTo>
                      <a:lnTo>
                        <a:pt x="458466" y="191498"/>
                      </a:lnTo>
                      <a:lnTo>
                        <a:pt x="455861" y="214946"/>
                      </a:lnTo>
                      <a:lnTo>
                        <a:pt x="431109" y="227973"/>
                      </a:lnTo>
                      <a:lnTo>
                        <a:pt x="421990" y="231882"/>
                      </a:lnTo>
                      <a:lnTo>
                        <a:pt x="407661" y="246211"/>
                      </a:lnTo>
                      <a:lnTo>
                        <a:pt x="411568" y="265752"/>
                      </a:lnTo>
                      <a:lnTo>
                        <a:pt x="407661" y="273568"/>
                      </a:lnTo>
                      <a:lnTo>
                        <a:pt x="411568" y="285292"/>
                      </a:lnTo>
                      <a:lnTo>
                        <a:pt x="398542" y="295714"/>
                      </a:lnTo>
                      <a:lnTo>
                        <a:pt x="394634" y="281384"/>
                      </a:lnTo>
                      <a:lnTo>
                        <a:pt x="380304" y="272265"/>
                      </a:lnTo>
                      <a:lnTo>
                        <a:pt x="373790" y="277476"/>
                      </a:lnTo>
                      <a:lnTo>
                        <a:pt x="355553" y="276174"/>
                      </a:lnTo>
                      <a:lnTo>
                        <a:pt x="342525" y="287898"/>
                      </a:lnTo>
                      <a:lnTo>
                        <a:pt x="320380" y="291806"/>
                      </a:lnTo>
                      <a:lnTo>
                        <a:pt x="302141" y="289201"/>
                      </a:lnTo>
                      <a:lnTo>
                        <a:pt x="289115" y="289201"/>
                      </a:lnTo>
                      <a:lnTo>
                        <a:pt x="272179" y="310044"/>
                      </a:lnTo>
                      <a:lnTo>
                        <a:pt x="272179" y="320465"/>
                      </a:lnTo>
                      <a:lnTo>
                        <a:pt x="263061" y="323071"/>
                      </a:lnTo>
                      <a:lnTo>
                        <a:pt x="225282" y="306136"/>
                      </a:lnTo>
                      <a:lnTo>
                        <a:pt x="234401" y="291806"/>
                      </a:lnTo>
                      <a:lnTo>
                        <a:pt x="233098" y="283990"/>
                      </a:lnTo>
                      <a:lnTo>
                        <a:pt x="240915" y="269660"/>
                      </a:lnTo>
                      <a:lnTo>
                        <a:pt x="239611" y="255330"/>
                      </a:lnTo>
                      <a:lnTo>
                        <a:pt x="233098" y="255330"/>
                      </a:lnTo>
                      <a:lnTo>
                        <a:pt x="227888" y="247514"/>
                      </a:lnTo>
                      <a:lnTo>
                        <a:pt x="221374" y="247514"/>
                      </a:lnTo>
                      <a:lnTo>
                        <a:pt x="220071" y="239698"/>
                      </a:lnTo>
                      <a:lnTo>
                        <a:pt x="208347" y="238395"/>
                      </a:lnTo>
                      <a:lnTo>
                        <a:pt x="199228" y="246211"/>
                      </a:lnTo>
                      <a:lnTo>
                        <a:pt x="167963" y="233184"/>
                      </a:lnTo>
                      <a:lnTo>
                        <a:pt x="154936" y="242303"/>
                      </a:lnTo>
                      <a:lnTo>
                        <a:pt x="140606" y="238395"/>
                      </a:lnTo>
                      <a:lnTo>
                        <a:pt x="136698" y="257936"/>
                      </a:lnTo>
                      <a:lnTo>
                        <a:pt x="143212" y="267055"/>
                      </a:lnTo>
                      <a:lnTo>
                        <a:pt x="143212" y="278779"/>
                      </a:lnTo>
                      <a:lnTo>
                        <a:pt x="132791" y="291806"/>
                      </a:lnTo>
                      <a:lnTo>
                        <a:pt x="104130" y="330887"/>
                      </a:lnTo>
                      <a:lnTo>
                        <a:pt x="96315" y="338703"/>
                      </a:lnTo>
                      <a:lnTo>
                        <a:pt x="93709" y="345217"/>
                      </a:lnTo>
                      <a:lnTo>
                        <a:pt x="76774" y="354336"/>
                      </a:lnTo>
                      <a:lnTo>
                        <a:pt x="66352" y="343914"/>
                      </a:lnTo>
                      <a:lnTo>
                        <a:pt x="74168" y="329584"/>
                      </a:lnTo>
                      <a:lnTo>
                        <a:pt x="57233" y="306136"/>
                      </a:lnTo>
                      <a:lnTo>
                        <a:pt x="57233" y="267055"/>
                      </a:lnTo>
                      <a:lnTo>
                        <a:pt x="42904" y="256633"/>
                      </a:lnTo>
                      <a:lnTo>
                        <a:pt x="38996" y="244909"/>
                      </a:lnTo>
                      <a:lnTo>
                        <a:pt x="49418" y="241001"/>
                      </a:lnTo>
                      <a:lnTo>
                        <a:pt x="49418" y="226671"/>
                      </a:lnTo>
                      <a:lnTo>
                        <a:pt x="41601" y="213644"/>
                      </a:lnTo>
                      <a:lnTo>
                        <a:pt x="15546" y="208433"/>
                      </a:lnTo>
                      <a:lnTo>
                        <a:pt x="0" y="187334"/>
                      </a:lnTo>
                      <a:lnTo>
                        <a:pt x="891" y="187590"/>
                      </a:lnTo>
                      <a:lnTo>
                        <a:pt x="110318" y="145578"/>
                      </a:lnTo>
                      <a:lnTo>
                        <a:pt x="123020" y="130922"/>
                      </a:lnTo>
                      <a:lnTo>
                        <a:pt x="150377" y="131899"/>
                      </a:lnTo>
                      <a:lnTo>
                        <a:pt x="185549" y="112359"/>
                      </a:lnTo>
                      <a:lnTo>
                        <a:pt x="190435" y="105519"/>
                      </a:lnTo>
                      <a:lnTo>
                        <a:pt x="198252" y="101611"/>
                      </a:lnTo>
                      <a:lnTo>
                        <a:pt x="222677" y="79139"/>
                      </a:lnTo>
                      <a:lnTo>
                        <a:pt x="242218" y="78162"/>
                      </a:lnTo>
                      <a:lnTo>
                        <a:pt x="282275" y="36151"/>
                      </a:lnTo>
                      <a:lnTo>
                        <a:pt x="302793" y="37127"/>
                      </a:lnTo>
                      <a:lnTo>
                        <a:pt x="311586" y="44943"/>
                      </a:lnTo>
                      <a:lnTo>
                        <a:pt x="348714" y="37127"/>
                      </a:lnTo>
                      <a:lnTo>
                        <a:pt x="358484" y="36151"/>
                      </a:lnTo>
                      <a:lnTo>
                        <a:pt x="372162" y="34196"/>
                      </a:lnTo>
                      <a:lnTo>
                        <a:pt x="381932" y="17587"/>
                      </a:lnTo>
                      <a:lnTo>
                        <a:pt x="403427" y="10748"/>
                      </a:lnTo>
                      <a:lnTo>
                        <a:pt x="415326" y="0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E836B912-9A94-9C9F-F6D9-4DB03D006290}"/>
                    </a:ext>
                  </a:extLst>
                </p:cNvPr>
                <p:cNvSpPr/>
                <p:nvPr/>
              </p:nvSpPr>
              <p:spPr>
                <a:xfrm>
                  <a:off x="3322265" y="1612903"/>
                  <a:ext cx="65582" cy="114946"/>
                </a:xfrm>
                <a:custGeom>
                  <a:avLst/>
                  <a:gdLst>
                    <a:gd name="connsiteX0" fmla="*/ 65582 w 65582"/>
                    <a:gd name="connsiteY0" fmla="*/ 0 h 114946"/>
                    <a:gd name="connsiteX1" fmla="*/ 65582 w 65582"/>
                    <a:gd name="connsiteY1" fmla="*/ 100896 h 114946"/>
                    <a:gd name="connsiteX2" fmla="*/ 59403 w 65582"/>
                    <a:gd name="connsiteY2" fmla="*/ 102440 h 114946"/>
                    <a:gd name="connsiteX3" fmla="*/ 59403 w 65582"/>
                    <a:gd name="connsiteY3" fmla="*/ 114946 h 114946"/>
                    <a:gd name="connsiteX4" fmla="*/ 28139 w 65582"/>
                    <a:gd name="connsiteY4" fmla="*/ 105567 h 114946"/>
                    <a:gd name="connsiteX5" fmla="*/ 28139 w 65582"/>
                    <a:gd name="connsiteY5" fmla="*/ 89934 h 114946"/>
                    <a:gd name="connsiteX6" fmla="*/ 14069 w 65582"/>
                    <a:gd name="connsiteY6" fmla="*/ 61796 h 114946"/>
                    <a:gd name="connsiteX7" fmla="*/ 0 w 65582"/>
                    <a:gd name="connsiteY7" fmla="*/ 24278 h 114946"/>
                    <a:gd name="connsiteX8" fmla="*/ 17196 w 65582"/>
                    <a:gd name="connsiteY8" fmla="*/ 16462 h 114946"/>
                    <a:gd name="connsiteX9" fmla="*/ 34391 w 65582"/>
                    <a:gd name="connsiteY9" fmla="*/ 16462 h 114946"/>
                    <a:gd name="connsiteX0" fmla="*/ 65582 w 481387"/>
                    <a:gd name="connsiteY0" fmla="*/ 0 h 114946"/>
                    <a:gd name="connsiteX1" fmla="*/ 481385 w 481387"/>
                    <a:gd name="connsiteY1" fmla="*/ 31747 h 114946"/>
                    <a:gd name="connsiteX2" fmla="*/ 65582 w 481387"/>
                    <a:gd name="connsiteY2" fmla="*/ 100896 h 114946"/>
                    <a:gd name="connsiteX3" fmla="*/ 59403 w 481387"/>
                    <a:gd name="connsiteY3" fmla="*/ 102440 h 114946"/>
                    <a:gd name="connsiteX4" fmla="*/ 59403 w 481387"/>
                    <a:gd name="connsiteY4" fmla="*/ 114946 h 114946"/>
                    <a:gd name="connsiteX5" fmla="*/ 28139 w 481387"/>
                    <a:gd name="connsiteY5" fmla="*/ 105567 h 114946"/>
                    <a:gd name="connsiteX6" fmla="*/ 28139 w 481387"/>
                    <a:gd name="connsiteY6" fmla="*/ 89934 h 114946"/>
                    <a:gd name="connsiteX7" fmla="*/ 14069 w 481387"/>
                    <a:gd name="connsiteY7" fmla="*/ 61796 h 114946"/>
                    <a:gd name="connsiteX8" fmla="*/ 0 w 481387"/>
                    <a:gd name="connsiteY8" fmla="*/ 24278 h 114946"/>
                    <a:gd name="connsiteX9" fmla="*/ 17196 w 481387"/>
                    <a:gd name="connsiteY9" fmla="*/ 16462 h 114946"/>
                    <a:gd name="connsiteX10" fmla="*/ 34391 w 481387"/>
                    <a:gd name="connsiteY10" fmla="*/ 16462 h 114946"/>
                    <a:gd name="connsiteX11" fmla="*/ 65582 w 481387"/>
                    <a:gd name="connsiteY11" fmla="*/ 0 h 114946"/>
                    <a:gd name="connsiteX0" fmla="*/ 481385 w 572825"/>
                    <a:gd name="connsiteY0" fmla="*/ 31747 h 123187"/>
                    <a:gd name="connsiteX1" fmla="*/ 65582 w 572825"/>
                    <a:gd name="connsiteY1" fmla="*/ 100896 h 123187"/>
                    <a:gd name="connsiteX2" fmla="*/ 59403 w 572825"/>
                    <a:gd name="connsiteY2" fmla="*/ 102440 h 123187"/>
                    <a:gd name="connsiteX3" fmla="*/ 59403 w 572825"/>
                    <a:gd name="connsiteY3" fmla="*/ 114946 h 123187"/>
                    <a:gd name="connsiteX4" fmla="*/ 28139 w 572825"/>
                    <a:gd name="connsiteY4" fmla="*/ 105567 h 123187"/>
                    <a:gd name="connsiteX5" fmla="*/ 28139 w 572825"/>
                    <a:gd name="connsiteY5" fmla="*/ 89934 h 123187"/>
                    <a:gd name="connsiteX6" fmla="*/ 14069 w 572825"/>
                    <a:gd name="connsiteY6" fmla="*/ 61796 h 123187"/>
                    <a:gd name="connsiteX7" fmla="*/ 0 w 572825"/>
                    <a:gd name="connsiteY7" fmla="*/ 24278 h 123187"/>
                    <a:gd name="connsiteX8" fmla="*/ 17196 w 572825"/>
                    <a:gd name="connsiteY8" fmla="*/ 16462 h 123187"/>
                    <a:gd name="connsiteX9" fmla="*/ 34391 w 572825"/>
                    <a:gd name="connsiteY9" fmla="*/ 16462 h 123187"/>
                    <a:gd name="connsiteX10" fmla="*/ 65582 w 572825"/>
                    <a:gd name="connsiteY10" fmla="*/ 0 h 123187"/>
                    <a:gd name="connsiteX11" fmla="*/ 572825 w 572825"/>
                    <a:gd name="connsiteY11" fmla="*/ 123187 h 123187"/>
                    <a:gd name="connsiteX0" fmla="*/ 65582 w 572825"/>
                    <a:gd name="connsiteY0" fmla="*/ 100896 h 123187"/>
                    <a:gd name="connsiteX1" fmla="*/ 59403 w 572825"/>
                    <a:gd name="connsiteY1" fmla="*/ 102440 h 123187"/>
                    <a:gd name="connsiteX2" fmla="*/ 59403 w 572825"/>
                    <a:gd name="connsiteY2" fmla="*/ 114946 h 123187"/>
                    <a:gd name="connsiteX3" fmla="*/ 28139 w 572825"/>
                    <a:gd name="connsiteY3" fmla="*/ 105567 h 123187"/>
                    <a:gd name="connsiteX4" fmla="*/ 28139 w 572825"/>
                    <a:gd name="connsiteY4" fmla="*/ 89934 h 123187"/>
                    <a:gd name="connsiteX5" fmla="*/ 14069 w 572825"/>
                    <a:gd name="connsiteY5" fmla="*/ 61796 h 123187"/>
                    <a:gd name="connsiteX6" fmla="*/ 0 w 572825"/>
                    <a:gd name="connsiteY6" fmla="*/ 24278 h 123187"/>
                    <a:gd name="connsiteX7" fmla="*/ 17196 w 572825"/>
                    <a:gd name="connsiteY7" fmla="*/ 16462 h 123187"/>
                    <a:gd name="connsiteX8" fmla="*/ 34391 w 572825"/>
                    <a:gd name="connsiteY8" fmla="*/ 16462 h 123187"/>
                    <a:gd name="connsiteX9" fmla="*/ 65582 w 572825"/>
                    <a:gd name="connsiteY9" fmla="*/ 0 h 123187"/>
                    <a:gd name="connsiteX10" fmla="*/ 572825 w 572825"/>
                    <a:gd name="connsiteY10" fmla="*/ 123187 h 123187"/>
                    <a:gd name="connsiteX0" fmla="*/ 65582 w 65582"/>
                    <a:gd name="connsiteY0" fmla="*/ 100896 h 114946"/>
                    <a:gd name="connsiteX1" fmla="*/ 59403 w 65582"/>
                    <a:gd name="connsiteY1" fmla="*/ 102440 h 114946"/>
                    <a:gd name="connsiteX2" fmla="*/ 59403 w 65582"/>
                    <a:gd name="connsiteY2" fmla="*/ 114946 h 114946"/>
                    <a:gd name="connsiteX3" fmla="*/ 28139 w 65582"/>
                    <a:gd name="connsiteY3" fmla="*/ 105567 h 114946"/>
                    <a:gd name="connsiteX4" fmla="*/ 28139 w 65582"/>
                    <a:gd name="connsiteY4" fmla="*/ 89934 h 114946"/>
                    <a:gd name="connsiteX5" fmla="*/ 14069 w 65582"/>
                    <a:gd name="connsiteY5" fmla="*/ 61796 h 114946"/>
                    <a:gd name="connsiteX6" fmla="*/ 0 w 65582"/>
                    <a:gd name="connsiteY6" fmla="*/ 24278 h 114946"/>
                    <a:gd name="connsiteX7" fmla="*/ 17196 w 65582"/>
                    <a:gd name="connsiteY7" fmla="*/ 16462 h 114946"/>
                    <a:gd name="connsiteX8" fmla="*/ 34391 w 65582"/>
                    <a:gd name="connsiteY8" fmla="*/ 16462 h 114946"/>
                    <a:gd name="connsiteX9" fmla="*/ 65582 w 65582"/>
                    <a:gd name="connsiteY9" fmla="*/ 0 h 114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582" h="114946">
                      <a:moveTo>
                        <a:pt x="65582" y="100896"/>
                      </a:moveTo>
                      <a:lnTo>
                        <a:pt x="59403" y="102440"/>
                      </a:lnTo>
                      <a:lnTo>
                        <a:pt x="59403" y="114946"/>
                      </a:lnTo>
                      <a:lnTo>
                        <a:pt x="28139" y="105567"/>
                      </a:lnTo>
                      <a:lnTo>
                        <a:pt x="28139" y="89934"/>
                      </a:lnTo>
                      <a:lnTo>
                        <a:pt x="14069" y="61796"/>
                      </a:lnTo>
                      <a:lnTo>
                        <a:pt x="0" y="24278"/>
                      </a:lnTo>
                      <a:lnTo>
                        <a:pt x="17196" y="16462"/>
                      </a:lnTo>
                      <a:lnTo>
                        <a:pt x="34391" y="16462"/>
                      </a:lnTo>
                      <a:lnTo>
                        <a:pt x="65582" y="0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98B6277C-B261-581D-77D1-21146D3E9345}"/>
                    </a:ext>
                  </a:extLst>
                </p:cNvPr>
                <p:cNvSpPr/>
                <p:nvPr/>
              </p:nvSpPr>
              <p:spPr>
                <a:xfrm>
                  <a:off x="1496396" y="1029282"/>
                  <a:ext cx="622171" cy="540680"/>
                </a:xfrm>
                <a:custGeom>
                  <a:avLst/>
                  <a:gdLst>
                    <a:gd name="connsiteX0" fmla="*/ 2673676 w 3032760"/>
                    <a:gd name="connsiteY0" fmla="*/ 0 h 2635532"/>
                    <a:gd name="connsiteX1" fmla="*/ 2739388 w 3032760"/>
                    <a:gd name="connsiteY1" fmla="*/ 89182 h 2635532"/>
                    <a:gd name="connsiteX2" fmla="*/ 2866388 w 3032760"/>
                    <a:gd name="connsiteY2" fmla="*/ 114582 h 2635532"/>
                    <a:gd name="connsiteX3" fmla="*/ 2904492 w 3032760"/>
                    <a:gd name="connsiteY3" fmla="*/ 178082 h 2635532"/>
                    <a:gd name="connsiteX4" fmla="*/ 2904492 w 3032760"/>
                    <a:gd name="connsiteY4" fmla="*/ 247932 h 2635532"/>
                    <a:gd name="connsiteX5" fmla="*/ 2853692 w 3032760"/>
                    <a:gd name="connsiteY5" fmla="*/ 266982 h 2635532"/>
                    <a:gd name="connsiteX6" fmla="*/ 2872740 w 3032760"/>
                    <a:gd name="connsiteY6" fmla="*/ 324132 h 2635532"/>
                    <a:gd name="connsiteX7" fmla="*/ 2942588 w 3032760"/>
                    <a:gd name="connsiteY7" fmla="*/ 374932 h 2635532"/>
                    <a:gd name="connsiteX8" fmla="*/ 2942588 w 3032760"/>
                    <a:gd name="connsiteY8" fmla="*/ 565432 h 2635532"/>
                    <a:gd name="connsiteX9" fmla="*/ 3025140 w 3032760"/>
                    <a:gd name="connsiteY9" fmla="*/ 679732 h 2635532"/>
                    <a:gd name="connsiteX10" fmla="*/ 2987040 w 3032760"/>
                    <a:gd name="connsiteY10" fmla="*/ 749582 h 2635532"/>
                    <a:gd name="connsiteX11" fmla="*/ 3018108 w 3032760"/>
                    <a:gd name="connsiteY11" fmla="*/ 780648 h 2635532"/>
                    <a:gd name="connsiteX12" fmla="*/ 3017520 w 3032760"/>
                    <a:gd name="connsiteY12" fmla="*/ 783872 h 2635532"/>
                    <a:gd name="connsiteX13" fmla="*/ 2987040 w 3032760"/>
                    <a:gd name="connsiteY13" fmla="*/ 1050572 h 2635532"/>
                    <a:gd name="connsiteX14" fmla="*/ 3032760 w 3032760"/>
                    <a:gd name="connsiteY14" fmla="*/ 1180112 h 2635532"/>
                    <a:gd name="connsiteX15" fmla="*/ 3009900 w 3032760"/>
                    <a:gd name="connsiteY15" fmla="*/ 1294412 h 2635532"/>
                    <a:gd name="connsiteX16" fmla="*/ 2971800 w 3032760"/>
                    <a:gd name="connsiteY16" fmla="*/ 1355372 h 2635532"/>
                    <a:gd name="connsiteX17" fmla="*/ 2994660 w 3032760"/>
                    <a:gd name="connsiteY17" fmla="*/ 1484912 h 2635532"/>
                    <a:gd name="connsiteX18" fmla="*/ 2910840 w 3032760"/>
                    <a:gd name="connsiteY18" fmla="*/ 1484912 h 2635532"/>
                    <a:gd name="connsiteX19" fmla="*/ 2796540 w 3032760"/>
                    <a:gd name="connsiteY19" fmla="*/ 1583972 h 2635532"/>
                    <a:gd name="connsiteX20" fmla="*/ 2781300 w 3032760"/>
                    <a:gd name="connsiteY20" fmla="*/ 1667792 h 2635532"/>
                    <a:gd name="connsiteX21" fmla="*/ 2865120 w 3032760"/>
                    <a:gd name="connsiteY21" fmla="*/ 1675412 h 2635532"/>
                    <a:gd name="connsiteX22" fmla="*/ 2834640 w 3032760"/>
                    <a:gd name="connsiteY22" fmla="*/ 1766852 h 2635532"/>
                    <a:gd name="connsiteX23" fmla="*/ 2750820 w 3032760"/>
                    <a:gd name="connsiteY23" fmla="*/ 1797332 h 2635532"/>
                    <a:gd name="connsiteX24" fmla="*/ 2727960 w 3032760"/>
                    <a:gd name="connsiteY24" fmla="*/ 1858292 h 2635532"/>
                    <a:gd name="connsiteX25" fmla="*/ 2667000 w 3032760"/>
                    <a:gd name="connsiteY25" fmla="*/ 1873532 h 2635532"/>
                    <a:gd name="connsiteX26" fmla="*/ 2667000 w 3032760"/>
                    <a:gd name="connsiteY26" fmla="*/ 1919252 h 2635532"/>
                    <a:gd name="connsiteX27" fmla="*/ 2712720 w 3032760"/>
                    <a:gd name="connsiteY27" fmla="*/ 1980212 h 2635532"/>
                    <a:gd name="connsiteX28" fmla="*/ 2621280 w 3032760"/>
                    <a:gd name="connsiteY28" fmla="*/ 2064032 h 2635532"/>
                    <a:gd name="connsiteX29" fmla="*/ 2606040 w 3032760"/>
                    <a:gd name="connsiteY29" fmla="*/ 2124992 h 2635532"/>
                    <a:gd name="connsiteX30" fmla="*/ 2552700 w 3032760"/>
                    <a:gd name="connsiteY30" fmla="*/ 2140232 h 2635532"/>
                    <a:gd name="connsiteX31" fmla="*/ 2545080 w 3032760"/>
                    <a:gd name="connsiteY31" fmla="*/ 2201192 h 2635532"/>
                    <a:gd name="connsiteX32" fmla="*/ 2499360 w 3032760"/>
                    <a:gd name="connsiteY32" fmla="*/ 2231672 h 2635532"/>
                    <a:gd name="connsiteX33" fmla="*/ 2362200 w 3032760"/>
                    <a:gd name="connsiteY33" fmla="*/ 2239292 h 2635532"/>
                    <a:gd name="connsiteX34" fmla="*/ 2225040 w 3032760"/>
                    <a:gd name="connsiteY34" fmla="*/ 2109752 h 2635532"/>
                    <a:gd name="connsiteX35" fmla="*/ 2148840 w 3032760"/>
                    <a:gd name="connsiteY35" fmla="*/ 2102132 h 2635532"/>
                    <a:gd name="connsiteX36" fmla="*/ 2080260 w 3032760"/>
                    <a:gd name="connsiteY36" fmla="*/ 2147852 h 2635532"/>
                    <a:gd name="connsiteX37" fmla="*/ 1920240 w 3032760"/>
                    <a:gd name="connsiteY37" fmla="*/ 2071652 h 2635532"/>
                    <a:gd name="connsiteX38" fmla="*/ 1905000 w 3032760"/>
                    <a:gd name="connsiteY38" fmla="*/ 1964972 h 2635532"/>
                    <a:gd name="connsiteX39" fmla="*/ 1813560 w 3032760"/>
                    <a:gd name="connsiteY39" fmla="*/ 2010692 h 2635532"/>
                    <a:gd name="connsiteX40" fmla="*/ 1821180 w 3032760"/>
                    <a:gd name="connsiteY40" fmla="*/ 2056412 h 2635532"/>
                    <a:gd name="connsiteX41" fmla="*/ 1767840 w 3032760"/>
                    <a:gd name="connsiteY41" fmla="*/ 2064032 h 2635532"/>
                    <a:gd name="connsiteX42" fmla="*/ 1638300 w 3032760"/>
                    <a:gd name="connsiteY42" fmla="*/ 2086892 h 2635532"/>
                    <a:gd name="connsiteX43" fmla="*/ 1684020 w 3032760"/>
                    <a:gd name="connsiteY43" fmla="*/ 1964972 h 2635532"/>
                    <a:gd name="connsiteX44" fmla="*/ 1638300 w 3032760"/>
                    <a:gd name="connsiteY44" fmla="*/ 1957352 h 2635532"/>
                    <a:gd name="connsiteX45" fmla="*/ 1569720 w 3032760"/>
                    <a:gd name="connsiteY45" fmla="*/ 1980212 h 2635532"/>
                    <a:gd name="connsiteX46" fmla="*/ 1531620 w 3032760"/>
                    <a:gd name="connsiteY46" fmla="*/ 1949732 h 2635532"/>
                    <a:gd name="connsiteX47" fmla="*/ 1478280 w 3032760"/>
                    <a:gd name="connsiteY47" fmla="*/ 1995452 h 2635532"/>
                    <a:gd name="connsiteX48" fmla="*/ 1432560 w 3032760"/>
                    <a:gd name="connsiteY48" fmla="*/ 1980212 h 2635532"/>
                    <a:gd name="connsiteX49" fmla="*/ 1341120 w 3032760"/>
                    <a:gd name="connsiteY49" fmla="*/ 2071652 h 2635532"/>
                    <a:gd name="connsiteX50" fmla="*/ 1264920 w 3032760"/>
                    <a:gd name="connsiteY50" fmla="*/ 2003072 h 2635532"/>
                    <a:gd name="connsiteX51" fmla="*/ 1158240 w 3032760"/>
                    <a:gd name="connsiteY51" fmla="*/ 2003072 h 2635532"/>
                    <a:gd name="connsiteX52" fmla="*/ 1013460 w 3032760"/>
                    <a:gd name="connsiteY52" fmla="*/ 2163092 h 2635532"/>
                    <a:gd name="connsiteX53" fmla="*/ 975360 w 3032760"/>
                    <a:gd name="connsiteY53" fmla="*/ 2269772 h 2635532"/>
                    <a:gd name="connsiteX54" fmla="*/ 876300 w 3032760"/>
                    <a:gd name="connsiteY54" fmla="*/ 2315492 h 2635532"/>
                    <a:gd name="connsiteX55" fmla="*/ 853440 w 3032760"/>
                    <a:gd name="connsiteY55" fmla="*/ 2475512 h 2635532"/>
                    <a:gd name="connsiteX56" fmla="*/ 769620 w 3032760"/>
                    <a:gd name="connsiteY56" fmla="*/ 2536472 h 2635532"/>
                    <a:gd name="connsiteX57" fmla="*/ 655320 w 3032760"/>
                    <a:gd name="connsiteY57" fmla="*/ 2635532 h 2635532"/>
                    <a:gd name="connsiteX58" fmla="*/ 579120 w 3032760"/>
                    <a:gd name="connsiteY58" fmla="*/ 2635532 h 2635532"/>
                    <a:gd name="connsiteX59" fmla="*/ 609600 w 3032760"/>
                    <a:gd name="connsiteY59" fmla="*/ 2513612 h 2635532"/>
                    <a:gd name="connsiteX60" fmla="*/ 518160 w 3032760"/>
                    <a:gd name="connsiteY60" fmla="*/ 2384072 h 2635532"/>
                    <a:gd name="connsiteX61" fmla="*/ 403860 w 3032760"/>
                    <a:gd name="connsiteY61" fmla="*/ 2361212 h 2635532"/>
                    <a:gd name="connsiteX62" fmla="*/ 335280 w 3032760"/>
                    <a:gd name="connsiteY62" fmla="*/ 2429792 h 2635532"/>
                    <a:gd name="connsiteX63" fmla="*/ 266700 w 3032760"/>
                    <a:gd name="connsiteY63" fmla="*/ 2391692 h 2635532"/>
                    <a:gd name="connsiteX64" fmla="*/ 205740 w 3032760"/>
                    <a:gd name="connsiteY64" fmla="*/ 2399312 h 2635532"/>
                    <a:gd name="connsiteX65" fmla="*/ 228600 w 3032760"/>
                    <a:gd name="connsiteY65" fmla="*/ 2498372 h 2635532"/>
                    <a:gd name="connsiteX66" fmla="*/ 167640 w 3032760"/>
                    <a:gd name="connsiteY66" fmla="*/ 2582192 h 2635532"/>
                    <a:gd name="connsiteX67" fmla="*/ 60960 w 3032760"/>
                    <a:gd name="connsiteY67" fmla="*/ 2566952 h 2635532"/>
                    <a:gd name="connsiteX68" fmla="*/ 45720 w 3032760"/>
                    <a:gd name="connsiteY68" fmla="*/ 2399312 h 2635532"/>
                    <a:gd name="connsiteX69" fmla="*/ 91440 w 3032760"/>
                    <a:gd name="connsiteY69" fmla="*/ 2353592 h 2635532"/>
                    <a:gd name="connsiteX70" fmla="*/ 76200 w 3032760"/>
                    <a:gd name="connsiteY70" fmla="*/ 2170712 h 2635532"/>
                    <a:gd name="connsiteX71" fmla="*/ 0 w 3032760"/>
                    <a:gd name="connsiteY71" fmla="*/ 2155472 h 2635532"/>
                    <a:gd name="connsiteX72" fmla="*/ 0 w 3032760"/>
                    <a:gd name="connsiteY72" fmla="*/ 2094512 h 2635532"/>
                    <a:gd name="connsiteX73" fmla="*/ 60960 w 3032760"/>
                    <a:gd name="connsiteY73" fmla="*/ 2033552 h 2635532"/>
                    <a:gd name="connsiteX74" fmla="*/ 83820 w 3032760"/>
                    <a:gd name="connsiteY74" fmla="*/ 1728752 h 2635532"/>
                    <a:gd name="connsiteX75" fmla="*/ 121920 w 3032760"/>
                    <a:gd name="connsiteY75" fmla="*/ 1698272 h 2635532"/>
                    <a:gd name="connsiteX76" fmla="*/ 106680 w 3032760"/>
                    <a:gd name="connsiteY76" fmla="*/ 1583972 h 2635532"/>
                    <a:gd name="connsiteX77" fmla="*/ 45720 w 3032760"/>
                    <a:gd name="connsiteY77" fmla="*/ 1523012 h 2635532"/>
                    <a:gd name="connsiteX78" fmla="*/ 38100 w 3032760"/>
                    <a:gd name="connsiteY78" fmla="*/ 1340132 h 2635532"/>
                    <a:gd name="connsiteX79" fmla="*/ 129540 w 3032760"/>
                    <a:gd name="connsiteY79" fmla="*/ 1218212 h 2635532"/>
                    <a:gd name="connsiteX80" fmla="*/ 121920 w 3032760"/>
                    <a:gd name="connsiteY80" fmla="*/ 1157252 h 2635532"/>
                    <a:gd name="connsiteX81" fmla="*/ 106680 w 3032760"/>
                    <a:gd name="connsiteY81" fmla="*/ 1065812 h 2635532"/>
                    <a:gd name="connsiteX82" fmla="*/ 76200 w 3032760"/>
                    <a:gd name="connsiteY82" fmla="*/ 997232 h 2635532"/>
                    <a:gd name="connsiteX83" fmla="*/ 76200 w 3032760"/>
                    <a:gd name="connsiteY83" fmla="*/ 943892 h 2635532"/>
                    <a:gd name="connsiteX84" fmla="*/ 236220 w 3032760"/>
                    <a:gd name="connsiteY84" fmla="*/ 867692 h 2635532"/>
                    <a:gd name="connsiteX85" fmla="*/ 251460 w 3032760"/>
                    <a:gd name="connsiteY85" fmla="*/ 768632 h 2635532"/>
                    <a:gd name="connsiteX86" fmla="*/ 228600 w 3032760"/>
                    <a:gd name="connsiteY86" fmla="*/ 700052 h 2635532"/>
                    <a:gd name="connsiteX87" fmla="*/ 259080 w 3032760"/>
                    <a:gd name="connsiteY87" fmla="*/ 471452 h 2635532"/>
                    <a:gd name="connsiteX88" fmla="*/ 342900 w 3032760"/>
                    <a:gd name="connsiteY88" fmla="*/ 364772 h 2635532"/>
                    <a:gd name="connsiteX89" fmla="*/ 358140 w 3032760"/>
                    <a:gd name="connsiteY89" fmla="*/ 242852 h 2635532"/>
                    <a:gd name="connsiteX90" fmla="*/ 457200 w 3032760"/>
                    <a:gd name="connsiteY90" fmla="*/ 159032 h 2635532"/>
                    <a:gd name="connsiteX91" fmla="*/ 457200 w 3032760"/>
                    <a:gd name="connsiteY91" fmla="*/ 113312 h 2635532"/>
                    <a:gd name="connsiteX92" fmla="*/ 548640 w 3032760"/>
                    <a:gd name="connsiteY92" fmla="*/ 67592 h 2635532"/>
                    <a:gd name="connsiteX93" fmla="*/ 609600 w 3032760"/>
                    <a:gd name="connsiteY93" fmla="*/ 113312 h 2635532"/>
                    <a:gd name="connsiteX94" fmla="*/ 662940 w 3032760"/>
                    <a:gd name="connsiteY94" fmla="*/ 37112 h 2635532"/>
                    <a:gd name="connsiteX95" fmla="*/ 861060 w 3032760"/>
                    <a:gd name="connsiteY95" fmla="*/ 37112 h 2635532"/>
                    <a:gd name="connsiteX96" fmla="*/ 777240 w 3032760"/>
                    <a:gd name="connsiteY96" fmla="*/ 143792 h 2635532"/>
                    <a:gd name="connsiteX97" fmla="*/ 784860 w 3032760"/>
                    <a:gd name="connsiteY97" fmla="*/ 258092 h 2635532"/>
                    <a:gd name="connsiteX98" fmla="*/ 655320 w 3032760"/>
                    <a:gd name="connsiteY98" fmla="*/ 387632 h 2635532"/>
                    <a:gd name="connsiteX99" fmla="*/ 685800 w 3032760"/>
                    <a:gd name="connsiteY99" fmla="*/ 448592 h 2635532"/>
                    <a:gd name="connsiteX100" fmla="*/ 693420 w 3032760"/>
                    <a:gd name="connsiteY100" fmla="*/ 509552 h 2635532"/>
                    <a:gd name="connsiteX101" fmla="*/ 731520 w 3032760"/>
                    <a:gd name="connsiteY101" fmla="*/ 547652 h 2635532"/>
                    <a:gd name="connsiteX102" fmla="*/ 906780 w 3032760"/>
                    <a:gd name="connsiteY102" fmla="*/ 700052 h 2635532"/>
                    <a:gd name="connsiteX103" fmla="*/ 1013460 w 3032760"/>
                    <a:gd name="connsiteY103" fmla="*/ 753392 h 2635532"/>
                    <a:gd name="connsiteX104" fmla="*/ 1043940 w 3032760"/>
                    <a:gd name="connsiteY104" fmla="*/ 799112 h 2635532"/>
                    <a:gd name="connsiteX105" fmla="*/ 1089660 w 3032760"/>
                    <a:gd name="connsiteY105" fmla="*/ 791492 h 2635532"/>
                    <a:gd name="connsiteX106" fmla="*/ 1234440 w 3032760"/>
                    <a:gd name="connsiteY106" fmla="*/ 837212 h 2635532"/>
                    <a:gd name="connsiteX107" fmla="*/ 1463040 w 3032760"/>
                    <a:gd name="connsiteY107" fmla="*/ 799112 h 2635532"/>
                    <a:gd name="connsiteX108" fmla="*/ 1699260 w 3032760"/>
                    <a:gd name="connsiteY108" fmla="*/ 837212 h 2635532"/>
                    <a:gd name="connsiteX109" fmla="*/ 1775460 w 3032760"/>
                    <a:gd name="connsiteY109" fmla="*/ 730532 h 2635532"/>
                    <a:gd name="connsiteX110" fmla="*/ 1874520 w 3032760"/>
                    <a:gd name="connsiteY110" fmla="*/ 669572 h 2635532"/>
                    <a:gd name="connsiteX111" fmla="*/ 1882140 w 3032760"/>
                    <a:gd name="connsiteY111" fmla="*/ 578132 h 2635532"/>
                    <a:gd name="connsiteX112" fmla="*/ 1965960 w 3032760"/>
                    <a:gd name="connsiteY112" fmla="*/ 471452 h 2635532"/>
                    <a:gd name="connsiteX113" fmla="*/ 1981200 w 3032760"/>
                    <a:gd name="connsiteY113" fmla="*/ 357152 h 2635532"/>
                    <a:gd name="connsiteX114" fmla="*/ 1958340 w 3032760"/>
                    <a:gd name="connsiteY114" fmla="*/ 288572 h 2635532"/>
                    <a:gd name="connsiteX115" fmla="*/ 2026920 w 3032760"/>
                    <a:gd name="connsiteY115" fmla="*/ 181892 h 2635532"/>
                    <a:gd name="connsiteX116" fmla="*/ 2072640 w 3032760"/>
                    <a:gd name="connsiteY116" fmla="*/ 136172 h 2635532"/>
                    <a:gd name="connsiteX117" fmla="*/ 2286000 w 3032760"/>
                    <a:gd name="connsiteY117" fmla="*/ 59972 h 2635532"/>
                    <a:gd name="connsiteX118" fmla="*/ 2369820 w 3032760"/>
                    <a:gd name="connsiteY118" fmla="*/ 59972 h 2635532"/>
                    <a:gd name="connsiteX119" fmla="*/ 2484120 w 3032760"/>
                    <a:gd name="connsiteY119" fmla="*/ 21872 h 2635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</a:cxnLst>
                  <a:rect l="l" t="t" r="r" b="b"/>
                  <a:pathLst>
                    <a:path w="3032760" h="2635532">
                      <a:moveTo>
                        <a:pt x="2673676" y="0"/>
                      </a:moveTo>
                      <a:lnTo>
                        <a:pt x="2739388" y="89182"/>
                      </a:lnTo>
                      <a:lnTo>
                        <a:pt x="2866388" y="114582"/>
                      </a:lnTo>
                      <a:lnTo>
                        <a:pt x="2904492" y="178082"/>
                      </a:lnTo>
                      <a:lnTo>
                        <a:pt x="2904492" y="247932"/>
                      </a:lnTo>
                      <a:lnTo>
                        <a:pt x="2853692" y="266982"/>
                      </a:lnTo>
                      <a:lnTo>
                        <a:pt x="2872740" y="324132"/>
                      </a:lnTo>
                      <a:lnTo>
                        <a:pt x="2942588" y="374932"/>
                      </a:lnTo>
                      <a:lnTo>
                        <a:pt x="2942588" y="565432"/>
                      </a:lnTo>
                      <a:lnTo>
                        <a:pt x="3025140" y="679732"/>
                      </a:lnTo>
                      <a:lnTo>
                        <a:pt x="2987040" y="749582"/>
                      </a:lnTo>
                      <a:lnTo>
                        <a:pt x="3018108" y="780648"/>
                      </a:lnTo>
                      <a:lnTo>
                        <a:pt x="3017520" y="783872"/>
                      </a:lnTo>
                      <a:lnTo>
                        <a:pt x="2987040" y="1050572"/>
                      </a:lnTo>
                      <a:lnTo>
                        <a:pt x="3032760" y="1180112"/>
                      </a:lnTo>
                      <a:lnTo>
                        <a:pt x="3009900" y="1294412"/>
                      </a:lnTo>
                      <a:lnTo>
                        <a:pt x="2971800" y="1355372"/>
                      </a:lnTo>
                      <a:lnTo>
                        <a:pt x="2994660" y="1484912"/>
                      </a:lnTo>
                      <a:lnTo>
                        <a:pt x="2910840" y="1484912"/>
                      </a:lnTo>
                      <a:lnTo>
                        <a:pt x="2796540" y="1583972"/>
                      </a:lnTo>
                      <a:lnTo>
                        <a:pt x="2781300" y="1667792"/>
                      </a:lnTo>
                      <a:lnTo>
                        <a:pt x="2865120" y="1675412"/>
                      </a:lnTo>
                      <a:lnTo>
                        <a:pt x="2834640" y="1766852"/>
                      </a:lnTo>
                      <a:lnTo>
                        <a:pt x="2750820" y="1797332"/>
                      </a:lnTo>
                      <a:lnTo>
                        <a:pt x="2727960" y="1858292"/>
                      </a:lnTo>
                      <a:lnTo>
                        <a:pt x="2667000" y="1873532"/>
                      </a:lnTo>
                      <a:lnTo>
                        <a:pt x="2667000" y="1919252"/>
                      </a:lnTo>
                      <a:lnTo>
                        <a:pt x="2712720" y="1980212"/>
                      </a:lnTo>
                      <a:lnTo>
                        <a:pt x="2621280" y="2064032"/>
                      </a:lnTo>
                      <a:lnTo>
                        <a:pt x="2606040" y="2124992"/>
                      </a:lnTo>
                      <a:lnTo>
                        <a:pt x="2552700" y="2140232"/>
                      </a:lnTo>
                      <a:lnTo>
                        <a:pt x="2545080" y="2201192"/>
                      </a:lnTo>
                      <a:lnTo>
                        <a:pt x="2499360" y="2231672"/>
                      </a:lnTo>
                      <a:lnTo>
                        <a:pt x="2362200" y="2239292"/>
                      </a:lnTo>
                      <a:lnTo>
                        <a:pt x="2225040" y="2109752"/>
                      </a:lnTo>
                      <a:lnTo>
                        <a:pt x="2148840" y="2102132"/>
                      </a:lnTo>
                      <a:lnTo>
                        <a:pt x="2080260" y="2147852"/>
                      </a:lnTo>
                      <a:lnTo>
                        <a:pt x="1920240" y="2071652"/>
                      </a:lnTo>
                      <a:lnTo>
                        <a:pt x="1905000" y="1964972"/>
                      </a:lnTo>
                      <a:lnTo>
                        <a:pt x="1813560" y="2010692"/>
                      </a:lnTo>
                      <a:lnTo>
                        <a:pt x="1821180" y="2056412"/>
                      </a:lnTo>
                      <a:lnTo>
                        <a:pt x="1767840" y="2064032"/>
                      </a:lnTo>
                      <a:lnTo>
                        <a:pt x="1638300" y="2086892"/>
                      </a:lnTo>
                      <a:lnTo>
                        <a:pt x="1684020" y="1964972"/>
                      </a:lnTo>
                      <a:lnTo>
                        <a:pt x="1638300" y="1957352"/>
                      </a:lnTo>
                      <a:lnTo>
                        <a:pt x="1569720" y="1980212"/>
                      </a:lnTo>
                      <a:lnTo>
                        <a:pt x="1531620" y="1949732"/>
                      </a:lnTo>
                      <a:lnTo>
                        <a:pt x="1478280" y="1995452"/>
                      </a:lnTo>
                      <a:lnTo>
                        <a:pt x="1432560" y="1980212"/>
                      </a:lnTo>
                      <a:lnTo>
                        <a:pt x="1341120" y="2071652"/>
                      </a:lnTo>
                      <a:lnTo>
                        <a:pt x="1264920" y="2003072"/>
                      </a:lnTo>
                      <a:lnTo>
                        <a:pt x="1158240" y="2003072"/>
                      </a:lnTo>
                      <a:lnTo>
                        <a:pt x="1013460" y="2163092"/>
                      </a:lnTo>
                      <a:lnTo>
                        <a:pt x="975360" y="2269772"/>
                      </a:lnTo>
                      <a:lnTo>
                        <a:pt x="876300" y="2315492"/>
                      </a:lnTo>
                      <a:lnTo>
                        <a:pt x="853440" y="2475512"/>
                      </a:lnTo>
                      <a:lnTo>
                        <a:pt x="769620" y="2536472"/>
                      </a:lnTo>
                      <a:lnTo>
                        <a:pt x="655320" y="2635532"/>
                      </a:lnTo>
                      <a:lnTo>
                        <a:pt x="579120" y="2635532"/>
                      </a:lnTo>
                      <a:lnTo>
                        <a:pt x="609600" y="2513612"/>
                      </a:lnTo>
                      <a:lnTo>
                        <a:pt x="518160" y="2384072"/>
                      </a:lnTo>
                      <a:lnTo>
                        <a:pt x="403860" y="2361212"/>
                      </a:lnTo>
                      <a:lnTo>
                        <a:pt x="335280" y="2429792"/>
                      </a:lnTo>
                      <a:lnTo>
                        <a:pt x="266700" y="2391692"/>
                      </a:lnTo>
                      <a:lnTo>
                        <a:pt x="205740" y="2399312"/>
                      </a:lnTo>
                      <a:lnTo>
                        <a:pt x="228600" y="2498372"/>
                      </a:lnTo>
                      <a:lnTo>
                        <a:pt x="167640" y="2582192"/>
                      </a:lnTo>
                      <a:lnTo>
                        <a:pt x="60960" y="2566952"/>
                      </a:lnTo>
                      <a:lnTo>
                        <a:pt x="45720" y="2399312"/>
                      </a:lnTo>
                      <a:lnTo>
                        <a:pt x="91440" y="2353592"/>
                      </a:lnTo>
                      <a:lnTo>
                        <a:pt x="76200" y="2170712"/>
                      </a:lnTo>
                      <a:lnTo>
                        <a:pt x="0" y="2155472"/>
                      </a:lnTo>
                      <a:lnTo>
                        <a:pt x="0" y="2094512"/>
                      </a:lnTo>
                      <a:lnTo>
                        <a:pt x="60960" y="2033552"/>
                      </a:lnTo>
                      <a:lnTo>
                        <a:pt x="83820" y="1728752"/>
                      </a:lnTo>
                      <a:lnTo>
                        <a:pt x="121920" y="1698272"/>
                      </a:lnTo>
                      <a:lnTo>
                        <a:pt x="106680" y="1583972"/>
                      </a:lnTo>
                      <a:lnTo>
                        <a:pt x="45720" y="1523012"/>
                      </a:lnTo>
                      <a:lnTo>
                        <a:pt x="38100" y="1340132"/>
                      </a:lnTo>
                      <a:lnTo>
                        <a:pt x="129540" y="1218212"/>
                      </a:lnTo>
                      <a:lnTo>
                        <a:pt x="121920" y="1157252"/>
                      </a:lnTo>
                      <a:lnTo>
                        <a:pt x="106680" y="1065812"/>
                      </a:lnTo>
                      <a:lnTo>
                        <a:pt x="76200" y="997232"/>
                      </a:lnTo>
                      <a:lnTo>
                        <a:pt x="76200" y="943892"/>
                      </a:lnTo>
                      <a:lnTo>
                        <a:pt x="236220" y="867692"/>
                      </a:lnTo>
                      <a:lnTo>
                        <a:pt x="251460" y="768632"/>
                      </a:lnTo>
                      <a:lnTo>
                        <a:pt x="228600" y="700052"/>
                      </a:lnTo>
                      <a:lnTo>
                        <a:pt x="259080" y="471452"/>
                      </a:lnTo>
                      <a:lnTo>
                        <a:pt x="342900" y="364772"/>
                      </a:lnTo>
                      <a:lnTo>
                        <a:pt x="358140" y="242852"/>
                      </a:lnTo>
                      <a:lnTo>
                        <a:pt x="457200" y="159032"/>
                      </a:lnTo>
                      <a:lnTo>
                        <a:pt x="457200" y="113312"/>
                      </a:lnTo>
                      <a:lnTo>
                        <a:pt x="548640" y="67592"/>
                      </a:lnTo>
                      <a:lnTo>
                        <a:pt x="609600" y="113312"/>
                      </a:lnTo>
                      <a:lnTo>
                        <a:pt x="662940" y="37112"/>
                      </a:lnTo>
                      <a:lnTo>
                        <a:pt x="861060" y="37112"/>
                      </a:lnTo>
                      <a:lnTo>
                        <a:pt x="777240" y="143792"/>
                      </a:lnTo>
                      <a:lnTo>
                        <a:pt x="784860" y="258092"/>
                      </a:lnTo>
                      <a:lnTo>
                        <a:pt x="655320" y="387632"/>
                      </a:lnTo>
                      <a:lnTo>
                        <a:pt x="685800" y="448592"/>
                      </a:lnTo>
                      <a:lnTo>
                        <a:pt x="693420" y="509552"/>
                      </a:lnTo>
                      <a:lnTo>
                        <a:pt x="731520" y="547652"/>
                      </a:lnTo>
                      <a:lnTo>
                        <a:pt x="906780" y="700052"/>
                      </a:lnTo>
                      <a:lnTo>
                        <a:pt x="1013460" y="753392"/>
                      </a:lnTo>
                      <a:lnTo>
                        <a:pt x="1043940" y="799112"/>
                      </a:lnTo>
                      <a:lnTo>
                        <a:pt x="1089660" y="791492"/>
                      </a:lnTo>
                      <a:lnTo>
                        <a:pt x="1234440" y="837212"/>
                      </a:lnTo>
                      <a:lnTo>
                        <a:pt x="1463040" y="799112"/>
                      </a:lnTo>
                      <a:lnTo>
                        <a:pt x="1699260" y="837212"/>
                      </a:lnTo>
                      <a:lnTo>
                        <a:pt x="1775460" y="730532"/>
                      </a:lnTo>
                      <a:lnTo>
                        <a:pt x="1874520" y="669572"/>
                      </a:lnTo>
                      <a:lnTo>
                        <a:pt x="1882140" y="578132"/>
                      </a:lnTo>
                      <a:lnTo>
                        <a:pt x="1965960" y="471452"/>
                      </a:lnTo>
                      <a:lnTo>
                        <a:pt x="1981200" y="357152"/>
                      </a:lnTo>
                      <a:lnTo>
                        <a:pt x="1958340" y="288572"/>
                      </a:lnTo>
                      <a:lnTo>
                        <a:pt x="2026920" y="181892"/>
                      </a:lnTo>
                      <a:lnTo>
                        <a:pt x="2072640" y="136172"/>
                      </a:lnTo>
                      <a:lnTo>
                        <a:pt x="2286000" y="59972"/>
                      </a:lnTo>
                      <a:lnTo>
                        <a:pt x="2369820" y="59972"/>
                      </a:lnTo>
                      <a:lnTo>
                        <a:pt x="2484120" y="21872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3DEAB9A4-3C7D-7DF4-6B26-BA7C0040E41D}"/>
                    </a:ext>
                  </a:extLst>
                </p:cNvPr>
                <p:cNvSpPr/>
                <p:nvPr/>
              </p:nvSpPr>
              <p:spPr>
                <a:xfrm>
                  <a:off x="2518757" y="965507"/>
                  <a:ext cx="789898" cy="837378"/>
                </a:xfrm>
                <a:custGeom>
                  <a:avLst/>
                  <a:gdLst>
                    <a:gd name="connsiteX0" fmla="*/ 2137412 w 3850336"/>
                    <a:gd name="connsiteY0" fmla="*/ 0 h 4081780"/>
                    <a:gd name="connsiteX1" fmla="*/ 2194560 w 3850336"/>
                    <a:gd name="connsiteY1" fmla="*/ 38100 h 4081780"/>
                    <a:gd name="connsiteX2" fmla="*/ 2251708 w 3850336"/>
                    <a:gd name="connsiteY2" fmla="*/ 107950 h 4081780"/>
                    <a:gd name="connsiteX3" fmla="*/ 2302508 w 3850336"/>
                    <a:gd name="connsiteY3" fmla="*/ 190500 h 4081780"/>
                    <a:gd name="connsiteX4" fmla="*/ 2359660 w 3850336"/>
                    <a:gd name="connsiteY4" fmla="*/ 203200 h 4081780"/>
                    <a:gd name="connsiteX5" fmla="*/ 2366012 w 3850336"/>
                    <a:gd name="connsiteY5" fmla="*/ 311150 h 4081780"/>
                    <a:gd name="connsiteX6" fmla="*/ 2397760 w 3850336"/>
                    <a:gd name="connsiteY6" fmla="*/ 349250 h 4081780"/>
                    <a:gd name="connsiteX7" fmla="*/ 2454908 w 3850336"/>
                    <a:gd name="connsiteY7" fmla="*/ 374650 h 4081780"/>
                    <a:gd name="connsiteX8" fmla="*/ 2499360 w 3850336"/>
                    <a:gd name="connsiteY8" fmla="*/ 368300 h 4081780"/>
                    <a:gd name="connsiteX9" fmla="*/ 2579400 w 3850336"/>
                    <a:gd name="connsiteY9" fmla="*/ 379506 h 4081780"/>
                    <a:gd name="connsiteX10" fmla="*/ 2537460 w 3850336"/>
                    <a:gd name="connsiteY10" fmla="*/ 439420 h 4081780"/>
                    <a:gd name="connsiteX11" fmla="*/ 2540756 w 3850336"/>
                    <a:gd name="connsiteY11" fmla="*/ 458888 h 4081780"/>
                    <a:gd name="connsiteX12" fmla="*/ 2569212 w 3850336"/>
                    <a:gd name="connsiteY12" fmla="*/ 482600 h 4081780"/>
                    <a:gd name="connsiteX13" fmla="*/ 2664460 w 3850336"/>
                    <a:gd name="connsiteY13" fmla="*/ 457200 h 4081780"/>
                    <a:gd name="connsiteX14" fmla="*/ 2867660 w 3850336"/>
                    <a:gd name="connsiteY14" fmla="*/ 495300 h 4081780"/>
                    <a:gd name="connsiteX15" fmla="*/ 2969260 w 3850336"/>
                    <a:gd name="connsiteY15" fmla="*/ 527050 h 4081780"/>
                    <a:gd name="connsiteX16" fmla="*/ 3001012 w 3850336"/>
                    <a:gd name="connsiteY16" fmla="*/ 552450 h 4081780"/>
                    <a:gd name="connsiteX17" fmla="*/ 3013708 w 3850336"/>
                    <a:gd name="connsiteY17" fmla="*/ 546102 h 4081780"/>
                    <a:gd name="connsiteX18" fmla="*/ 3013708 w 3850336"/>
                    <a:gd name="connsiteY18" fmla="*/ 596900 h 4081780"/>
                    <a:gd name="connsiteX19" fmla="*/ 2969260 w 3850336"/>
                    <a:gd name="connsiteY19" fmla="*/ 615950 h 4081780"/>
                    <a:gd name="connsiteX20" fmla="*/ 2956560 w 3850336"/>
                    <a:gd name="connsiteY20" fmla="*/ 660400 h 4081780"/>
                    <a:gd name="connsiteX21" fmla="*/ 2924812 w 3850336"/>
                    <a:gd name="connsiteY21" fmla="*/ 666750 h 4081780"/>
                    <a:gd name="connsiteX22" fmla="*/ 2912108 w 3850336"/>
                    <a:gd name="connsiteY22" fmla="*/ 781050 h 4081780"/>
                    <a:gd name="connsiteX23" fmla="*/ 2981960 w 3850336"/>
                    <a:gd name="connsiteY23" fmla="*/ 844550 h 4081780"/>
                    <a:gd name="connsiteX24" fmla="*/ 3026412 w 3850336"/>
                    <a:gd name="connsiteY24" fmla="*/ 850900 h 4081780"/>
                    <a:gd name="connsiteX25" fmla="*/ 3070860 w 3850336"/>
                    <a:gd name="connsiteY25" fmla="*/ 901700 h 4081780"/>
                    <a:gd name="connsiteX26" fmla="*/ 2981960 w 3850336"/>
                    <a:gd name="connsiteY26" fmla="*/ 1022350 h 4081780"/>
                    <a:gd name="connsiteX27" fmla="*/ 2905760 w 3850336"/>
                    <a:gd name="connsiteY27" fmla="*/ 1092200 h 4081780"/>
                    <a:gd name="connsiteX28" fmla="*/ 2905760 w 3850336"/>
                    <a:gd name="connsiteY28" fmla="*/ 1130300 h 4081780"/>
                    <a:gd name="connsiteX29" fmla="*/ 2969260 w 3850336"/>
                    <a:gd name="connsiteY29" fmla="*/ 1206500 h 4081780"/>
                    <a:gd name="connsiteX30" fmla="*/ 2931160 w 3850336"/>
                    <a:gd name="connsiteY30" fmla="*/ 1289050 h 4081780"/>
                    <a:gd name="connsiteX31" fmla="*/ 2848612 w 3850336"/>
                    <a:gd name="connsiteY31" fmla="*/ 1403350 h 4081780"/>
                    <a:gd name="connsiteX32" fmla="*/ 2874012 w 3850336"/>
                    <a:gd name="connsiteY32" fmla="*/ 1454150 h 4081780"/>
                    <a:gd name="connsiteX33" fmla="*/ 2835908 w 3850336"/>
                    <a:gd name="connsiteY33" fmla="*/ 1530350 h 4081780"/>
                    <a:gd name="connsiteX34" fmla="*/ 2861308 w 3850336"/>
                    <a:gd name="connsiteY34" fmla="*/ 1631950 h 4081780"/>
                    <a:gd name="connsiteX35" fmla="*/ 2931160 w 3850336"/>
                    <a:gd name="connsiteY35" fmla="*/ 1695450 h 4081780"/>
                    <a:gd name="connsiteX36" fmla="*/ 3013708 w 3850336"/>
                    <a:gd name="connsiteY36" fmla="*/ 1701800 h 4081780"/>
                    <a:gd name="connsiteX37" fmla="*/ 3051812 w 3850336"/>
                    <a:gd name="connsiteY37" fmla="*/ 1720850 h 4081780"/>
                    <a:gd name="connsiteX38" fmla="*/ 3102612 w 3850336"/>
                    <a:gd name="connsiteY38" fmla="*/ 1720850 h 4081780"/>
                    <a:gd name="connsiteX39" fmla="*/ 3134360 w 3850336"/>
                    <a:gd name="connsiteY39" fmla="*/ 1746250 h 4081780"/>
                    <a:gd name="connsiteX40" fmla="*/ 3197860 w 3850336"/>
                    <a:gd name="connsiteY40" fmla="*/ 1701800 h 4081780"/>
                    <a:gd name="connsiteX41" fmla="*/ 3261360 w 3850336"/>
                    <a:gd name="connsiteY41" fmla="*/ 1720850 h 4081780"/>
                    <a:gd name="connsiteX42" fmla="*/ 3312160 w 3850336"/>
                    <a:gd name="connsiteY42" fmla="*/ 1822450 h 4081780"/>
                    <a:gd name="connsiteX43" fmla="*/ 3255012 w 3850336"/>
                    <a:gd name="connsiteY43" fmla="*/ 1924050 h 4081780"/>
                    <a:gd name="connsiteX44" fmla="*/ 3172460 w 3850336"/>
                    <a:gd name="connsiteY44" fmla="*/ 1924050 h 4081780"/>
                    <a:gd name="connsiteX45" fmla="*/ 3166108 w 3850336"/>
                    <a:gd name="connsiteY45" fmla="*/ 2025650 h 4081780"/>
                    <a:gd name="connsiteX46" fmla="*/ 3102612 w 3850336"/>
                    <a:gd name="connsiteY46" fmla="*/ 2127250 h 4081780"/>
                    <a:gd name="connsiteX47" fmla="*/ 3166108 w 3850336"/>
                    <a:gd name="connsiteY47" fmla="*/ 2209800 h 4081780"/>
                    <a:gd name="connsiteX48" fmla="*/ 3153412 w 3850336"/>
                    <a:gd name="connsiteY48" fmla="*/ 2260600 h 4081780"/>
                    <a:gd name="connsiteX49" fmla="*/ 3083560 w 3850336"/>
                    <a:gd name="connsiteY49" fmla="*/ 2279650 h 4081780"/>
                    <a:gd name="connsiteX50" fmla="*/ 3077212 w 3850336"/>
                    <a:gd name="connsiteY50" fmla="*/ 2317750 h 4081780"/>
                    <a:gd name="connsiteX51" fmla="*/ 2956560 w 3850336"/>
                    <a:gd name="connsiteY51" fmla="*/ 2501900 h 4081780"/>
                    <a:gd name="connsiteX52" fmla="*/ 2943860 w 3850336"/>
                    <a:gd name="connsiteY52" fmla="*/ 2622550 h 4081780"/>
                    <a:gd name="connsiteX53" fmla="*/ 3039108 w 3850336"/>
                    <a:gd name="connsiteY53" fmla="*/ 2724150 h 4081780"/>
                    <a:gd name="connsiteX54" fmla="*/ 3102612 w 3850336"/>
                    <a:gd name="connsiteY54" fmla="*/ 2736850 h 4081780"/>
                    <a:gd name="connsiteX55" fmla="*/ 3115308 w 3850336"/>
                    <a:gd name="connsiteY55" fmla="*/ 2768600 h 4081780"/>
                    <a:gd name="connsiteX56" fmla="*/ 3096260 w 3850336"/>
                    <a:gd name="connsiteY56" fmla="*/ 2813050 h 4081780"/>
                    <a:gd name="connsiteX57" fmla="*/ 3255012 w 3850336"/>
                    <a:gd name="connsiteY57" fmla="*/ 2984500 h 4081780"/>
                    <a:gd name="connsiteX58" fmla="*/ 3369308 w 3850336"/>
                    <a:gd name="connsiteY58" fmla="*/ 2984500 h 4081780"/>
                    <a:gd name="connsiteX59" fmla="*/ 3451860 w 3850336"/>
                    <a:gd name="connsiteY59" fmla="*/ 2952750 h 4081780"/>
                    <a:gd name="connsiteX60" fmla="*/ 3528060 w 3850336"/>
                    <a:gd name="connsiteY60" fmla="*/ 2965450 h 4081780"/>
                    <a:gd name="connsiteX61" fmla="*/ 3553460 w 3850336"/>
                    <a:gd name="connsiteY61" fmla="*/ 2990850 h 4081780"/>
                    <a:gd name="connsiteX62" fmla="*/ 3693160 w 3850336"/>
                    <a:gd name="connsiteY62" fmla="*/ 2997200 h 4081780"/>
                    <a:gd name="connsiteX63" fmla="*/ 3705860 w 3850336"/>
                    <a:gd name="connsiteY63" fmla="*/ 2984500 h 4081780"/>
                    <a:gd name="connsiteX64" fmla="*/ 3775708 w 3850336"/>
                    <a:gd name="connsiteY64" fmla="*/ 2978150 h 4081780"/>
                    <a:gd name="connsiteX65" fmla="*/ 3769360 w 3850336"/>
                    <a:gd name="connsiteY65" fmla="*/ 3054350 h 4081780"/>
                    <a:gd name="connsiteX66" fmla="*/ 3839212 w 3850336"/>
                    <a:gd name="connsiteY66" fmla="*/ 3168650 h 4081780"/>
                    <a:gd name="connsiteX67" fmla="*/ 3845560 w 3850336"/>
                    <a:gd name="connsiteY67" fmla="*/ 3213100 h 4081780"/>
                    <a:gd name="connsiteX68" fmla="*/ 3850336 w 3850336"/>
                    <a:gd name="connsiteY68" fmla="*/ 3216008 h 4081780"/>
                    <a:gd name="connsiteX69" fmla="*/ 3802380 w 3850336"/>
                    <a:gd name="connsiteY69" fmla="*/ 3274060 h 4081780"/>
                    <a:gd name="connsiteX70" fmla="*/ 3741420 w 3850336"/>
                    <a:gd name="connsiteY70" fmla="*/ 3296920 h 4081780"/>
                    <a:gd name="connsiteX71" fmla="*/ 3672840 w 3850336"/>
                    <a:gd name="connsiteY71" fmla="*/ 3251200 h 4081780"/>
                    <a:gd name="connsiteX72" fmla="*/ 3627120 w 3850336"/>
                    <a:gd name="connsiteY72" fmla="*/ 3235960 h 4081780"/>
                    <a:gd name="connsiteX73" fmla="*/ 3421380 w 3850336"/>
                    <a:gd name="connsiteY73" fmla="*/ 3289300 h 4081780"/>
                    <a:gd name="connsiteX74" fmla="*/ 3360420 w 3850336"/>
                    <a:gd name="connsiteY74" fmla="*/ 3281680 h 4081780"/>
                    <a:gd name="connsiteX75" fmla="*/ 3329940 w 3850336"/>
                    <a:gd name="connsiteY75" fmla="*/ 3304540 h 4081780"/>
                    <a:gd name="connsiteX76" fmla="*/ 3223260 w 3850336"/>
                    <a:gd name="connsiteY76" fmla="*/ 3304540 h 4081780"/>
                    <a:gd name="connsiteX77" fmla="*/ 3032760 w 3850336"/>
                    <a:gd name="connsiteY77" fmla="*/ 3152140 h 4081780"/>
                    <a:gd name="connsiteX78" fmla="*/ 2903220 w 3850336"/>
                    <a:gd name="connsiteY78" fmla="*/ 3068320 h 4081780"/>
                    <a:gd name="connsiteX79" fmla="*/ 2796540 w 3850336"/>
                    <a:gd name="connsiteY79" fmla="*/ 3114040 h 4081780"/>
                    <a:gd name="connsiteX80" fmla="*/ 2606040 w 3850336"/>
                    <a:gd name="connsiteY80" fmla="*/ 3091180 h 4081780"/>
                    <a:gd name="connsiteX81" fmla="*/ 2529840 w 3850336"/>
                    <a:gd name="connsiteY81" fmla="*/ 3060700 h 4081780"/>
                    <a:gd name="connsiteX82" fmla="*/ 2339340 w 3850336"/>
                    <a:gd name="connsiteY82" fmla="*/ 2961640 h 4081780"/>
                    <a:gd name="connsiteX83" fmla="*/ 2217420 w 3850336"/>
                    <a:gd name="connsiteY83" fmla="*/ 2969260 h 4081780"/>
                    <a:gd name="connsiteX84" fmla="*/ 2004060 w 3850336"/>
                    <a:gd name="connsiteY84" fmla="*/ 3304540 h 4081780"/>
                    <a:gd name="connsiteX85" fmla="*/ 2004060 w 3850336"/>
                    <a:gd name="connsiteY85" fmla="*/ 3456940 h 4081780"/>
                    <a:gd name="connsiteX86" fmla="*/ 1958340 w 3850336"/>
                    <a:gd name="connsiteY86" fmla="*/ 3456940 h 4081780"/>
                    <a:gd name="connsiteX87" fmla="*/ 1950720 w 3850336"/>
                    <a:gd name="connsiteY87" fmla="*/ 3517900 h 4081780"/>
                    <a:gd name="connsiteX88" fmla="*/ 1882140 w 3850336"/>
                    <a:gd name="connsiteY88" fmla="*/ 3517900 h 4081780"/>
                    <a:gd name="connsiteX89" fmla="*/ 1760220 w 3850336"/>
                    <a:gd name="connsiteY89" fmla="*/ 3571240 h 4081780"/>
                    <a:gd name="connsiteX90" fmla="*/ 1706880 w 3850336"/>
                    <a:gd name="connsiteY90" fmla="*/ 3548380 h 4081780"/>
                    <a:gd name="connsiteX91" fmla="*/ 1684020 w 3850336"/>
                    <a:gd name="connsiteY91" fmla="*/ 3624580 h 4081780"/>
                    <a:gd name="connsiteX92" fmla="*/ 1623060 w 3850336"/>
                    <a:gd name="connsiteY92" fmla="*/ 3693160 h 4081780"/>
                    <a:gd name="connsiteX93" fmla="*/ 1546860 w 3850336"/>
                    <a:gd name="connsiteY93" fmla="*/ 3670300 h 4081780"/>
                    <a:gd name="connsiteX94" fmla="*/ 1386840 w 3850336"/>
                    <a:gd name="connsiteY94" fmla="*/ 3738880 h 4081780"/>
                    <a:gd name="connsiteX95" fmla="*/ 1318260 w 3850336"/>
                    <a:gd name="connsiteY95" fmla="*/ 3807460 h 4081780"/>
                    <a:gd name="connsiteX96" fmla="*/ 1303020 w 3850336"/>
                    <a:gd name="connsiteY96" fmla="*/ 3883660 h 4081780"/>
                    <a:gd name="connsiteX97" fmla="*/ 1181100 w 3850336"/>
                    <a:gd name="connsiteY97" fmla="*/ 3883660 h 4081780"/>
                    <a:gd name="connsiteX98" fmla="*/ 1120140 w 3850336"/>
                    <a:gd name="connsiteY98" fmla="*/ 3860800 h 4081780"/>
                    <a:gd name="connsiteX99" fmla="*/ 1074420 w 3850336"/>
                    <a:gd name="connsiteY99" fmla="*/ 3898900 h 4081780"/>
                    <a:gd name="connsiteX100" fmla="*/ 1043940 w 3850336"/>
                    <a:gd name="connsiteY100" fmla="*/ 4005580 h 4081780"/>
                    <a:gd name="connsiteX101" fmla="*/ 952500 w 3850336"/>
                    <a:gd name="connsiteY101" fmla="*/ 4081780 h 4081780"/>
                    <a:gd name="connsiteX102" fmla="*/ 723900 w 3850336"/>
                    <a:gd name="connsiteY102" fmla="*/ 3914140 h 4081780"/>
                    <a:gd name="connsiteX103" fmla="*/ 739140 w 3850336"/>
                    <a:gd name="connsiteY103" fmla="*/ 3792220 h 4081780"/>
                    <a:gd name="connsiteX104" fmla="*/ 708660 w 3850336"/>
                    <a:gd name="connsiteY104" fmla="*/ 3685540 h 4081780"/>
                    <a:gd name="connsiteX105" fmla="*/ 762000 w 3850336"/>
                    <a:gd name="connsiteY105" fmla="*/ 3616960 h 4081780"/>
                    <a:gd name="connsiteX106" fmla="*/ 723900 w 3850336"/>
                    <a:gd name="connsiteY106" fmla="*/ 3517900 h 4081780"/>
                    <a:gd name="connsiteX107" fmla="*/ 601980 w 3850336"/>
                    <a:gd name="connsiteY107" fmla="*/ 3510280 h 4081780"/>
                    <a:gd name="connsiteX108" fmla="*/ 571500 w 3850336"/>
                    <a:gd name="connsiteY108" fmla="*/ 3395980 h 4081780"/>
                    <a:gd name="connsiteX109" fmla="*/ 708660 w 3850336"/>
                    <a:gd name="connsiteY109" fmla="*/ 3365500 h 4081780"/>
                    <a:gd name="connsiteX110" fmla="*/ 693420 w 3850336"/>
                    <a:gd name="connsiteY110" fmla="*/ 3281680 h 4081780"/>
                    <a:gd name="connsiteX111" fmla="*/ 701040 w 3850336"/>
                    <a:gd name="connsiteY111" fmla="*/ 3205480 h 4081780"/>
                    <a:gd name="connsiteX112" fmla="*/ 701040 w 3850336"/>
                    <a:gd name="connsiteY112" fmla="*/ 3175000 h 4081780"/>
                    <a:gd name="connsiteX113" fmla="*/ 624840 w 3850336"/>
                    <a:gd name="connsiteY113" fmla="*/ 3098800 h 4081780"/>
                    <a:gd name="connsiteX114" fmla="*/ 609600 w 3850336"/>
                    <a:gd name="connsiteY114" fmla="*/ 2992120 h 4081780"/>
                    <a:gd name="connsiteX115" fmla="*/ 731520 w 3850336"/>
                    <a:gd name="connsiteY115" fmla="*/ 2931160 h 4081780"/>
                    <a:gd name="connsiteX116" fmla="*/ 769620 w 3850336"/>
                    <a:gd name="connsiteY116" fmla="*/ 2885440 h 4081780"/>
                    <a:gd name="connsiteX117" fmla="*/ 769620 w 3850336"/>
                    <a:gd name="connsiteY117" fmla="*/ 2725420 h 4081780"/>
                    <a:gd name="connsiteX118" fmla="*/ 754380 w 3850336"/>
                    <a:gd name="connsiteY118" fmla="*/ 2512060 h 4081780"/>
                    <a:gd name="connsiteX119" fmla="*/ 701040 w 3850336"/>
                    <a:gd name="connsiteY119" fmla="*/ 2435860 h 4081780"/>
                    <a:gd name="connsiteX120" fmla="*/ 518160 w 3850336"/>
                    <a:gd name="connsiteY120" fmla="*/ 2428240 h 4081780"/>
                    <a:gd name="connsiteX121" fmla="*/ 396240 w 3850336"/>
                    <a:gd name="connsiteY121" fmla="*/ 2504440 h 4081780"/>
                    <a:gd name="connsiteX122" fmla="*/ 281940 w 3850336"/>
                    <a:gd name="connsiteY122" fmla="*/ 2443480 h 4081780"/>
                    <a:gd name="connsiteX123" fmla="*/ 266700 w 3850336"/>
                    <a:gd name="connsiteY123" fmla="*/ 2496820 h 4081780"/>
                    <a:gd name="connsiteX124" fmla="*/ 198120 w 3850336"/>
                    <a:gd name="connsiteY124" fmla="*/ 2489200 h 4081780"/>
                    <a:gd name="connsiteX125" fmla="*/ 144780 w 3850336"/>
                    <a:gd name="connsiteY125" fmla="*/ 2420620 h 4081780"/>
                    <a:gd name="connsiteX126" fmla="*/ 0 w 3850336"/>
                    <a:gd name="connsiteY126" fmla="*/ 2367280 h 4081780"/>
                    <a:gd name="connsiteX127" fmla="*/ 15240 w 3850336"/>
                    <a:gd name="connsiteY127" fmla="*/ 2009140 h 4081780"/>
                    <a:gd name="connsiteX128" fmla="*/ 83820 w 3850336"/>
                    <a:gd name="connsiteY128" fmla="*/ 1902460 h 4081780"/>
                    <a:gd name="connsiteX129" fmla="*/ 60960 w 3850336"/>
                    <a:gd name="connsiteY129" fmla="*/ 1818640 h 4081780"/>
                    <a:gd name="connsiteX130" fmla="*/ 83820 w 3850336"/>
                    <a:gd name="connsiteY130" fmla="*/ 1757680 h 4081780"/>
                    <a:gd name="connsiteX131" fmla="*/ 175260 w 3850336"/>
                    <a:gd name="connsiteY131" fmla="*/ 1658620 h 4081780"/>
                    <a:gd name="connsiteX132" fmla="*/ 205740 w 3850336"/>
                    <a:gd name="connsiteY132" fmla="*/ 1597660 h 4081780"/>
                    <a:gd name="connsiteX133" fmla="*/ 358140 w 3850336"/>
                    <a:gd name="connsiteY133" fmla="*/ 1567180 h 4081780"/>
                    <a:gd name="connsiteX134" fmla="*/ 373380 w 3850336"/>
                    <a:gd name="connsiteY134" fmla="*/ 1460500 h 4081780"/>
                    <a:gd name="connsiteX135" fmla="*/ 373380 w 3850336"/>
                    <a:gd name="connsiteY135" fmla="*/ 1384300 h 4081780"/>
                    <a:gd name="connsiteX136" fmla="*/ 495300 w 3850336"/>
                    <a:gd name="connsiteY136" fmla="*/ 1338580 h 4081780"/>
                    <a:gd name="connsiteX137" fmla="*/ 586740 w 3850336"/>
                    <a:gd name="connsiteY137" fmla="*/ 1361440 h 4081780"/>
                    <a:gd name="connsiteX138" fmla="*/ 640080 w 3850336"/>
                    <a:gd name="connsiteY138" fmla="*/ 1285240 h 4081780"/>
                    <a:gd name="connsiteX139" fmla="*/ 886100 w 3850336"/>
                    <a:gd name="connsiteY139" fmla="*/ 1210688 h 4081780"/>
                    <a:gd name="connsiteX140" fmla="*/ 886460 w 3850336"/>
                    <a:gd name="connsiteY140" fmla="*/ 1212850 h 4081780"/>
                    <a:gd name="connsiteX141" fmla="*/ 943612 w 3850336"/>
                    <a:gd name="connsiteY141" fmla="*/ 1212850 h 4081780"/>
                    <a:gd name="connsiteX142" fmla="*/ 981708 w 3850336"/>
                    <a:gd name="connsiteY142" fmla="*/ 1136650 h 4081780"/>
                    <a:gd name="connsiteX143" fmla="*/ 1019812 w 3850336"/>
                    <a:gd name="connsiteY143" fmla="*/ 1130300 h 4081780"/>
                    <a:gd name="connsiteX144" fmla="*/ 1146812 w 3850336"/>
                    <a:gd name="connsiteY144" fmla="*/ 1174750 h 4081780"/>
                    <a:gd name="connsiteX145" fmla="*/ 1191260 w 3850336"/>
                    <a:gd name="connsiteY145" fmla="*/ 1174750 h 4081780"/>
                    <a:gd name="connsiteX146" fmla="*/ 1223012 w 3850336"/>
                    <a:gd name="connsiteY146" fmla="*/ 1117600 h 4081780"/>
                    <a:gd name="connsiteX147" fmla="*/ 1261108 w 3850336"/>
                    <a:gd name="connsiteY147" fmla="*/ 1111250 h 4081780"/>
                    <a:gd name="connsiteX148" fmla="*/ 1311908 w 3850336"/>
                    <a:gd name="connsiteY148" fmla="*/ 1035050 h 4081780"/>
                    <a:gd name="connsiteX149" fmla="*/ 1292860 w 3850336"/>
                    <a:gd name="connsiteY149" fmla="*/ 920750 h 4081780"/>
                    <a:gd name="connsiteX150" fmla="*/ 1394460 w 3850336"/>
                    <a:gd name="connsiteY150" fmla="*/ 920750 h 4081780"/>
                    <a:gd name="connsiteX151" fmla="*/ 1438908 w 3850336"/>
                    <a:gd name="connsiteY151" fmla="*/ 869950 h 4081780"/>
                    <a:gd name="connsiteX152" fmla="*/ 1553212 w 3850336"/>
                    <a:gd name="connsiteY152" fmla="*/ 876300 h 4081780"/>
                    <a:gd name="connsiteX153" fmla="*/ 1591308 w 3850336"/>
                    <a:gd name="connsiteY153" fmla="*/ 863600 h 4081780"/>
                    <a:gd name="connsiteX154" fmla="*/ 1604012 w 3850336"/>
                    <a:gd name="connsiteY154" fmla="*/ 800100 h 4081780"/>
                    <a:gd name="connsiteX155" fmla="*/ 1584960 w 3850336"/>
                    <a:gd name="connsiteY155" fmla="*/ 685800 h 4081780"/>
                    <a:gd name="connsiteX156" fmla="*/ 1616708 w 3850336"/>
                    <a:gd name="connsiteY156" fmla="*/ 647700 h 4081780"/>
                    <a:gd name="connsiteX157" fmla="*/ 1680212 w 3850336"/>
                    <a:gd name="connsiteY157" fmla="*/ 628650 h 4081780"/>
                    <a:gd name="connsiteX158" fmla="*/ 1769108 w 3850336"/>
                    <a:gd name="connsiteY158" fmla="*/ 641350 h 4081780"/>
                    <a:gd name="connsiteX159" fmla="*/ 1769108 w 3850336"/>
                    <a:gd name="connsiteY159" fmla="*/ 508000 h 4081780"/>
                    <a:gd name="connsiteX160" fmla="*/ 1718308 w 3850336"/>
                    <a:gd name="connsiteY160" fmla="*/ 457200 h 4081780"/>
                    <a:gd name="connsiteX161" fmla="*/ 1724660 w 3850336"/>
                    <a:gd name="connsiteY161" fmla="*/ 317500 h 4081780"/>
                    <a:gd name="connsiteX162" fmla="*/ 1762760 w 3850336"/>
                    <a:gd name="connsiteY162" fmla="*/ 285750 h 4081780"/>
                    <a:gd name="connsiteX163" fmla="*/ 1927860 w 3850336"/>
                    <a:gd name="connsiteY163" fmla="*/ 273050 h 4081780"/>
                    <a:gd name="connsiteX164" fmla="*/ 2099308 w 3850336"/>
                    <a:gd name="connsiteY164" fmla="*/ 165100 h 4081780"/>
                    <a:gd name="connsiteX165" fmla="*/ 2105660 w 3850336"/>
                    <a:gd name="connsiteY165" fmla="*/ 44450 h 4081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</a:cxnLst>
                  <a:rect l="l" t="t" r="r" b="b"/>
                  <a:pathLst>
                    <a:path w="3850336" h="4081780">
                      <a:moveTo>
                        <a:pt x="2137412" y="0"/>
                      </a:moveTo>
                      <a:lnTo>
                        <a:pt x="2194560" y="38100"/>
                      </a:lnTo>
                      <a:lnTo>
                        <a:pt x="2251708" y="107950"/>
                      </a:lnTo>
                      <a:lnTo>
                        <a:pt x="2302508" y="190500"/>
                      </a:lnTo>
                      <a:lnTo>
                        <a:pt x="2359660" y="203200"/>
                      </a:lnTo>
                      <a:lnTo>
                        <a:pt x="2366012" y="311150"/>
                      </a:lnTo>
                      <a:lnTo>
                        <a:pt x="2397760" y="349250"/>
                      </a:lnTo>
                      <a:lnTo>
                        <a:pt x="2454908" y="374650"/>
                      </a:lnTo>
                      <a:lnTo>
                        <a:pt x="2499360" y="368300"/>
                      </a:lnTo>
                      <a:lnTo>
                        <a:pt x="2579400" y="379506"/>
                      </a:lnTo>
                      <a:lnTo>
                        <a:pt x="2537460" y="439420"/>
                      </a:lnTo>
                      <a:lnTo>
                        <a:pt x="2540756" y="458888"/>
                      </a:lnTo>
                      <a:lnTo>
                        <a:pt x="2569212" y="482600"/>
                      </a:lnTo>
                      <a:lnTo>
                        <a:pt x="2664460" y="457200"/>
                      </a:lnTo>
                      <a:lnTo>
                        <a:pt x="2867660" y="495300"/>
                      </a:lnTo>
                      <a:lnTo>
                        <a:pt x="2969260" y="527050"/>
                      </a:lnTo>
                      <a:lnTo>
                        <a:pt x="3001012" y="552450"/>
                      </a:lnTo>
                      <a:lnTo>
                        <a:pt x="3013708" y="546102"/>
                      </a:lnTo>
                      <a:lnTo>
                        <a:pt x="3013708" y="596900"/>
                      </a:lnTo>
                      <a:lnTo>
                        <a:pt x="2969260" y="615950"/>
                      </a:lnTo>
                      <a:lnTo>
                        <a:pt x="2956560" y="660400"/>
                      </a:lnTo>
                      <a:lnTo>
                        <a:pt x="2924812" y="666750"/>
                      </a:lnTo>
                      <a:lnTo>
                        <a:pt x="2912108" y="781050"/>
                      </a:lnTo>
                      <a:lnTo>
                        <a:pt x="2981960" y="844550"/>
                      </a:lnTo>
                      <a:lnTo>
                        <a:pt x="3026412" y="850900"/>
                      </a:lnTo>
                      <a:lnTo>
                        <a:pt x="3070860" y="901700"/>
                      </a:lnTo>
                      <a:lnTo>
                        <a:pt x="2981960" y="1022350"/>
                      </a:lnTo>
                      <a:lnTo>
                        <a:pt x="2905760" y="1092200"/>
                      </a:lnTo>
                      <a:lnTo>
                        <a:pt x="2905760" y="1130300"/>
                      </a:lnTo>
                      <a:lnTo>
                        <a:pt x="2969260" y="1206500"/>
                      </a:lnTo>
                      <a:lnTo>
                        <a:pt x="2931160" y="1289050"/>
                      </a:lnTo>
                      <a:lnTo>
                        <a:pt x="2848612" y="1403350"/>
                      </a:lnTo>
                      <a:lnTo>
                        <a:pt x="2874012" y="1454150"/>
                      </a:lnTo>
                      <a:lnTo>
                        <a:pt x="2835908" y="1530350"/>
                      </a:lnTo>
                      <a:lnTo>
                        <a:pt x="2861308" y="1631950"/>
                      </a:lnTo>
                      <a:lnTo>
                        <a:pt x="2931160" y="1695450"/>
                      </a:lnTo>
                      <a:lnTo>
                        <a:pt x="3013708" y="1701800"/>
                      </a:lnTo>
                      <a:lnTo>
                        <a:pt x="3051812" y="1720850"/>
                      </a:lnTo>
                      <a:lnTo>
                        <a:pt x="3102612" y="1720850"/>
                      </a:lnTo>
                      <a:lnTo>
                        <a:pt x="3134360" y="1746250"/>
                      </a:lnTo>
                      <a:lnTo>
                        <a:pt x="3197860" y="1701800"/>
                      </a:lnTo>
                      <a:lnTo>
                        <a:pt x="3261360" y="1720850"/>
                      </a:lnTo>
                      <a:lnTo>
                        <a:pt x="3312160" y="1822450"/>
                      </a:lnTo>
                      <a:lnTo>
                        <a:pt x="3255012" y="1924050"/>
                      </a:lnTo>
                      <a:lnTo>
                        <a:pt x="3172460" y="1924050"/>
                      </a:lnTo>
                      <a:lnTo>
                        <a:pt x="3166108" y="2025650"/>
                      </a:lnTo>
                      <a:lnTo>
                        <a:pt x="3102612" y="2127250"/>
                      </a:lnTo>
                      <a:lnTo>
                        <a:pt x="3166108" y="2209800"/>
                      </a:lnTo>
                      <a:lnTo>
                        <a:pt x="3153412" y="2260600"/>
                      </a:lnTo>
                      <a:lnTo>
                        <a:pt x="3083560" y="2279650"/>
                      </a:lnTo>
                      <a:lnTo>
                        <a:pt x="3077212" y="2317750"/>
                      </a:lnTo>
                      <a:lnTo>
                        <a:pt x="2956560" y="2501900"/>
                      </a:lnTo>
                      <a:lnTo>
                        <a:pt x="2943860" y="2622550"/>
                      </a:lnTo>
                      <a:lnTo>
                        <a:pt x="3039108" y="2724150"/>
                      </a:lnTo>
                      <a:lnTo>
                        <a:pt x="3102612" y="2736850"/>
                      </a:lnTo>
                      <a:lnTo>
                        <a:pt x="3115308" y="2768600"/>
                      </a:lnTo>
                      <a:lnTo>
                        <a:pt x="3096260" y="2813050"/>
                      </a:lnTo>
                      <a:lnTo>
                        <a:pt x="3255012" y="2984500"/>
                      </a:lnTo>
                      <a:lnTo>
                        <a:pt x="3369308" y="2984500"/>
                      </a:lnTo>
                      <a:lnTo>
                        <a:pt x="3451860" y="2952750"/>
                      </a:lnTo>
                      <a:lnTo>
                        <a:pt x="3528060" y="2965450"/>
                      </a:lnTo>
                      <a:lnTo>
                        <a:pt x="3553460" y="2990850"/>
                      </a:lnTo>
                      <a:lnTo>
                        <a:pt x="3693160" y="2997200"/>
                      </a:lnTo>
                      <a:lnTo>
                        <a:pt x="3705860" y="2984500"/>
                      </a:lnTo>
                      <a:lnTo>
                        <a:pt x="3775708" y="2978150"/>
                      </a:lnTo>
                      <a:lnTo>
                        <a:pt x="3769360" y="3054350"/>
                      </a:lnTo>
                      <a:lnTo>
                        <a:pt x="3839212" y="3168650"/>
                      </a:lnTo>
                      <a:lnTo>
                        <a:pt x="3845560" y="3213100"/>
                      </a:lnTo>
                      <a:lnTo>
                        <a:pt x="3850336" y="3216008"/>
                      </a:lnTo>
                      <a:lnTo>
                        <a:pt x="3802380" y="3274060"/>
                      </a:lnTo>
                      <a:lnTo>
                        <a:pt x="3741420" y="3296920"/>
                      </a:lnTo>
                      <a:lnTo>
                        <a:pt x="3672840" y="3251200"/>
                      </a:lnTo>
                      <a:lnTo>
                        <a:pt x="3627120" y="3235960"/>
                      </a:lnTo>
                      <a:lnTo>
                        <a:pt x="3421380" y="3289300"/>
                      </a:lnTo>
                      <a:lnTo>
                        <a:pt x="3360420" y="3281680"/>
                      </a:lnTo>
                      <a:lnTo>
                        <a:pt x="3329940" y="3304540"/>
                      </a:lnTo>
                      <a:lnTo>
                        <a:pt x="3223260" y="3304540"/>
                      </a:lnTo>
                      <a:lnTo>
                        <a:pt x="3032760" y="3152140"/>
                      </a:lnTo>
                      <a:lnTo>
                        <a:pt x="2903220" y="3068320"/>
                      </a:lnTo>
                      <a:lnTo>
                        <a:pt x="2796540" y="3114040"/>
                      </a:lnTo>
                      <a:lnTo>
                        <a:pt x="2606040" y="3091180"/>
                      </a:lnTo>
                      <a:lnTo>
                        <a:pt x="2529840" y="3060700"/>
                      </a:lnTo>
                      <a:lnTo>
                        <a:pt x="2339340" y="2961640"/>
                      </a:lnTo>
                      <a:lnTo>
                        <a:pt x="2217420" y="2969260"/>
                      </a:lnTo>
                      <a:lnTo>
                        <a:pt x="2004060" y="3304540"/>
                      </a:lnTo>
                      <a:lnTo>
                        <a:pt x="2004060" y="3456940"/>
                      </a:lnTo>
                      <a:lnTo>
                        <a:pt x="1958340" y="3456940"/>
                      </a:lnTo>
                      <a:lnTo>
                        <a:pt x="1950720" y="3517900"/>
                      </a:lnTo>
                      <a:lnTo>
                        <a:pt x="1882140" y="3517900"/>
                      </a:lnTo>
                      <a:lnTo>
                        <a:pt x="1760220" y="3571240"/>
                      </a:lnTo>
                      <a:lnTo>
                        <a:pt x="1706880" y="3548380"/>
                      </a:lnTo>
                      <a:lnTo>
                        <a:pt x="1684020" y="3624580"/>
                      </a:lnTo>
                      <a:lnTo>
                        <a:pt x="1623060" y="3693160"/>
                      </a:lnTo>
                      <a:lnTo>
                        <a:pt x="1546860" y="3670300"/>
                      </a:lnTo>
                      <a:lnTo>
                        <a:pt x="1386840" y="3738880"/>
                      </a:lnTo>
                      <a:lnTo>
                        <a:pt x="1318260" y="3807460"/>
                      </a:lnTo>
                      <a:lnTo>
                        <a:pt x="1303020" y="3883660"/>
                      </a:lnTo>
                      <a:lnTo>
                        <a:pt x="1181100" y="3883660"/>
                      </a:lnTo>
                      <a:lnTo>
                        <a:pt x="1120140" y="3860800"/>
                      </a:lnTo>
                      <a:lnTo>
                        <a:pt x="1074420" y="3898900"/>
                      </a:lnTo>
                      <a:lnTo>
                        <a:pt x="1043940" y="4005580"/>
                      </a:lnTo>
                      <a:lnTo>
                        <a:pt x="952500" y="4081780"/>
                      </a:lnTo>
                      <a:lnTo>
                        <a:pt x="723900" y="3914140"/>
                      </a:lnTo>
                      <a:lnTo>
                        <a:pt x="739140" y="3792220"/>
                      </a:lnTo>
                      <a:lnTo>
                        <a:pt x="708660" y="3685540"/>
                      </a:lnTo>
                      <a:lnTo>
                        <a:pt x="762000" y="3616960"/>
                      </a:lnTo>
                      <a:lnTo>
                        <a:pt x="723900" y="3517900"/>
                      </a:lnTo>
                      <a:lnTo>
                        <a:pt x="601980" y="3510280"/>
                      </a:lnTo>
                      <a:lnTo>
                        <a:pt x="571500" y="3395980"/>
                      </a:lnTo>
                      <a:lnTo>
                        <a:pt x="708660" y="3365500"/>
                      </a:lnTo>
                      <a:lnTo>
                        <a:pt x="693420" y="3281680"/>
                      </a:lnTo>
                      <a:lnTo>
                        <a:pt x="701040" y="3205480"/>
                      </a:lnTo>
                      <a:lnTo>
                        <a:pt x="701040" y="3175000"/>
                      </a:lnTo>
                      <a:lnTo>
                        <a:pt x="624840" y="3098800"/>
                      </a:lnTo>
                      <a:lnTo>
                        <a:pt x="609600" y="2992120"/>
                      </a:lnTo>
                      <a:lnTo>
                        <a:pt x="731520" y="2931160"/>
                      </a:lnTo>
                      <a:lnTo>
                        <a:pt x="769620" y="2885440"/>
                      </a:lnTo>
                      <a:lnTo>
                        <a:pt x="769620" y="2725420"/>
                      </a:lnTo>
                      <a:lnTo>
                        <a:pt x="754380" y="2512060"/>
                      </a:lnTo>
                      <a:lnTo>
                        <a:pt x="701040" y="2435860"/>
                      </a:lnTo>
                      <a:lnTo>
                        <a:pt x="518160" y="2428240"/>
                      </a:lnTo>
                      <a:lnTo>
                        <a:pt x="396240" y="2504440"/>
                      </a:lnTo>
                      <a:lnTo>
                        <a:pt x="281940" y="2443480"/>
                      </a:lnTo>
                      <a:lnTo>
                        <a:pt x="266700" y="2496820"/>
                      </a:lnTo>
                      <a:lnTo>
                        <a:pt x="198120" y="2489200"/>
                      </a:lnTo>
                      <a:lnTo>
                        <a:pt x="144780" y="2420620"/>
                      </a:lnTo>
                      <a:lnTo>
                        <a:pt x="0" y="2367280"/>
                      </a:lnTo>
                      <a:lnTo>
                        <a:pt x="15240" y="2009140"/>
                      </a:lnTo>
                      <a:lnTo>
                        <a:pt x="83820" y="1902460"/>
                      </a:lnTo>
                      <a:lnTo>
                        <a:pt x="60960" y="1818640"/>
                      </a:lnTo>
                      <a:lnTo>
                        <a:pt x="83820" y="1757680"/>
                      </a:lnTo>
                      <a:lnTo>
                        <a:pt x="175260" y="1658620"/>
                      </a:lnTo>
                      <a:lnTo>
                        <a:pt x="205740" y="1597660"/>
                      </a:lnTo>
                      <a:lnTo>
                        <a:pt x="358140" y="1567180"/>
                      </a:lnTo>
                      <a:lnTo>
                        <a:pt x="373380" y="1460500"/>
                      </a:lnTo>
                      <a:lnTo>
                        <a:pt x="373380" y="1384300"/>
                      </a:lnTo>
                      <a:lnTo>
                        <a:pt x="495300" y="1338580"/>
                      </a:lnTo>
                      <a:lnTo>
                        <a:pt x="586740" y="1361440"/>
                      </a:lnTo>
                      <a:lnTo>
                        <a:pt x="640080" y="1285240"/>
                      </a:lnTo>
                      <a:lnTo>
                        <a:pt x="886100" y="1210688"/>
                      </a:lnTo>
                      <a:lnTo>
                        <a:pt x="886460" y="1212850"/>
                      </a:lnTo>
                      <a:lnTo>
                        <a:pt x="943612" y="1212850"/>
                      </a:lnTo>
                      <a:lnTo>
                        <a:pt x="981708" y="1136650"/>
                      </a:lnTo>
                      <a:lnTo>
                        <a:pt x="1019812" y="1130300"/>
                      </a:lnTo>
                      <a:lnTo>
                        <a:pt x="1146812" y="1174750"/>
                      </a:lnTo>
                      <a:lnTo>
                        <a:pt x="1191260" y="1174750"/>
                      </a:lnTo>
                      <a:lnTo>
                        <a:pt x="1223012" y="1117600"/>
                      </a:lnTo>
                      <a:lnTo>
                        <a:pt x="1261108" y="1111250"/>
                      </a:lnTo>
                      <a:lnTo>
                        <a:pt x="1311908" y="1035050"/>
                      </a:lnTo>
                      <a:lnTo>
                        <a:pt x="1292860" y="920750"/>
                      </a:lnTo>
                      <a:lnTo>
                        <a:pt x="1394460" y="920750"/>
                      </a:lnTo>
                      <a:lnTo>
                        <a:pt x="1438908" y="869950"/>
                      </a:lnTo>
                      <a:lnTo>
                        <a:pt x="1553212" y="876300"/>
                      </a:lnTo>
                      <a:lnTo>
                        <a:pt x="1591308" y="863600"/>
                      </a:lnTo>
                      <a:lnTo>
                        <a:pt x="1604012" y="800100"/>
                      </a:lnTo>
                      <a:lnTo>
                        <a:pt x="1584960" y="685800"/>
                      </a:lnTo>
                      <a:lnTo>
                        <a:pt x="1616708" y="647700"/>
                      </a:lnTo>
                      <a:lnTo>
                        <a:pt x="1680212" y="628650"/>
                      </a:lnTo>
                      <a:lnTo>
                        <a:pt x="1769108" y="641350"/>
                      </a:lnTo>
                      <a:lnTo>
                        <a:pt x="1769108" y="508000"/>
                      </a:lnTo>
                      <a:lnTo>
                        <a:pt x="1718308" y="457200"/>
                      </a:lnTo>
                      <a:lnTo>
                        <a:pt x="1724660" y="317500"/>
                      </a:lnTo>
                      <a:lnTo>
                        <a:pt x="1762760" y="285750"/>
                      </a:lnTo>
                      <a:lnTo>
                        <a:pt x="1927860" y="273050"/>
                      </a:lnTo>
                      <a:lnTo>
                        <a:pt x="2099308" y="165100"/>
                      </a:lnTo>
                      <a:lnTo>
                        <a:pt x="2105660" y="4445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41877DFB-91FA-7567-72BE-543A9BC98D81}"/>
                    </a:ext>
                  </a:extLst>
                </p:cNvPr>
                <p:cNvSpPr/>
                <p:nvPr/>
              </p:nvSpPr>
              <p:spPr>
                <a:xfrm>
                  <a:off x="1843436" y="985048"/>
                  <a:ext cx="891050" cy="1425158"/>
                </a:xfrm>
                <a:custGeom>
                  <a:avLst/>
                  <a:gdLst>
                    <a:gd name="connsiteX0" fmla="*/ 1172876 w 4343400"/>
                    <a:gd name="connsiteY0" fmla="*/ 515072 h 6946900"/>
                    <a:gd name="connsiteX1" fmla="*/ 1181100 w 4343400"/>
                    <a:gd name="connsiteY1" fmla="*/ 539750 h 6946900"/>
                    <a:gd name="connsiteX2" fmla="*/ 1172876 w 4343400"/>
                    <a:gd name="connsiteY2" fmla="*/ 515074 h 6946900"/>
                    <a:gd name="connsiteX3" fmla="*/ 3632200 w 4343400"/>
                    <a:gd name="connsiteY3" fmla="*/ 0 h 6946900"/>
                    <a:gd name="connsiteX4" fmla="*/ 3663948 w 4343400"/>
                    <a:gd name="connsiteY4" fmla="*/ 25400 h 6946900"/>
                    <a:gd name="connsiteX5" fmla="*/ 3810000 w 4343400"/>
                    <a:gd name="connsiteY5" fmla="*/ 38100 h 6946900"/>
                    <a:gd name="connsiteX6" fmla="*/ 3816348 w 4343400"/>
                    <a:gd name="connsiteY6" fmla="*/ 114300 h 6946900"/>
                    <a:gd name="connsiteX7" fmla="*/ 3841748 w 4343400"/>
                    <a:gd name="connsiteY7" fmla="*/ 158750 h 6946900"/>
                    <a:gd name="connsiteX8" fmla="*/ 3867148 w 4343400"/>
                    <a:gd name="connsiteY8" fmla="*/ 393700 h 6946900"/>
                    <a:gd name="connsiteX9" fmla="*/ 3873500 w 4343400"/>
                    <a:gd name="connsiteY9" fmla="*/ 431800 h 6946900"/>
                    <a:gd name="connsiteX10" fmla="*/ 3886200 w 4343400"/>
                    <a:gd name="connsiteY10" fmla="*/ 469900 h 6946900"/>
                    <a:gd name="connsiteX11" fmla="*/ 3949700 w 4343400"/>
                    <a:gd name="connsiteY11" fmla="*/ 469900 h 6946900"/>
                    <a:gd name="connsiteX12" fmla="*/ 3949700 w 4343400"/>
                    <a:gd name="connsiteY12" fmla="*/ 546100 h 6946900"/>
                    <a:gd name="connsiteX13" fmla="*/ 4076700 w 4343400"/>
                    <a:gd name="connsiteY13" fmla="*/ 635000 h 6946900"/>
                    <a:gd name="connsiteX14" fmla="*/ 4140200 w 4343400"/>
                    <a:gd name="connsiteY14" fmla="*/ 622300 h 6946900"/>
                    <a:gd name="connsiteX15" fmla="*/ 4178300 w 4343400"/>
                    <a:gd name="connsiteY15" fmla="*/ 692150 h 6946900"/>
                    <a:gd name="connsiteX16" fmla="*/ 4152900 w 4343400"/>
                    <a:gd name="connsiteY16" fmla="*/ 787400 h 6946900"/>
                    <a:gd name="connsiteX17" fmla="*/ 4178300 w 4343400"/>
                    <a:gd name="connsiteY17" fmla="*/ 850900 h 6946900"/>
                    <a:gd name="connsiteX18" fmla="*/ 4171948 w 4343400"/>
                    <a:gd name="connsiteY18" fmla="*/ 914400 h 6946900"/>
                    <a:gd name="connsiteX19" fmla="*/ 4108452 w 4343400"/>
                    <a:gd name="connsiteY19" fmla="*/ 946150 h 6946900"/>
                    <a:gd name="connsiteX20" fmla="*/ 4108452 w 4343400"/>
                    <a:gd name="connsiteY20" fmla="*/ 984250 h 6946900"/>
                    <a:gd name="connsiteX21" fmla="*/ 4159252 w 4343400"/>
                    <a:gd name="connsiteY21" fmla="*/ 1003300 h 6946900"/>
                    <a:gd name="connsiteX22" fmla="*/ 4177940 w 4343400"/>
                    <a:gd name="connsiteY22" fmla="*/ 1115438 h 6946900"/>
                    <a:gd name="connsiteX23" fmla="*/ 3931920 w 4343400"/>
                    <a:gd name="connsiteY23" fmla="*/ 1189990 h 6946900"/>
                    <a:gd name="connsiteX24" fmla="*/ 3878580 w 4343400"/>
                    <a:gd name="connsiteY24" fmla="*/ 1266190 h 6946900"/>
                    <a:gd name="connsiteX25" fmla="*/ 3787140 w 4343400"/>
                    <a:gd name="connsiteY25" fmla="*/ 1243330 h 6946900"/>
                    <a:gd name="connsiteX26" fmla="*/ 3665220 w 4343400"/>
                    <a:gd name="connsiteY26" fmla="*/ 1289050 h 6946900"/>
                    <a:gd name="connsiteX27" fmla="*/ 3665220 w 4343400"/>
                    <a:gd name="connsiteY27" fmla="*/ 1365250 h 6946900"/>
                    <a:gd name="connsiteX28" fmla="*/ 3649980 w 4343400"/>
                    <a:gd name="connsiteY28" fmla="*/ 1471930 h 6946900"/>
                    <a:gd name="connsiteX29" fmla="*/ 3497580 w 4343400"/>
                    <a:gd name="connsiteY29" fmla="*/ 1502410 h 6946900"/>
                    <a:gd name="connsiteX30" fmla="*/ 3467100 w 4343400"/>
                    <a:gd name="connsiteY30" fmla="*/ 1563370 h 6946900"/>
                    <a:gd name="connsiteX31" fmla="*/ 3375660 w 4343400"/>
                    <a:gd name="connsiteY31" fmla="*/ 1662430 h 6946900"/>
                    <a:gd name="connsiteX32" fmla="*/ 3352800 w 4343400"/>
                    <a:gd name="connsiteY32" fmla="*/ 1723390 h 6946900"/>
                    <a:gd name="connsiteX33" fmla="*/ 3375660 w 4343400"/>
                    <a:gd name="connsiteY33" fmla="*/ 1807210 h 6946900"/>
                    <a:gd name="connsiteX34" fmla="*/ 3307080 w 4343400"/>
                    <a:gd name="connsiteY34" fmla="*/ 1913890 h 6946900"/>
                    <a:gd name="connsiteX35" fmla="*/ 3291840 w 4343400"/>
                    <a:gd name="connsiteY35" fmla="*/ 2272030 h 6946900"/>
                    <a:gd name="connsiteX36" fmla="*/ 3436620 w 4343400"/>
                    <a:gd name="connsiteY36" fmla="*/ 2325370 h 6946900"/>
                    <a:gd name="connsiteX37" fmla="*/ 3489960 w 4343400"/>
                    <a:gd name="connsiteY37" fmla="*/ 2393950 h 6946900"/>
                    <a:gd name="connsiteX38" fmla="*/ 3558540 w 4343400"/>
                    <a:gd name="connsiteY38" fmla="*/ 2401570 h 6946900"/>
                    <a:gd name="connsiteX39" fmla="*/ 3573780 w 4343400"/>
                    <a:gd name="connsiteY39" fmla="*/ 2348230 h 6946900"/>
                    <a:gd name="connsiteX40" fmla="*/ 3688080 w 4343400"/>
                    <a:gd name="connsiteY40" fmla="*/ 2409190 h 6946900"/>
                    <a:gd name="connsiteX41" fmla="*/ 3810000 w 4343400"/>
                    <a:gd name="connsiteY41" fmla="*/ 2332990 h 6946900"/>
                    <a:gd name="connsiteX42" fmla="*/ 3992880 w 4343400"/>
                    <a:gd name="connsiteY42" fmla="*/ 2340610 h 6946900"/>
                    <a:gd name="connsiteX43" fmla="*/ 4046220 w 4343400"/>
                    <a:gd name="connsiteY43" fmla="*/ 2416810 h 6946900"/>
                    <a:gd name="connsiteX44" fmla="*/ 4061460 w 4343400"/>
                    <a:gd name="connsiteY44" fmla="*/ 2630170 h 6946900"/>
                    <a:gd name="connsiteX45" fmla="*/ 4061460 w 4343400"/>
                    <a:gd name="connsiteY45" fmla="*/ 2790190 h 6946900"/>
                    <a:gd name="connsiteX46" fmla="*/ 4023360 w 4343400"/>
                    <a:gd name="connsiteY46" fmla="*/ 2835910 h 6946900"/>
                    <a:gd name="connsiteX47" fmla="*/ 3901440 w 4343400"/>
                    <a:gd name="connsiteY47" fmla="*/ 2896870 h 6946900"/>
                    <a:gd name="connsiteX48" fmla="*/ 3916680 w 4343400"/>
                    <a:gd name="connsiteY48" fmla="*/ 3003550 h 6946900"/>
                    <a:gd name="connsiteX49" fmla="*/ 3992880 w 4343400"/>
                    <a:gd name="connsiteY49" fmla="*/ 3079750 h 6946900"/>
                    <a:gd name="connsiteX50" fmla="*/ 3992880 w 4343400"/>
                    <a:gd name="connsiteY50" fmla="*/ 3110230 h 6946900"/>
                    <a:gd name="connsiteX51" fmla="*/ 3985260 w 4343400"/>
                    <a:gd name="connsiteY51" fmla="*/ 3186430 h 6946900"/>
                    <a:gd name="connsiteX52" fmla="*/ 4000500 w 4343400"/>
                    <a:gd name="connsiteY52" fmla="*/ 3270250 h 6946900"/>
                    <a:gd name="connsiteX53" fmla="*/ 3863340 w 4343400"/>
                    <a:gd name="connsiteY53" fmla="*/ 3300730 h 6946900"/>
                    <a:gd name="connsiteX54" fmla="*/ 3893820 w 4343400"/>
                    <a:gd name="connsiteY54" fmla="*/ 3415030 h 6946900"/>
                    <a:gd name="connsiteX55" fmla="*/ 4015740 w 4343400"/>
                    <a:gd name="connsiteY55" fmla="*/ 3422650 h 6946900"/>
                    <a:gd name="connsiteX56" fmla="*/ 4053840 w 4343400"/>
                    <a:gd name="connsiteY56" fmla="*/ 3521710 h 6946900"/>
                    <a:gd name="connsiteX57" fmla="*/ 4000500 w 4343400"/>
                    <a:gd name="connsiteY57" fmla="*/ 3590290 h 6946900"/>
                    <a:gd name="connsiteX58" fmla="*/ 4030980 w 4343400"/>
                    <a:gd name="connsiteY58" fmla="*/ 3696970 h 6946900"/>
                    <a:gd name="connsiteX59" fmla="*/ 4015740 w 4343400"/>
                    <a:gd name="connsiteY59" fmla="*/ 3818890 h 6946900"/>
                    <a:gd name="connsiteX60" fmla="*/ 4238624 w 4343400"/>
                    <a:gd name="connsiteY60" fmla="*/ 3982338 h 6946900"/>
                    <a:gd name="connsiteX61" fmla="*/ 4238624 w 4343400"/>
                    <a:gd name="connsiteY61" fmla="*/ 4060826 h 6946900"/>
                    <a:gd name="connsiteX62" fmla="*/ 4295776 w 4343400"/>
                    <a:gd name="connsiteY62" fmla="*/ 4108450 h 6946900"/>
                    <a:gd name="connsiteX63" fmla="*/ 4343400 w 4343400"/>
                    <a:gd name="connsiteY63" fmla="*/ 4146550 h 6946900"/>
                    <a:gd name="connsiteX64" fmla="*/ 4295776 w 4343400"/>
                    <a:gd name="connsiteY64" fmla="*/ 4279900 h 6946900"/>
                    <a:gd name="connsiteX65" fmla="*/ 4181476 w 4343400"/>
                    <a:gd name="connsiteY65" fmla="*/ 4279900 h 6946900"/>
                    <a:gd name="connsiteX66" fmla="*/ 4152900 w 4343400"/>
                    <a:gd name="connsiteY66" fmla="*/ 4318000 h 6946900"/>
                    <a:gd name="connsiteX67" fmla="*/ 4143376 w 4343400"/>
                    <a:gd name="connsiteY67" fmla="*/ 4403726 h 6946900"/>
                    <a:gd name="connsiteX68" fmla="*/ 3933824 w 4343400"/>
                    <a:gd name="connsiteY68" fmla="*/ 4403726 h 6946900"/>
                    <a:gd name="connsiteX69" fmla="*/ 3933824 w 4343400"/>
                    <a:gd name="connsiteY69" fmla="*/ 4279900 h 6946900"/>
                    <a:gd name="connsiteX70" fmla="*/ 3886200 w 4343400"/>
                    <a:gd name="connsiteY70" fmla="*/ 4232274 h 6946900"/>
                    <a:gd name="connsiteX71" fmla="*/ 3829052 w 4343400"/>
                    <a:gd name="connsiteY71" fmla="*/ 4251326 h 6946900"/>
                    <a:gd name="connsiteX72" fmla="*/ 3771900 w 4343400"/>
                    <a:gd name="connsiteY72" fmla="*/ 4232274 h 6946900"/>
                    <a:gd name="connsiteX73" fmla="*/ 3619500 w 4343400"/>
                    <a:gd name="connsiteY73" fmla="*/ 4241800 h 6946900"/>
                    <a:gd name="connsiteX74" fmla="*/ 3590924 w 4343400"/>
                    <a:gd name="connsiteY74" fmla="*/ 4270374 h 6946900"/>
                    <a:gd name="connsiteX75" fmla="*/ 3571876 w 4343400"/>
                    <a:gd name="connsiteY75" fmla="*/ 4308474 h 6946900"/>
                    <a:gd name="connsiteX76" fmla="*/ 3486148 w 4343400"/>
                    <a:gd name="connsiteY76" fmla="*/ 4318000 h 6946900"/>
                    <a:gd name="connsiteX77" fmla="*/ 3429000 w 4343400"/>
                    <a:gd name="connsiteY77" fmla="*/ 4270374 h 6946900"/>
                    <a:gd name="connsiteX78" fmla="*/ 3429000 w 4343400"/>
                    <a:gd name="connsiteY78" fmla="*/ 4203700 h 6946900"/>
                    <a:gd name="connsiteX79" fmla="*/ 3419476 w 4343400"/>
                    <a:gd name="connsiteY79" fmla="*/ 4137026 h 6946900"/>
                    <a:gd name="connsiteX80" fmla="*/ 3362324 w 4343400"/>
                    <a:gd name="connsiteY80" fmla="*/ 4089400 h 6946900"/>
                    <a:gd name="connsiteX81" fmla="*/ 3190876 w 4343400"/>
                    <a:gd name="connsiteY81" fmla="*/ 4051300 h 6946900"/>
                    <a:gd name="connsiteX82" fmla="*/ 2933700 w 4343400"/>
                    <a:gd name="connsiteY82" fmla="*/ 4460874 h 6946900"/>
                    <a:gd name="connsiteX83" fmla="*/ 2867024 w 4343400"/>
                    <a:gd name="connsiteY83" fmla="*/ 4365626 h 6946900"/>
                    <a:gd name="connsiteX84" fmla="*/ 2790824 w 4343400"/>
                    <a:gd name="connsiteY84" fmla="*/ 4365626 h 6946900"/>
                    <a:gd name="connsiteX85" fmla="*/ 2714624 w 4343400"/>
                    <a:gd name="connsiteY85" fmla="*/ 4575174 h 6946900"/>
                    <a:gd name="connsiteX86" fmla="*/ 2686052 w 4343400"/>
                    <a:gd name="connsiteY86" fmla="*/ 4613274 h 6946900"/>
                    <a:gd name="connsiteX87" fmla="*/ 2628900 w 4343400"/>
                    <a:gd name="connsiteY87" fmla="*/ 4708526 h 6946900"/>
                    <a:gd name="connsiteX88" fmla="*/ 2638424 w 4343400"/>
                    <a:gd name="connsiteY88" fmla="*/ 4746626 h 6946900"/>
                    <a:gd name="connsiteX89" fmla="*/ 2771776 w 4343400"/>
                    <a:gd name="connsiteY89" fmla="*/ 4851400 h 6946900"/>
                    <a:gd name="connsiteX90" fmla="*/ 2619376 w 4343400"/>
                    <a:gd name="connsiteY90" fmla="*/ 5003800 h 6946900"/>
                    <a:gd name="connsiteX91" fmla="*/ 2667000 w 4343400"/>
                    <a:gd name="connsiteY91" fmla="*/ 5041900 h 6946900"/>
                    <a:gd name="connsiteX92" fmla="*/ 2667000 w 4343400"/>
                    <a:gd name="connsiteY92" fmla="*/ 5156200 h 6946900"/>
                    <a:gd name="connsiteX93" fmla="*/ 2733676 w 4343400"/>
                    <a:gd name="connsiteY93" fmla="*/ 5280026 h 6946900"/>
                    <a:gd name="connsiteX94" fmla="*/ 2686052 w 4343400"/>
                    <a:gd name="connsiteY94" fmla="*/ 5346700 h 6946900"/>
                    <a:gd name="connsiteX95" fmla="*/ 2686052 w 4343400"/>
                    <a:gd name="connsiteY95" fmla="*/ 5422900 h 6946900"/>
                    <a:gd name="connsiteX96" fmla="*/ 2638424 w 4343400"/>
                    <a:gd name="connsiteY96" fmla="*/ 5518150 h 6946900"/>
                    <a:gd name="connsiteX97" fmla="*/ 2571748 w 4343400"/>
                    <a:gd name="connsiteY97" fmla="*/ 5499100 h 6946900"/>
                    <a:gd name="connsiteX98" fmla="*/ 2524124 w 4343400"/>
                    <a:gd name="connsiteY98" fmla="*/ 5575300 h 6946900"/>
                    <a:gd name="connsiteX99" fmla="*/ 2533652 w 4343400"/>
                    <a:gd name="connsiteY99" fmla="*/ 5613400 h 6946900"/>
                    <a:gd name="connsiteX100" fmla="*/ 2476500 w 4343400"/>
                    <a:gd name="connsiteY100" fmla="*/ 5765800 h 6946900"/>
                    <a:gd name="connsiteX101" fmla="*/ 2562224 w 4343400"/>
                    <a:gd name="connsiteY101" fmla="*/ 5822950 h 6946900"/>
                    <a:gd name="connsiteX102" fmla="*/ 2543176 w 4343400"/>
                    <a:gd name="connsiteY102" fmla="*/ 5965826 h 6946900"/>
                    <a:gd name="connsiteX103" fmla="*/ 2447924 w 4343400"/>
                    <a:gd name="connsiteY103" fmla="*/ 5965826 h 6946900"/>
                    <a:gd name="connsiteX104" fmla="*/ 2438400 w 4343400"/>
                    <a:gd name="connsiteY104" fmla="*/ 6032500 h 6946900"/>
                    <a:gd name="connsiteX105" fmla="*/ 2466976 w 4343400"/>
                    <a:gd name="connsiteY105" fmla="*/ 6089650 h 6946900"/>
                    <a:gd name="connsiteX106" fmla="*/ 2457452 w 4343400"/>
                    <a:gd name="connsiteY106" fmla="*/ 6137274 h 6946900"/>
                    <a:gd name="connsiteX107" fmla="*/ 2524124 w 4343400"/>
                    <a:gd name="connsiteY107" fmla="*/ 6194426 h 6946900"/>
                    <a:gd name="connsiteX108" fmla="*/ 2495548 w 4343400"/>
                    <a:gd name="connsiteY108" fmla="*/ 6318250 h 6946900"/>
                    <a:gd name="connsiteX109" fmla="*/ 2362200 w 4343400"/>
                    <a:gd name="connsiteY109" fmla="*/ 6337300 h 6946900"/>
                    <a:gd name="connsiteX110" fmla="*/ 2352676 w 4343400"/>
                    <a:gd name="connsiteY110" fmla="*/ 6403974 h 6946900"/>
                    <a:gd name="connsiteX111" fmla="*/ 2276476 w 4343400"/>
                    <a:gd name="connsiteY111" fmla="*/ 6375400 h 6946900"/>
                    <a:gd name="connsiteX112" fmla="*/ 2181224 w 4343400"/>
                    <a:gd name="connsiteY112" fmla="*/ 6423026 h 6946900"/>
                    <a:gd name="connsiteX113" fmla="*/ 2143124 w 4343400"/>
                    <a:gd name="connsiteY113" fmla="*/ 6527800 h 6946900"/>
                    <a:gd name="connsiteX114" fmla="*/ 2047876 w 4343400"/>
                    <a:gd name="connsiteY114" fmla="*/ 6556374 h 6946900"/>
                    <a:gd name="connsiteX115" fmla="*/ 2000252 w 4343400"/>
                    <a:gd name="connsiteY115" fmla="*/ 6613526 h 6946900"/>
                    <a:gd name="connsiteX116" fmla="*/ 1876424 w 4343400"/>
                    <a:gd name="connsiteY116" fmla="*/ 6642100 h 6946900"/>
                    <a:gd name="connsiteX117" fmla="*/ 1847852 w 4343400"/>
                    <a:gd name="connsiteY117" fmla="*/ 6689726 h 6946900"/>
                    <a:gd name="connsiteX118" fmla="*/ 1733548 w 4343400"/>
                    <a:gd name="connsiteY118" fmla="*/ 6708774 h 6946900"/>
                    <a:gd name="connsiteX119" fmla="*/ 1714500 w 4343400"/>
                    <a:gd name="connsiteY119" fmla="*/ 6775450 h 6946900"/>
                    <a:gd name="connsiteX120" fmla="*/ 1704976 w 4343400"/>
                    <a:gd name="connsiteY120" fmla="*/ 6861174 h 6946900"/>
                    <a:gd name="connsiteX121" fmla="*/ 1562100 w 4343400"/>
                    <a:gd name="connsiteY121" fmla="*/ 6861174 h 6946900"/>
                    <a:gd name="connsiteX122" fmla="*/ 1390652 w 4343400"/>
                    <a:gd name="connsiteY122" fmla="*/ 6918326 h 6946900"/>
                    <a:gd name="connsiteX123" fmla="*/ 1333500 w 4343400"/>
                    <a:gd name="connsiteY123" fmla="*/ 6870700 h 6946900"/>
                    <a:gd name="connsiteX124" fmla="*/ 1238252 w 4343400"/>
                    <a:gd name="connsiteY124" fmla="*/ 6861174 h 6946900"/>
                    <a:gd name="connsiteX125" fmla="*/ 1200148 w 4343400"/>
                    <a:gd name="connsiteY125" fmla="*/ 6804026 h 6946900"/>
                    <a:gd name="connsiteX126" fmla="*/ 1038224 w 4343400"/>
                    <a:gd name="connsiteY126" fmla="*/ 6823074 h 6946900"/>
                    <a:gd name="connsiteX127" fmla="*/ 1000124 w 4343400"/>
                    <a:gd name="connsiteY127" fmla="*/ 6889750 h 6946900"/>
                    <a:gd name="connsiteX128" fmla="*/ 914400 w 4343400"/>
                    <a:gd name="connsiteY128" fmla="*/ 6889750 h 6946900"/>
                    <a:gd name="connsiteX129" fmla="*/ 771524 w 4343400"/>
                    <a:gd name="connsiteY129" fmla="*/ 6946900 h 6946900"/>
                    <a:gd name="connsiteX130" fmla="*/ 685800 w 4343400"/>
                    <a:gd name="connsiteY130" fmla="*/ 6784974 h 6946900"/>
                    <a:gd name="connsiteX131" fmla="*/ 714376 w 4343400"/>
                    <a:gd name="connsiteY131" fmla="*/ 6651626 h 6946900"/>
                    <a:gd name="connsiteX132" fmla="*/ 704852 w 4343400"/>
                    <a:gd name="connsiteY132" fmla="*/ 6527800 h 6946900"/>
                    <a:gd name="connsiteX133" fmla="*/ 819148 w 4343400"/>
                    <a:gd name="connsiteY133" fmla="*/ 6470650 h 6946900"/>
                    <a:gd name="connsiteX134" fmla="*/ 828676 w 4343400"/>
                    <a:gd name="connsiteY134" fmla="*/ 6308726 h 6946900"/>
                    <a:gd name="connsiteX135" fmla="*/ 781052 w 4343400"/>
                    <a:gd name="connsiteY135" fmla="*/ 6213474 h 6946900"/>
                    <a:gd name="connsiteX136" fmla="*/ 962024 w 4343400"/>
                    <a:gd name="connsiteY136" fmla="*/ 6194426 h 6946900"/>
                    <a:gd name="connsiteX137" fmla="*/ 866776 w 4343400"/>
                    <a:gd name="connsiteY137" fmla="*/ 6070600 h 6946900"/>
                    <a:gd name="connsiteX138" fmla="*/ 838200 w 4343400"/>
                    <a:gd name="connsiteY138" fmla="*/ 6032500 h 6946900"/>
                    <a:gd name="connsiteX139" fmla="*/ 876300 w 4343400"/>
                    <a:gd name="connsiteY139" fmla="*/ 5946774 h 6946900"/>
                    <a:gd name="connsiteX140" fmla="*/ 914400 w 4343400"/>
                    <a:gd name="connsiteY140" fmla="*/ 5937250 h 6946900"/>
                    <a:gd name="connsiteX141" fmla="*/ 923924 w 4343400"/>
                    <a:gd name="connsiteY141" fmla="*/ 5794374 h 6946900"/>
                    <a:gd name="connsiteX142" fmla="*/ 876300 w 4343400"/>
                    <a:gd name="connsiteY142" fmla="*/ 5699126 h 6946900"/>
                    <a:gd name="connsiteX143" fmla="*/ 752476 w 4343400"/>
                    <a:gd name="connsiteY143" fmla="*/ 5622926 h 6946900"/>
                    <a:gd name="connsiteX144" fmla="*/ 742948 w 4343400"/>
                    <a:gd name="connsiteY144" fmla="*/ 5499100 h 6946900"/>
                    <a:gd name="connsiteX145" fmla="*/ 638176 w 4343400"/>
                    <a:gd name="connsiteY145" fmla="*/ 5499100 h 6946900"/>
                    <a:gd name="connsiteX146" fmla="*/ 581024 w 4343400"/>
                    <a:gd name="connsiteY146" fmla="*/ 5403850 h 6946900"/>
                    <a:gd name="connsiteX147" fmla="*/ 590548 w 4343400"/>
                    <a:gd name="connsiteY147" fmla="*/ 5327650 h 6946900"/>
                    <a:gd name="connsiteX148" fmla="*/ 666748 w 4343400"/>
                    <a:gd name="connsiteY148" fmla="*/ 5260974 h 6946900"/>
                    <a:gd name="connsiteX149" fmla="*/ 619124 w 4343400"/>
                    <a:gd name="connsiteY149" fmla="*/ 5156200 h 6946900"/>
                    <a:gd name="connsiteX150" fmla="*/ 523876 w 4343400"/>
                    <a:gd name="connsiteY150" fmla="*/ 5137150 h 6946900"/>
                    <a:gd name="connsiteX151" fmla="*/ 495300 w 4343400"/>
                    <a:gd name="connsiteY151" fmla="*/ 5003800 h 6946900"/>
                    <a:gd name="connsiteX152" fmla="*/ 457200 w 4343400"/>
                    <a:gd name="connsiteY152" fmla="*/ 4927600 h 6946900"/>
                    <a:gd name="connsiteX153" fmla="*/ 447676 w 4343400"/>
                    <a:gd name="connsiteY153" fmla="*/ 4870450 h 6946900"/>
                    <a:gd name="connsiteX154" fmla="*/ 409576 w 4343400"/>
                    <a:gd name="connsiteY154" fmla="*/ 4832350 h 6946900"/>
                    <a:gd name="connsiteX155" fmla="*/ 352424 w 4343400"/>
                    <a:gd name="connsiteY155" fmla="*/ 4851400 h 6946900"/>
                    <a:gd name="connsiteX156" fmla="*/ 314324 w 4343400"/>
                    <a:gd name="connsiteY156" fmla="*/ 4775200 h 6946900"/>
                    <a:gd name="connsiteX157" fmla="*/ 219076 w 4343400"/>
                    <a:gd name="connsiteY157" fmla="*/ 4775200 h 6946900"/>
                    <a:gd name="connsiteX158" fmla="*/ 209548 w 4343400"/>
                    <a:gd name="connsiteY158" fmla="*/ 4689474 h 6946900"/>
                    <a:gd name="connsiteX159" fmla="*/ 76200 w 4343400"/>
                    <a:gd name="connsiteY159" fmla="*/ 4689474 h 6946900"/>
                    <a:gd name="connsiteX160" fmla="*/ 0 w 4343400"/>
                    <a:gd name="connsiteY160" fmla="*/ 4632326 h 6946900"/>
                    <a:gd name="connsiteX161" fmla="*/ 38100 w 4343400"/>
                    <a:gd name="connsiteY161" fmla="*/ 4518026 h 6946900"/>
                    <a:gd name="connsiteX162" fmla="*/ 114300 w 4343400"/>
                    <a:gd name="connsiteY162" fmla="*/ 4518026 h 6946900"/>
                    <a:gd name="connsiteX163" fmla="*/ 152400 w 4343400"/>
                    <a:gd name="connsiteY163" fmla="*/ 4489450 h 6946900"/>
                    <a:gd name="connsiteX164" fmla="*/ 142876 w 4343400"/>
                    <a:gd name="connsiteY164" fmla="*/ 4375150 h 6946900"/>
                    <a:gd name="connsiteX165" fmla="*/ 209548 w 4343400"/>
                    <a:gd name="connsiteY165" fmla="*/ 4308474 h 6946900"/>
                    <a:gd name="connsiteX166" fmla="*/ 323852 w 4343400"/>
                    <a:gd name="connsiteY166" fmla="*/ 4298950 h 6946900"/>
                    <a:gd name="connsiteX167" fmla="*/ 419100 w 4343400"/>
                    <a:gd name="connsiteY167" fmla="*/ 4337050 h 6946900"/>
                    <a:gd name="connsiteX168" fmla="*/ 476252 w 4343400"/>
                    <a:gd name="connsiteY168" fmla="*/ 4327526 h 6946900"/>
                    <a:gd name="connsiteX169" fmla="*/ 485776 w 4343400"/>
                    <a:gd name="connsiteY169" fmla="*/ 4232274 h 6946900"/>
                    <a:gd name="connsiteX170" fmla="*/ 542924 w 4343400"/>
                    <a:gd name="connsiteY170" fmla="*/ 4165600 h 6946900"/>
                    <a:gd name="connsiteX171" fmla="*/ 590548 w 4343400"/>
                    <a:gd name="connsiteY171" fmla="*/ 4165600 h 6946900"/>
                    <a:gd name="connsiteX172" fmla="*/ 676276 w 4343400"/>
                    <a:gd name="connsiteY172" fmla="*/ 3965574 h 6946900"/>
                    <a:gd name="connsiteX173" fmla="*/ 819148 w 4343400"/>
                    <a:gd name="connsiteY173" fmla="*/ 3889374 h 6946900"/>
                    <a:gd name="connsiteX174" fmla="*/ 819148 w 4343400"/>
                    <a:gd name="connsiteY174" fmla="*/ 3803650 h 6946900"/>
                    <a:gd name="connsiteX175" fmla="*/ 885824 w 4343400"/>
                    <a:gd name="connsiteY175" fmla="*/ 3660774 h 6946900"/>
                    <a:gd name="connsiteX176" fmla="*/ 790576 w 4343400"/>
                    <a:gd name="connsiteY176" fmla="*/ 3632200 h 6946900"/>
                    <a:gd name="connsiteX177" fmla="*/ 704852 w 4343400"/>
                    <a:gd name="connsiteY177" fmla="*/ 3517900 h 6946900"/>
                    <a:gd name="connsiteX178" fmla="*/ 714376 w 4343400"/>
                    <a:gd name="connsiteY178" fmla="*/ 3460750 h 6946900"/>
                    <a:gd name="connsiteX179" fmla="*/ 695324 w 4343400"/>
                    <a:gd name="connsiteY179" fmla="*/ 3394074 h 6946900"/>
                    <a:gd name="connsiteX180" fmla="*/ 742948 w 4343400"/>
                    <a:gd name="connsiteY180" fmla="*/ 3327400 h 6946900"/>
                    <a:gd name="connsiteX181" fmla="*/ 819148 w 4343400"/>
                    <a:gd name="connsiteY181" fmla="*/ 3336926 h 6946900"/>
                    <a:gd name="connsiteX182" fmla="*/ 819148 w 4343400"/>
                    <a:gd name="connsiteY182" fmla="*/ 3213100 h 6946900"/>
                    <a:gd name="connsiteX183" fmla="*/ 762000 w 4343400"/>
                    <a:gd name="connsiteY183" fmla="*/ 3194050 h 6946900"/>
                    <a:gd name="connsiteX184" fmla="*/ 771524 w 4343400"/>
                    <a:gd name="connsiteY184" fmla="*/ 3108326 h 6946900"/>
                    <a:gd name="connsiteX185" fmla="*/ 990600 w 4343400"/>
                    <a:gd name="connsiteY185" fmla="*/ 2813050 h 6946900"/>
                    <a:gd name="connsiteX186" fmla="*/ 1000124 w 4343400"/>
                    <a:gd name="connsiteY186" fmla="*/ 2679700 h 6946900"/>
                    <a:gd name="connsiteX187" fmla="*/ 914400 w 4343400"/>
                    <a:gd name="connsiteY187" fmla="*/ 2603500 h 6946900"/>
                    <a:gd name="connsiteX188" fmla="*/ 904876 w 4343400"/>
                    <a:gd name="connsiteY188" fmla="*/ 2546350 h 6946900"/>
                    <a:gd name="connsiteX189" fmla="*/ 809624 w 4343400"/>
                    <a:gd name="connsiteY189" fmla="*/ 2517774 h 6946900"/>
                    <a:gd name="connsiteX190" fmla="*/ 794512 w 4343400"/>
                    <a:gd name="connsiteY190" fmla="*/ 2448024 h 6946900"/>
                    <a:gd name="connsiteX191" fmla="*/ 807720 w 4343400"/>
                    <a:gd name="connsiteY191" fmla="*/ 2447290 h 6946900"/>
                    <a:gd name="connsiteX192" fmla="*/ 853440 w 4343400"/>
                    <a:gd name="connsiteY192" fmla="*/ 2416810 h 6946900"/>
                    <a:gd name="connsiteX193" fmla="*/ 861060 w 4343400"/>
                    <a:gd name="connsiteY193" fmla="*/ 2355850 h 6946900"/>
                    <a:gd name="connsiteX194" fmla="*/ 914400 w 4343400"/>
                    <a:gd name="connsiteY194" fmla="*/ 2340610 h 6946900"/>
                    <a:gd name="connsiteX195" fmla="*/ 929640 w 4343400"/>
                    <a:gd name="connsiteY195" fmla="*/ 2279650 h 6946900"/>
                    <a:gd name="connsiteX196" fmla="*/ 1021080 w 4343400"/>
                    <a:gd name="connsiteY196" fmla="*/ 2195830 h 6946900"/>
                    <a:gd name="connsiteX197" fmla="*/ 975360 w 4343400"/>
                    <a:gd name="connsiteY197" fmla="*/ 2134870 h 6946900"/>
                    <a:gd name="connsiteX198" fmla="*/ 975360 w 4343400"/>
                    <a:gd name="connsiteY198" fmla="*/ 2089150 h 6946900"/>
                    <a:gd name="connsiteX199" fmla="*/ 1036320 w 4343400"/>
                    <a:gd name="connsiteY199" fmla="*/ 2073910 h 6946900"/>
                    <a:gd name="connsiteX200" fmla="*/ 1059180 w 4343400"/>
                    <a:gd name="connsiteY200" fmla="*/ 2012950 h 6946900"/>
                    <a:gd name="connsiteX201" fmla="*/ 1143000 w 4343400"/>
                    <a:gd name="connsiteY201" fmla="*/ 1982470 h 6946900"/>
                    <a:gd name="connsiteX202" fmla="*/ 1173480 w 4343400"/>
                    <a:gd name="connsiteY202" fmla="*/ 1891030 h 6946900"/>
                    <a:gd name="connsiteX203" fmla="*/ 1089660 w 4343400"/>
                    <a:gd name="connsiteY203" fmla="*/ 1883410 h 6946900"/>
                    <a:gd name="connsiteX204" fmla="*/ 1104900 w 4343400"/>
                    <a:gd name="connsiteY204" fmla="*/ 1799590 h 6946900"/>
                    <a:gd name="connsiteX205" fmla="*/ 1219200 w 4343400"/>
                    <a:gd name="connsiteY205" fmla="*/ 1700530 h 6946900"/>
                    <a:gd name="connsiteX206" fmla="*/ 1303020 w 4343400"/>
                    <a:gd name="connsiteY206" fmla="*/ 1700530 h 6946900"/>
                    <a:gd name="connsiteX207" fmla="*/ 1280160 w 4343400"/>
                    <a:gd name="connsiteY207" fmla="*/ 1570990 h 6946900"/>
                    <a:gd name="connsiteX208" fmla="*/ 1318260 w 4343400"/>
                    <a:gd name="connsiteY208" fmla="*/ 1510030 h 6946900"/>
                    <a:gd name="connsiteX209" fmla="*/ 1341120 w 4343400"/>
                    <a:gd name="connsiteY209" fmla="*/ 1395730 h 6946900"/>
                    <a:gd name="connsiteX210" fmla="*/ 1295400 w 4343400"/>
                    <a:gd name="connsiteY210" fmla="*/ 1266190 h 6946900"/>
                    <a:gd name="connsiteX211" fmla="*/ 1325880 w 4343400"/>
                    <a:gd name="connsiteY211" fmla="*/ 999490 h 6946900"/>
                    <a:gd name="connsiteX212" fmla="*/ 1326468 w 4343400"/>
                    <a:gd name="connsiteY212" fmla="*/ 996268 h 6946900"/>
                    <a:gd name="connsiteX213" fmla="*/ 1346200 w 4343400"/>
                    <a:gd name="connsiteY213" fmla="*/ 1016000 h 6946900"/>
                    <a:gd name="connsiteX214" fmla="*/ 1428748 w 4343400"/>
                    <a:gd name="connsiteY214" fmla="*/ 971550 h 6946900"/>
                    <a:gd name="connsiteX215" fmla="*/ 1441452 w 4343400"/>
                    <a:gd name="connsiteY215" fmla="*/ 939800 h 6946900"/>
                    <a:gd name="connsiteX216" fmla="*/ 1479548 w 4343400"/>
                    <a:gd name="connsiteY216" fmla="*/ 901700 h 6946900"/>
                    <a:gd name="connsiteX217" fmla="*/ 1619252 w 4343400"/>
                    <a:gd name="connsiteY217" fmla="*/ 711200 h 6946900"/>
                    <a:gd name="connsiteX218" fmla="*/ 1670052 w 4343400"/>
                    <a:gd name="connsiteY218" fmla="*/ 647700 h 6946900"/>
                    <a:gd name="connsiteX219" fmla="*/ 1670052 w 4343400"/>
                    <a:gd name="connsiteY219" fmla="*/ 590550 h 6946900"/>
                    <a:gd name="connsiteX220" fmla="*/ 1638300 w 4343400"/>
                    <a:gd name="connsiteY220" fmla="*/ 546100 h 6946900"/>
                    <a:gd name="connsiteX221" fmla="*/ 1657348 w 4343400"/>
                    <a:gd name="connsiteY221" fmla="*/ 450850 h 6946900"/>
                    <a:gd name="connsiteX222" fmla="*/ 1727200 w 4343400"/>
                    <a:gd name="connsiteY222" fmla="*/ 469900 h 6946900"/>
                    <a:gd name="connsiteX223" fmla="*/ 1790700 w 4343400"/>
                    <a:gd name="connsiteY223" fmla="*/ 425450 h 6946900"/>
                    <a:gd name="connsiteX224" fmla="*/ 1943100 w 4343400"/>
                    <a:gd name="connsiteY224" fmla="*/ 488950 h 6946900"/>
                    <a:gd name="connsiteX225" fmla="*/ 1987548 w 4343400"/>
                    <a:gd name="connsiteY225" fmla="*/ 450850 h 6946900"/>
                    <a:gd name="connsiteX226" fmla="*/ 2044700 w 4343400"/>
                    <a:gd name="connsiteY226" fmla="*/ 457200 h 6946900"/>
                    <a:gd name="connsiteX227" fmla="*/ 2051052 w 4343400"/>
                    <a:gd name="connsiteY227" fmla="*/ 495300 h 6946900"/>
                    <a:gd name="connsiteX228" fmla="*/ 2082800 w 4343400"/>
                    <a:gd name="connsiteY228" fmla="*/ 495300 h 6946900"/>
                    <a:gd name="connsiteX229" fmla="*/ 2108200 w 4343400"/>
                    <a:gd name="connsiteY229" fmla="*/ 533400 h 6946900"/>
                    <a:gd name="connsiteX230" fmla="*/ 2139948 w 4343400"/>
                    <a:gd name="connsiteY230" fmla="*/ 533400 h 6946900"/>
                    <a:gd name="connsiteX231" fmla="*/ 2146300 w 4343400"/>
                    <a:gd name="connsiteY231" fmla="*/ 603250 h 6946900"/>
                    <a:gd name="connsiteX232" fmla="*/ 2108200 w 4343400"/>
                    <a:gd name="connsiteY232" fmla="*/ 673100 h 6946900"/>
                    <a:gd name="connsiteX233" fmla="*/ 2114548 w 4343400"/>
                    <a:gd name="connsiteY233" fmla="*/ 711200 h 6946900"/>
                    <a:gd name="connsiteX234" fmla="*/ 2070100 w 4343400"/>
                    <a:gd name="connsiteY234" fmla="*/ 781050 h 6946900"/>
                    <a:gd name="connsiteX235" fmla="*/ 2254252 w 4343400"/>
                    <a:gd name="connsiteY235" fmla="*/ 863600 h 6946900"/>
                    <a:gd name="connsiteX236" fmla="*/ 2298700 w 4343400"/>
                    <a:gd name="connsiteY236" fmla="*/ 850900 h 6946900"/>
                    <a:gd name="connsiteX237" fmla="*/ 2298700 w 4343400"/>
                    <a:gd name="connsiteY237" fmla="*/ 800100 h 6946900"/>
                    <a:gd name="connsiteX238" fmla="*/ 2381252 w 4343400"/>
                    <a:gd name="connsiteY238" fmla="*/ 698500 h 6946900"/>
                    <a:gd name="connsiteX239" fmla="*/ 2444748 w 4343400"/>
                    <a:gd name="connsiteY239" fmla="*/ 698500 h 6946900"/>
                    <a:gd name="connsiteX240" fmla="*/ 2533652 w 4343400"/>
                    <a:gd name="connsiteY240" fmla="*/ 711200 h 6946900"/>
                    <a:gd name="connsiteX241" fmla="*/ 2641600 w 4343400"/>
                    <a:gd name="connsiteY241" fmla="*/ 692150 h 6946900"/>
                    <a:gd name="connsiteX242" fmla="*/ 2705100 w 4343400"/>
                    <a:gd name="connsiteY242" fmla="*/ 635000 h 6946900"/>
                    <a:gd name="connsiteX243" fmla="*/ 2794000 w 4343400"/>
                    <a:gd name="connsiteY243" fmla="*/ 641350 h 6946900"/>
                    <a:gd name="connsiteX244" fmla="*/ 2825748 w 4343400"/>
                    <a:gd name="connsiteY244" fmla="*/ 615950 h 6946900"/>
                    <a:gd name="connsiteX245" fmla="*/ 2895600 w 4343400"/>
                    <a:gd name="connsiteY245" fmla="*/ 660400 h 6946900"/>
                    <a:gd name="connsiteX246" fmla="*/ 2914652 w 4343400"/>
                    <a:gd name="connsiteY246" fmla="*/ 730250 h 6946900"/>
                    <a:gd name="connsiteX247" fmla="*/ 2978148 w 4343400"/>
                    <a:gd name="connsiteY247" fmla="*/ 679450 h 6946900"/>
                    <a:gd name="connsiteX248" fmla="*/ 2959100 w 4343400"/>
                    <a:gd name="connsiteY248" fmla="*/ 622300 h 6946900"/>
                    <a:gd name="connsiteX249" fmla="*/ 2978148 w 4343400"/>
                    <a:gd name="connsiteY249" fmla="*/ 584200 h 6946900"/>
                    <a:gd name="connsiteX250" fmla="*/ 2959100 w 4343400"/>
                    <a:gd name="connsiteY250" fmla="*/ 488950 h 6946900"/>
                    <a:gd name="connsiteX251" fmla="*/ 3028948 w 4343400"/>
                    <a:gd name="connsiteY251" fmla="*/ 419100 h 6946900"/>
                    <a:gd name="connsiteX252" fmla="*/ 3073400 w 4343400"/>
                    <a:gd name="connsiteY252" fmla="*/ 400050 h 6946900"/>
                    <a:gd name="connsiteX253" fmla="*/ 3194052 w 4343400"/>
                    <a:gd name="connsiteY253" fmla="*/ 336550 h 6946900"/>
                    <a:gd name="connsiteX254" fmla="*/ 3206748 w 4343400"/>
                    <a:gd name="connsiteY254" fmla="*/ 222250 h 6946900"/>
                    <a:gd name="connsiteX255" fmla="*/ 3251200 w 4343400"/>
                    <a:gd name="connsiteY255" fmla="*/ 133350 h 6946900"/>
                    <a:gd name="connsiteX0" fmla="*/ 1172876 w 4343400"/>
                    <a:gd name="connsiteY0" fmla="*/ 515074 h 6946900"/>
                    <a:gd name="connsiteX1" fmla="*/ 1181100 w 4343400"/>
                    <a:gd name="connsiteY1" fmla="*/ 539750 h 6946900"/>
                    <a:gd name="connsiteX2" fmla="*/ 1172876 w 4343400"/>
                    <a:gd name="connsiteY2" fmla="*/ 515074 h 6946900"/>
                    <a:gd name="connsiteX3" fmla="*/ 3632200 w 4343400"/>
                    <a:gd name="connsiteY3" fmla="*/ 0 h 6946900"/>
                    <a:gd name="connsiteX4" fmla="*/ 3663948 w 4343400"/>
                    <a:gd name="connsiteY4" fmla="*/ 25400 h 6946900"/>
                    <a:gd name="connsiteX5" fmla="*/ 3810000 w 4343400"/>
                    <a:gd name="connsiteY5" fmla="*/ 38100 h 6946900"/>
                    <a:gd name="connsiteX6" fmla="*/ 3816348 w 4343400"/>
                    <a:gd name="connsiteY6" fmla="*/ 114300 h 6946900"/>
                    <a:gd name="connsiteX7" fmla="*/ 3841748 w 4343400"/>
                    <a:gd name="connsiteY7" fmla="*/ 158750 h 6946900"/>
                    <a:gd name="connsiteX8" fmla="*/ 3867148 w 4343400"/>
                    <a:gd name="connsiteY8" fmla="*/ 393700 h 6946900"/>
                    <a:gd name="connsiteX9" fmla="*/ 3873500 w 4343400"/>
                    <a:gd name="connsiteY9" fmla="*/ 431800 h 6946900"/>
                    <a:gd name="connsiteX10" fmla="*/ 3886200 w 4343400"/>
                    <a:gd name="connsiteY10" fmla="*/ 469900 h 6946900"/>
                    <a:gd name="connsiteX11" fmla="*/ 3949700 w 4343400"/>
                    <a:gd name="connsiteY11" fmla="*/ 469900 h 6946900"/>
                    <a:gd name="connsiteX12" fmla="*/ 3949700 w 4343400"/>
                    <a:gd name="connsiteY12" fmla="*/ 546100 h 6946900"/>
                    <a:gd name="connsiteX13" fmla="*/ 4076700 w 4343400"/>
                    <a:gd name="connsiteY13" fmla="*/ 635000 h 6946900"/>
                    <a:gd name="connsiteX14" fmla="*/ 4140200 w 4343400"/>
                    <a:gd name="connsiteY14" fmla="*/ 622300 h 6946900"/>
                    <a:gd name="connsiteX15" fmla="*/ 4178300 w 4343400"/>
                    <a:gd name="connsiteY15" fmla="*/ 692150 h 6946900"/>
                    <a:gd name="connsiteX16" fmla="*/ 4152900 w 4343400"/>
                    <a:gd name="connsiteY16" fmla="*/ 787400 h 6946900"/>
                    <a:gd name="connsiteX17" fmla="*/ 4178300 w 4343400"/>
                    <a:gd name="connsiteY17" fmla="*/ 850900 h 6946900"/>
                    <a:gd name="connsiteX18" fmla="*/ 4171948 w 4343400"/>
                    <a:gd name="connsiteY18" fmla="*/ 914400 h 6946900"/>
                    <a:gd name="connsiteX19" fmla="*/ 4108452 w 4343400"/>
                    <a:gd name="connsiteY19" fmla="*/ 946150 h 6946900"/>
                    <a:gd name="connsiteX20" fmla="*/ 4108452 w 4343400"/>
                    <a:gd name="connsiteY20" fmla="*/ 984250 h 6946900"/>
                    <a:gd name="connsiteX21" fmla="*/ 4159252 w 4343400"/>
                    <a:gd name="connsiteY21" fmla="*/ 1003300 h 6946900"/>
                    <a:gd name="connsiteX22" fmla="*/ 4177940 w 4343400"/>
                    <a:gd name="connsiteY22" fmla="*/ 1115438 h 6946900"/>
                    <a:gd name="connsiteX23" fmla="*/ 3931920 w 4343400"/>
                    <a:gd name="connsiteY23" fmla="*/ 1189990 h 6946900"/>
                    <a:gd name="connsiteX24" fmla="*/ 3878580 w 4343400"/>
                    <a:gd name="connsiteY24" fmla="*/ 1266190 h 6946900"/>
                    <a:gd name="connsiteX25" fmla="*/ 3787140 w 4343400"/>
                    <a:gd name="connsiteY25" fmla="*/ 1243330 h 6946900"/>
                    <a:gd name="connsiteX26" fmla="*/ 3665220 w 4343400"/>
                    <a:gd name="connsiteY26" fmla="*/ 1289050 h 6946900"/>
                    <a:gd name="connsiteX27" fmla="*/ 3665220 w 4343400"/>
                    <a:gd name="connsiteY27" fmla="*/ 1365250 h 6946900"/>
                    <a:gd name="connsiteX28" fmla="*/ 3649980 w 4343400"/>
                    <a:gd name="connsiteY28" fmla="*/ 1471930 h 6946900"/>
                    <a:gd name="connsiteX29" fmla="*/ 3497580 w 4343400"/>
                    <a:gd name="connsiteY29" fmla="*/ 1502410 h 6946900"/>
                    <a:gd name="connsiteX30" fmla="*/ 3467100 w 4343400"/>
                    <a:gd name="connsiteY30" fmla="*/ 1563370 h 6946900"/>
                    <a:gd name="connsiteX31" fmla="*/ 3375660 w 4343400"/>
                    <a:gd name="connsiteY31" fmla="*/ 1662430 h 6946900"/>
                    <a:gd name="connsiteX32" fmla="*/ 3352800 w 4343400"/>
                    <a:gd name="connsiteY32" fmla="*/ 1723390 h 6946900"/>
                    <a:gd name="connsiteX33" fmla="*/ 3375660 w 4343400"/>
                    <a:gd name="connsiteY33" fmla="*/ 1807210 h 6946900"/>
                    <a:gd name="connsiteX34" fmla="*/ 3307080 w 4343400"/>
                    <a:gd name="connsiteY34" fmla="*/ 1913890 h 6946900"/>
                    <a:gd name="connsiteX35" fmla="*/ 3291840 w 4343400"/>
                    <a:gd name="connsiteY35" fmla="*/ 2272030 h 6946900"/>
                    <a:gd name="connsiteX36" fmla="*/ 3436620 w 4343400"/>
                    <a:gd name="connsiteY36" fmla="*/ 2325370 h 6946900"/>
                    <a:gd name="connsiteX37" fmla="*/ 3489960 w 4343400"/>
                    <a:gd name="connsiteY37" fmla="*/ 2393950 h 6946900"/>
                    <a:gd name="connsiteX38" fmla="*/ 3558540 w 4343400"/>
                    <a:gd name="connsiteY38" fmla="*/ 2401570 h 6946900"/>
                    <a:gd name="connsiteX39" fmla="*/ 3573780 w 4343400"/>
                    <a:gd name="connsiteY39" fmla="*/ 2348230 h 6946900"/>
                    <a:gd name="connsiteX40" fmla="*/ 3688080 w 4343400"/>
                    <a:gd name="connsiteY40" fmla="*/ 2409190 h 6946900"/>
                    <a:gd name="connsiteX41" fmla="*/ 3810000 w 4343400"/>
                    <a:gd name="connsiteY41" fmla="*/ 2332990 h 6946900"/>
                    <a:gd name="connsiteX42" fmla="*/ 3992880 w 4343400"/>
                    <a:gd name="connsiteY42" fmla="*/ 2340610 h 6946900"/>
                    <a:gd name="connsiteX43" fmla="*/ 4046220 w 4343400"/>
                    <a:gd name="connsiteY43" fmla="*/ 2416810 h 6946900"/>
                    <a:gd name="connsiteX44" fmla="*/ 4061460 w 4343400"/>
                    <a:gd name="connsiteY44" fmla="*/ 2630170 h 6946900"/>
                    <a:gd name="connsiteX45" fmla="*/ 4061460 w 4343400"/>
                    <a:gd name="connsiteY45" fmla="*/ 2790190 h 6946900"/>
                    <a:gd name="connsiteX46" fmla="*/ 4023360 w 4343400"/>
                    <a:gd name="connsiteY46" fmla="*/ 2835910 h 6946900"/>
                    <a:gd name="connsiteX47" fmla="*/ 3901440 w 4343400"/>
                    <a:gd name="connsiteY47" fmla="*/ 2896870 h 6946900"/>
                    <a:gd name="connsiteX48" fmla="*/ 3916680 w 4343400"/>
                    <a:gd name="connsiteY48" fmla="*/ 3003550 h 6946900"/>
                    <a:gd name="connsiteX49" fmla="*/ 3992880 w 4343400"/>
                    <a:gd name="connsiteY49" fmla="*/ 3079750 h 6946900"/>
                    <a:gd name="connsiteX50" fmla="*/ 3992880 w 4343400"/>
                    <a:gd name="connsiteY50" fmla="*/ 3110230 h 6946900"/>
                    <a:gd name="connsiteX51" fmla="*/ 3985260 w 4343400"/>
                    <a:gd name="connsiteY51" fmla="*/ 3186430 h 6946900"/>
                    <a:gd name="connsiteX52" fmla="*/ 4000500 w 4343400"/>
                    <a:gd name="connsiteY52" fmla="*/ 3270250 h 6946900"/>
                    <a:gd name="connsiteX53" fmla="*/ 3863340 w 4343400"/>
                    <a:gd name="connsiteY53" fmla="*/ 3300730 h 6946900"/>
                    <a:gd name="connsiteX54" fmla="*/ 3893820 w 4343400"/>
                    <a:gd name="connsiteY54" fmla="*/ 3415030 h 6946900"/>
                    <a:gd name="connsiteX55" fmla="*/ 4015740 w 4343400"/>
                    <a:gd name="connsiteY55" fmla="*/ 3422650 h 6946900"/>
                    <a:gd name="connsiteX56" fmla="*/ 4053840 w 4343400"/>
                    <a:gd name="connsiteY56" fmla="*/ 3521710 h 6946900"/>
                    <a:gd name="connsiteX57" fmla="*/ 4000500 w 4343400"/>
                    <a:gd name="connsiteY57" fmla="*/ 3590290 h 6946900"/>
                    <a:gd name="connsiteX58" fmla="*/ 4030980 w 4343400"/>
                    <a:gd name="connsiteY58" fmla="*/ 3696970 h 6946900"/>
                    <a:gd name="connsiteX59" fmla="*/ 4015740 w 4343400"/>
                    <a:gd name="connsiteY59" fmla="*/ 3818890 h 6946900"/>
                    <a:gd name="connsiteX60" fmla="*/ 4238624 w 4343400"/>
                    <a:gd name="connsiteY60" fmla="*/ 3982338 h 6946900"/>
                    <a:gd name="connsiteX61" fmla="*/ 4238624 w 4343400"/>
                    <a:gd name="connsiteY61" fmla="*/ 4060826 h 6946900"/>
                    <a:gd name="connsiteX62" fmla="*/ 4295776 w 4343400"/>
                    <a:gd name="connsiteY62" fmla="*/ 4108450 h 6946900"/>
                    <a:gd name="connsiteX63" fmla="*/ 4343400 w 4343400"/>
                    <a:gd name="connsiteY63" fmla="*/ 4146550 h 6946900"/>
                    <a:gd name="connsiteX64" fmla="*/ 4295776 w 4343400"/>
                    <a:gd name="connsiteY64" fmla="*/ 4279900 h 6946900"/>
                    <a:gd name="connsiteX65" fmla="*/ 4181476 w 4343400"/>
                    <a:gd name="connsiteY65" fmla="*/ 4279900 h 6946900"/>
                    <a:gd name="connsiteX66" fmla="*/ 4152900 w 4343400"/>
                    <a:gd name="connsiteY66" fmla="*/ 4318000 h 6946900"/>
                    <a:gd name="connsiteX67" fmla="*/ 4143376 w 4343400"/>
                    <a:gd name="connsiteY67" fmla="*/ 4403726 h 6946900"/>
                    <a:gd name="connsiteX68" fmla="*/ 3933824 w 4343400"/>
                    <a:gd name="connsiteY68" fmla="*/ 4403726 h 6946900"/>
                    <a:gd name="connsiteX69" fmla="*/ 3933824 w 4343400"/>
                    <a:gd name="connsiteY69" fmla="*/ 4279900 h 6946900"/>
                    <a:gd name="connsiteX70" fmla="*/ 3886200 w 4343400"/>
                    <a:gd name="connsiteY70" fmla="*/ 4232274 h 6946900"/>
                    <a:gd name="connsiteX71" fmla="*/ 3829052 w 4343400"/>
                    <a:gd name="connsiteY71" fmla="*/ 4251326 h 6946900"/>
                    <a:gd name="connsiteX72" fmla="*/ 3771900 w 4343400"/>
                    <a:gd name="connsiteY72" fmla="*/ 4232274 h 6946900"/>
                    <a:gd name="connsiteX73" fmla="*/ 3619500 w 4343400"/>
                    <a:gd name="connsiteY73" fmla="*/ 4241800 h 6946900"/>
                    <a:gd name="connsiteX74" fmla="*/ 3590924 w 4343400"/>
                    <a:gd name="connsiteY74" fmla="*/ 4270374 h 6946900"/>
                    <a:gd name="connsiteX75" fmla="*/ 3571876 w 4343400"/>
                    <a:gd name="connsiteY75" fmla="*/ 4308474 h 6946900"/>
                    <a:gd name="connsiteX76" fmla="*/ 3486148 w 4343400"/>
                    <a:gd name="connsiteY76" fmla="*/ 4318000 h 6946900"/>
                    <a:gd name="connsiteX77" fmla="*/ 3429000 w 4343400"/>
                    <a:gd name="connsiteY77" fmla="*/ 4270374 h 6946900"/>
                    <a:gd name="connsiteX78" fmla="*/ 3429000 w 4343400"/>
                    <a:gd name="connsiteY78" fmla="*/ 4203700 h 6946900"/>
                    <a:gd name="connsiteX79" fmla="*/ 3419476 w 4343400"/>
                    <a:gd name="connsiteY79" fmla="*/ 4137026 h 6946900"/>
                    <a:gd name="connsiteX80" fmla="*/ 3362324 w 4343400"/>
                    <a:gd name="connsiteY80" fmla="*/ 4089400 h 6946900"/>
                    <a:gd name="connsiteX81" fmla="*/ 3190876 w 4343400"/>
                    <a:gd name="connsiteY81" fmla="*/ 4051300 h 6946900"/>
                    <a:gd name="connsiteX82" fmla="*/ 2933700 w 4343400"/>
                    <a:gd name="connsiteY82" fmla="*/ 4460874 h 6946900"/>
                    <a:gd name="connsiteX83" fmla="*/ 2867024 w 4343400"/>
                    <a:gd name="connsiteY83" fmla="*/ 4365626 h 6946900"/>
                    <a:gd name="connsiteX84" fmla="*/ 2790824 w 4343400"/>
                    <a:gd name="connsiteY84" fmla="*/ 4365626 h 6946900"/>
                    <a:gd name="connsiteX85" fmla="*/ 2714624 w 4343400"/>
                    <a:gd name="connsiteY85" fmla="*/ 4575174 h 6946900"/>
                    <a:gd name="connsiteX86" fmla="*/ 2686052 w 4343400"/>
                    <a:gd name="connsiteY86" fmla="*/ 4613274 h 6946900"/>
                    <a:gd name="connsiteX87" fmla="*/ 2628900 w 4343400"/>
                    <a:gd name="connsiteY87" fmla="*/ 4708526 h 6946900"/>
                    <a:gd name="connsiteX88" fmla="*/ 2638424 w 4343400"/>
                    <a:gd name="connsiteY88" fmla="*/ 4746626 h 6946900"/>
                    <a:gd name="connsiteX89" fmla="*/ 2771776 w 4343400"/>
                    <a:gd name="connsiteY89" fmla="*/ 4851400 h 6946900"/>
                    <a:gd name="connsiteX90" fmla="*/ 2619376 w 4343400"/>
                    <a:gd name="connsiteY90" fmla="*/ 5003800 h 6946900"/>
                    <a:gd name="connsiteX91" fmla="*/ 2667000 w 4343400"/>
                    <a:gd name="connsiteY91" fmla="*/ 5041900 h 6946900"/>
                    <a:gd name="connsiteX92" fmla="*/ 2667000 w 4343400"/>
                    <a:gd name="connsiteY92" fmla="*/ 5156200 h 6946900"/>
                    <a:gd name="connsiteX93" fmla="*/ 2733676 w 4343400"/>
                    <a:gd name="connsiteY93" fmla="*/ 5280026 h 6946900"/>
                    <a:gd name="connsiteX94" fmla="*/ 2686052 w 4343400"/>
                    <a:gd name="connsiteY94" fmla="*/ 5346700 h 6946900"/>
                    <a:gd name="connsiteX95" fmla="*/ 2686052 w 4343400"/>
                    <a:gd name="connsiteY95" fmla="*/ 5422900 h 6946900"/>
                    <a:gd name="connsiteX96" fmla="*/ 2638424 w 4343400"/>
                    <a:gd name="connsiteY96" fmla="*/ 5518150 h 6946900"/>
                    <a:gd name="connsiteX97" fmla="*/ 2571748 w 4343400"/>
                    <a:gd name="connsiteY97" fmla="*/ 5499100 h 6946900"/>
                    <a:gd name="connsiteX98" fmla="*/ 2524124 w 4343400"/>
                    <a:gd name="connsiteY98" fmla="*/ 5575300 h 6946900"/>
                    <a:gd name="connsiteX99" fmla="*/ 2533652 w 4343400"/>
                    <a:gd name="connsiteY99" fmla="*/ 5613400 h 6946900"/>
                    <a:gd name="connsiteX100" fmla="*/ 2476500 w 4343400"/>
                    <a:gd name="connsiteY100" fmla="*/ 5765800 h 6946900"/>
                    <a:gd name="connsiteX101" fmla="*/ 2562224 w 4343400"/>
                    <a:gd name="connsiteY101" fmla="*/ 5822950 h 6946900"/>
                    <a:gd name="connsiteX102" fmla="*/ 2543176 w 4343400"/>
                    <a:gd name="connsiteY102" fmla="*/ 5965826 h 6946900"/>
                    <a:gd name="connsiteX103" fmla="*/ 2447924 w 4343400"/>
                    <a:gd name="connsiteY103" fmla="*/ 5965826 h 6946900"/>
                    <a:gd name="connsiteX104" fmla="*/ 2438400 w 4343400"/>
                    <a:gd name="connsiteY104" fmla="*/ 6032500 h 6946900"/>
                    <a:gd name="connsiteX105" fmla="*/ 2466976 w 4343400"/>
                    <a:gd name="connsiteY105" fmla="*/ 6089650 h 6946900"/>
                    <a:gd name="connsiteX106" fmla="*/ 2457452 w 4343400"/>
                    <a:gd name="connsiteY106" fmla="*/ 6137274 h 6946900"/>
                    <a:gd name="connsiteX107" fmla="*/ 2524124 w 4343400"/>
                    <a:gd name="connsiteY107" fmla="*/ 6194426 h 6946900"/>
                    <a:gd name="connsiteX108" fmla="*/ 2495548 w 4343400"/>
                    <a:gd name="connsiteY108" fmla="*/ 6318250 h 6946900"/>
                    <a:gd name="connsiteX109" fmla="*/ 2362200 w 4343400"/>
                    <a:gd name="connsiteY109" fmla="*/ 6337300 h 6946900"/>
                    <a:gd name="connsiteX110" fmla="*/ 2352676 w 4343400"/>
                    <a:gd name="connsiteY110" fmla="*/ 6403974 h 6946900"/>
                    <a:gd name="connsiteX111" fmla="*/ 2276476 w 4343400"/>
                    <a:gd name="connsiteY111" fmla="*/ 6375400 h 6946900"/>
                    <a:gd name="connsiteX112" fmla="*/ 2181224 w 4343400"/>
                    <a:gd name="connsiteY112" fmla="*/ 6423026 h 6946900"/>
                    <a:gd name="connsiteX113" fmla="*/ 2143124 w 4343400"/>
                    <a:gd name="connsiteY113" fmla="*/ 6527800 h 6946900"/>
                    <a:gd name="connsiteX114" fmla="*/ 2047876 w 4343400"/>
                    <a:gd name="connsiteY114" fmla="*/ 6556374 h 6946900"/>
                    <a:gd name="connsiteX115" fmla="*/ 2000252 w 4343400"/>
                    <a:gd name="connsiteY115" fmla="*/ 6613526 h 6946900"/>
                    <a:gd name="connsiteX116" fmla="*/ 1876424 w 4343400"/>
                    <a:gd name="connsiteY116" fmla="*/ 6642100 h 6946900"/>
                    <a:gd name="connsiteX117" fmla="*/ 1847852 w 4343400"/>
                    <a:gd name="connsiteY117" fmla="*/ 6689726 h 6946900"/>
                    <a:gd name="connsiteX118" fmla="*/ 1733548 w 4343400"/>
                    <a:gd name="connsiteY118" fmla="*/ 6708774 h 6946900"/>
                    <a:gd name="connsiteX119" fmla="*/ 1714500 w 4343400"/>
                    <a:gd name="connsiteY119" fmla="*/ 6775450 h 6946900"/>
                    <a:gd name="connsiteX120" fmla="*/ 1704976 w 4343400"/>
                    <a:gd name="connsiteY120" fmla="*/ 6861174 h 6946900"/>
                    <a:gd name="connsiteX121" fmla="*/ 1562100 w 4343400"/>
                    <a:gd name="connsiteY121" fmla="*/ 6861174 h 6946900"/>
                    <a:gd name="connsiteX122" fmla="*/ 1390652 w 4343400"/>
                    <a:gd name="connsiteY122" fmla="*/ 6918326 h 6946900"/>
                    <a:gd name="connsiteX123" fmla="*/ 1333500 w 4343400"/>
                    <a:gd name="connsiteY123" fmla="*/ 6870700 h 6946900"/>
                    <a:gd name="connsiteX124" fmla="*/ 1238252 w 4343400"/>
                    <a:gd name="connsiteY124" fmla="*/ 6861174 h 6946900"/>
                    <a:gd name="connsiteX125" fmla="*/ 1200148 w 4343400"/>
                    <a:gd name="connsiteY125" fmla="*/ 6804026 h 6946900"/>
                    <a:gd name="connsiteX126" fmla="*/ 1038224 w 4343400"/>
                    <a:gd name="connsiteY126" fmla="*/ 6823074 h 6946900"/>
                    <a:gd name="connsiteX127" fmla="*/ 1000124 w 4343400"/>
                    <a:gd name="connsiteY127" fmla="*/ 6889750 h 6946900"/>
                    <a:gd name="connsiteX128" fmla="*/ 914400 w 4343400"/>
                    <a:gd name="connsiteY128" fmla="*/ 6889750 h 6946900"/>
                    <a:gd name="connsiteX129" fmla="*/ 771524 w 4343400"/>
                    <a:gd name="connsiteY129" fmla="*/ 6946900 h 6946900"/>
                    <a:gd name="connsiteX130" fmla="*/ 685800 w 4343400"/>
                    <a:gd name="connsiteY130" fmla="*/ 6784974 h 6946900"/>
                    <a:gd name="connsiteX131" fmla="*/ 714376 w 4343400"/>
                    <a:gd name="connsiteY131" fmla="*/ 6651626 h 6946900"/>
                    <a:gd name="connsiteX132" fmla="*/ 704852 w 4343400"/>
                    <a:gd name="connsiteY132" fmla="*/ 6527800 h 6946900"/>
                    <a:gd name="connsiteX133" fmla="*/ 819148 w 4343400"/>
                    <a:gd name="connsiteY133" fmla="*/ 6470650 h 6946900"/>
                    <a:gd name="connsiteX134" fmla="*/ 828676 w 4343400"/>
                    <a:gd name="connsiteY134" fmla="*/ 6308726 h 6946900"/>
                    <a:gd name="connsiteX135" fmla="*/ 781052 w 4343400"/>
                    <a:gd name="connsiteY135" fmla="*/ 6213474 h 6946900"/>
                    <a:gd name="connsiteX136" fmla="*/ 962024 w 4343400"/>
                    <a:gd name="connsiteY136" fmla="*/ 6194426 h 6946900"/>
                    <a:gd name="connsiteX137" fmla="*/ 866776 w 4343400"/>
                    <a:gd name="connsiteY137" fmla="*/ 6070600 h 6946900"/>
                    <a:gd name="connsiteX138" fmla="*/ 838200 w 4343400"/>
                    <a:gd name="connsiteY138" fmla="*/ 6032500 h 6946900"/>
                    <a:gd name="connsiteX139" fmla="*/ 876300 w 4343400"/>
                    <a:gd name="connsiteY139" fmla="*/ 5946774 h 6946900"/>
                    <a:gd name="connsiteX140" fmla="*/ 914400 w 4343400"/>
                    <a:gd name="connsiteY140" fmla="*/ 5937250 h 6946900"/>
                    <a:gd name="connsiteX141" fmla="*/ 923924 w 4343400"/>
                    <a:gd name="connsiteY141" fmla="*/ 5794374 h 6946900"/>
                    <a:gd name="connsiteX142" fmla="*/ 876300 w 4343400"/>
                    <a:gd name="connsiteY142" fmla="*/ 5699126 h 6946900"/>
                    <a:gd name="connsiteX143" fmla="*/ 752476 w 4343400"/>
                    <a:gd name="connsiteY143" fmla="*/ 5622926 h 6946900"/>
                    <a:gd name="connsiteX144" fmla="*/ 742948 w 4343400"/>
                    <a:gd name="connsiteY144" fmla="*/ 5499100 h 6946900"/>
                    <a:gd name="connsiteX145" fmla="*/ 638176 w 4343400"/>
                    <a:gd name="connsiteY145" fmla="*/ 5499100 h 6946900"/>
                    <a:gd name="connsiteX146" fmla="*/ 581024 w 4343400"/>
                    <a:gd name="connsiteY146" fmla="*/ 5403850 h 6946900"/>
                    <a:gd name="connsiteX147" fmla="*/ 590548 w 4343400"/>
                    <a:gd name="connsiteY147" fmla="*/ 5327650 h 6946900"/>
                    <a:gd name="connsiteX148" fmla="*/ 666748 w 4343400"/>
                    <a:gd name="connsiteY148" fmla="*/ 5260974 h 6946900"/>
                    <a:gd name="connsiteX149" fmla="*/ 619124 w 4343400"/>
                    <a:gd name="connsiteY149" fmla="*/ 5156200 h 6946900"/>
                    <a:gd name="connsiteX150" fmla="*/ 523876 w 4343400"/>
                    <a:gd name="connsiteY150" fmla="*/ 5137150 h 6946900"/>
                    <a:gd name="connsiteX151" fmla="*/ 495300 w 4343400"/>
                    <a:gd name="connsiteY151" fmla="*/ 5003800 h 6946900"/>
                    <a:gd name="connsiteX152" fmla="*/ 457200 w 4343400"/>
                    <a:gd name="connsiteY152" fmla="*/ 4927600 h 6946900"/>
                    <a:gd name="connsiteX153" fmla="*/ 447676 w 4343400"/>
                    <a:gd name="connsiteY153" fmla="*/ 4870450 h 6946900"/>
                    <a:gd name="connsiteX154" fmla="*/ 409576 w 4343400"/>
                    <a:gd name="connsiteY154" fmla="*/ 4832350 h 6946900"/>
                    <a:gd name="connsiteX155" fmla="*/ 352424 w 4343400"/>
                    <a:gd name="connsiteY155" fmla="*/ 4851400 h 6946900"/>
                    <a:gd name="connsiteX156" fmla="*/ 314324 w 4343400"/>
                    <a:gd name="connsiteY156" fmla="*/ 4775200 h 6946900"/>
                    <a:gd name="connsiteX157" fmla="*/ 219076 w 4343400"/>
                    <a:gd name="connsiteY157" fmla="*/ 4775200 h 6946900"/>
                    <a:gd name="connsiteX158" fmla="*/ 209548 w 4343400"/>
                    <a:gd name="connsiteY158" fmla="*/ 4689474 h 6946900"/>
                    <a:gd name="connsiteX159" fmla="*/ 76200 w 4343400"/>
                    <a:gd name="connsiteY159" fmla="*/ 4689474 h 6946900"/>
                    <a:gd name="connsiteX160" fmla="*/ 0 w 4343400"/>
                    <a:gd name="connsiteY160" fmla="*/ 4632326 h 6946900"/>
                    <a:gd name="connsiteX161" fmla="*/ 38100 w 4343400"/>
                    <a:gd name="connsiteY161" fmla="*/ 4518026 h 6946900"/>
                    <a:gd name="connsiteX162" fmla="*/ 114300 w 4343400"/>
                    <a:gd name="connsiteY162" fmla="*/ 4518026 h 6946900"/>
                    <a:gd name="connsiteX163" fmla="*/ 152400 w 4343400"/>
                    <a:gd name="connsiteY163" fmla="*/ 4489450 h 6946900"/>
                    <a:gd name="connsiteX164" fmla="*/ 142876 w 4343400"/>
                    <a:gd name="connsiteY164" fmla="*/ 4375150 h 6946900"/>
                    <a:gd name="connsiteX165" fmla="*/ 209548 w 4343400"/>
                    <a:gd name="connsiteY165" fmla="*/ 4308474 h 6946900"/>
                    <a:gd name="connsiteX166" fmla="*/ 323852 w 4343400"/>
                    <a:gd name="connsiteY166" fmla="*/ 4298950 h 6946900"/>
                    <a:gd name="connsiteX167" fmla="*/ 419100 w 4343400"/>
                    <a:gd name="connsiteY167" fmla="*/ 4337050 h 6946900"/>
                    <a:gd name="connsiteX168" fmla="*/ 476252 w 4343400"/>
                    <a:gd name="connsiteY168" fmla="*/ 4327526 h 6946900"/>
                    <a:gd name="connsiteX169" fmla="*/ 485776 w 4343400"/>
                    <a:gd name="connsiteY169" fmla="*/ 4232274 h 6946900"/>
                    <a:gd name="connsiteX170" fmla="*/ 542924 w 4343400"/>
                    <a:gd name="connsiteY170" fmla="*/ 4165600 h 6946900"/>
                    <a:gd name="connsiteX171" fmla="*/ 590548 w 4343400"/>
                    <a:gd name="connsiteY171" fmla="*/ 4165600 h 6946900"/>
                    <a:gd name="connsiteX172" fmla="*/ 676276 w 4343400"/>
                    <a:gd name="connsiteY172" fmla="*/ 3965574 h 6946900"/>
                    <a:gd name="connsiteX173" fmla="*/ 819148 w 4343400"/>
                    <a:gd name="connsiteY173" fmla="*/ 3889374 h 6946900"/>
                    <a:gd name="connsiteX174" fmla="*/ 819148 w 4343400"/>
                    <a:gd name="connsiteY174" fmla="*/ 3803650 h 6946900"/>
                    <a:gd name="connsiteX175" fmla="*/ 885824 w 4343400"/>
                    <a:gd name="connsiteY175" fmla="*/ 3660774 h 6946900"/>
                    <a:gd name="connsiteX176" fmla="*/ 790576 w 4343400"/>
                    <a:gd name="connsiteY176" fmla="*/ 3632200 h 6946900"/>
                    <a:gd name="connsiteX177" fmla="*/ 704852 w 4343400"/>
                    <a:gd name="connsiteY177" fmla="*/ 3517900 h 6946900"/>
                    <a:gd name="connsiteX178" fmla="*/ 714376 w 4343400"/>
                    <a:gd name="connsiteY178" fmla="*/ 3460750 h 6946900"/>
                    <a:gd name="connsiteX179" fmla="*/ 695324 w 4343400"/>
                    <a:gd name="connsiteY179" fmla="*/ 3394074 h 6946900"/>
                    <a:gd name="connsiteX180" fmla="*/ 742948 w 4343400"/>
                    <a:gd name="connsiteY180" fmla="*/ 3327400 h 6946900"/>
                    <a:gd name="connsiteX181" fmla="*/ 819148 w 4343400"/>
                    <a:gd name="connsiteY181" fmla="*/ 3336926 h 6946900"/>
                    <a:gd name="connsiteX182" fmla="*/ 819148 w 4343400"/>
                    <a:gd name="connsiteY182" fmla="*/ 3213100 h 6946900"/>
                    <a:gd name="connsiteX183" fmla="*/ 762000 w 4343400"/>
                    <a:gd name="connsiteY183" fmla="*/ 3194050 h 6946900"/>
                    <a:gd name="connsiteX184" fmla="*/ 771524 w 4343400"/>
                    <a:gd name="connsiteY184" fmla="*/ 3108326 h 6946900"/>
                    <a:gd name="connsiteX185" fmla="*/ 990600 w 4343400"/>
                    <a:gd name="connsiteY185" fmla="*/ 2813050 h 6946900"/>
                    <a:gd name="connsiteX186" fmla="*/ 1000124 w 4343400"/>
                    <a:gd name="connsiteY186" fmla="*/ 2679700 h 6946900"/>
                    <a:gd name="connsiteX187" fmla="*/ 914400 w 4343400"/>
                    <a:gd name="connsiteY187" fmla="*/ 2603500 h 6946900"/>
                    <a:gd name="connsiteX188" fmla="*/ 904876 w 4343400"/>
                    <a:gd name="connsiteY188" fmla="*/ 2546350 h 6946900"/>
                    <a:gd name="connsiteX189" fmla="*/ 809624 w 4343400"/>
                    <a:gd name="connsiteY189" fmla="*/ 2517774 h 6946900"/>
                    <a:gd name="connsiteX190" fmla="*/ 794512 w 4343400"/>
                    <a:gd name="connsiteY190" fmla="*/ 2448024 h 6946900"/>
                    <a:gd name="connsiteX191" fmla="*/ 807720 w 4343400"/>
                    <a:gd name="connsiteY191" fmla="*/ 2447290 h 6946900"/>
                    <a:gd name="connsiteX192" fmla="*/ 853440 w 4343400"/>
                    <a:gd name="connsiteY192" fmla="*/ 2416810 h 6946900"/>
                    <a:gd name="connsiteX193" fmla="*/ 861060 w 4343400"/>
                    <a:gd name="connsiteY193" fmla="*/ 2355850 h 6946900"/>
                    <a:gd name="connsiteX194" fmla="*/ 914400 w 4343400"/>
                    <a:gd name="connsiteY194" fmla="*/ 2340610 h 6946900"/>
                    <a:gd name="connsiteX195" fmla="*/ 929640 w 4343400"/>
                    <a:gd name="connsiteY195" fmla="*/ 2279650 h 6946900"/>
                    <a:gd name="connsiteX196" fmla="*/ 1021080 w 4343400"/>
                    <a:gd name="connsiteY196" fmla="*/ 2195830 h 6946900"/>
                    <a:gd name="connsiteX197" fmla="*/ 975360 w 4343400"/>
                    <a:gd name="connsiteY197" fmla="*/ 2134870 h 6946900"/>
                    <a:gd name="connsiteX198" fmla="*/ 975360 w 4343400"/>
                    <a:gd name="connsiteY198" fmla="*/ 2089150 h 6946900"/>
                    <a:gd name="connsiteX199" fmla="*/ 1036320 w 4343400"/>
                    <a:gd name="connsiteY199" fmla="*/ 2073910 h 6946900"/>
                    <a:gd name="connsiteX200" fmla="*/ 1059180 w 4343400"/>
                    <a:gd name="connsiteY200" fmla="*/ 2012950 h 6946900"/>
                    <a:gd name="connsiteX201" fmla="*/ 1143000 w 4343400"/>
                    <a:gd name="connsiteY201" fmla="*/ 1982470 h 6946900"/>
                    <a:gd name="connsiteX202" fmla="*/ 1173480 w 4343400"/>
                    <a:gd name="connsiteY202" fmla="*/ 1891030 h 6946900"/>
                    <a:gd name="connsiteX203" fmla="*/ 1089660 w 4343400"/>
                    <a:gd name="connsiteY203" fmla="*/ 1883410 h 6946900"/>
                    <a:gd name="connsiteX204" fmla="*/ 1104900 w 4343400"/>
                    <a:gd name="connsiteY204" fmla="*/ 1799590 h 6946900"/>
                    <a:gd name="connsiteX205" fmla="*/ 1219200 w 4343400"/>
                    <a:gd name="connsiteY205" fmla="*/ 1700530 h 6946900"/>
                    <a:gd name="connsiteX206" fmla="*/ 1303020 w 4343400"/>
                    <a:gd name="connsiteY206" fmla="*/ 1700530 h 6946900"/>
                    <a:gd name="connsiteX207" fmla="*/ 1280160 w 4343400"/>
                    <a:gd name="connsiteY207" fmla="*/ 1570990 h 6946900"/>
                    <a:gd name="connsiteX208" fmla="*/ 1318260 w 4343400"/>
                    <a:gd name="connsiteY208" fmla="*/ 1510030 h 6946900"/>
                    <a:gd name="connsiteX209" fmla="*/ 1341120 w 4343400"/>
                    <a:gd name="connsiteY209" fmla="*/ 1395730 h 6946900"/>
                    <a:gd name="connsiteX210" fmla="*/ 1295400 w 4343400"/>
                    <a:gd name="connsiteY210" fmla="*/ 1266190 h 6946900"/>
                    <a:gd name="connsiteX211" fmla="*/ 1325880 w 4343400"/>
                    <a:gd name="connsiteY211" fmla="*/ 999490 h 6946900"/>
                    <a:gd name="connsiteX212" fmla="*/ 1326468 w 4343400"/>
                    <a:gd name="connsiteY212" fmla="*/ 996268 h 6946900"/>
                    <a:gd name="connsiteX213" fmla="*/ 1346200 w 4343400"/>
                    <a:gd name="connsiteY213" fmla="*/ 1016000 h 6946900"/>
                    <a:gd name="connsiteX214" fmla="*/ 1428748 w 4343400"/>
                    <a:gd name="connsiteY214" fmla="*/ 971550 h 6946900"/>
                    <a:gd name="connsiteX215" fmla="*/ 1441452 w 4343400"/>
                    <a:gd name="connsiteY215" fmla="*/ 939800 h 6946900"/>
                    <a:gd name="connsiteX216" fmla="*/ 1479548 w 4343400"/>
                    <a:gd name="connsiteY216" fmla="*/ 901700 h 6946900"/>
                    <a:gd name="connsiteX217" fmla="*/ 1619252 w 4343400"/>
                    <a:gd name="connsiteY217" fmla="*/ 711200 h 6946900"/>
                    <a:gd name="connsiteX218" fmla="*/ 1670052 w 4343400"/>
                    <a:gd name="connsiteY218" fmla="*/ 647700 h 6946900"/>
                    <a:gd name="connsiteX219" fmla="*/ 1670052 w 4343400"/>
                    <a:gd name="connsiteY219" fmla="*/ 590550 h 6946900"/>
                    <a:gd name="connsiteX220" fmla="*/ 1638300 w 4343400"/>
                    <a:gd name="connsiteY220" fmla="*/ 546100 h 6946900"/>
                    <a:gd name="connsiteX221" fmla="*/ 1657348 w 4343400"/>
                    <a:gd name="connsiteY221" fmla="*/ 450850 h 6946900"/>
                    <a:gd name="connsiteX222" fmla="*/ 1727200 w 4343400"/>
                    <a:gd name="connsiteY222" fmla="*/ 469900 h 6946900"/>
                    <a:gd name="connsiteX223" fmla="*/ 1790700 w 4343400"/>
                    <a:gd name="connsiteY223" fmla="*/ 425450 h 6946900"/>
                    <a:gd name="connsiteX224" fmla="*/ 1943100 w 4343400"/>
                    <a:gd name="connsiteY224" fmla="*/ 488950 h 6946900"/>
                    <a:gd name="connsiteX225" fmla="*/ 1987548 w 4343400"/>
                    <a:gd name="connsiteY225" fmla="*/ 450850 h 6946900"/>
                    <a:gd name="connsiteX226" fmla="*/ 2044700 w 4343400"/>
                    <a:gd name="connsiteY226" fmla="*/ 457200 h 6946900"/>
                    <a:gd name="connsiteX227" fmla="*/ 2051052 w 4343400"/>
                    <a:gd name="connsiteY227" fmla="*/ 495300 h 6946900"/>
                    <a:gd name="connsiteX228" fmla="*/ 2082800 w 4343400"/>
                    <a:gd name="connsiteY228" fmla="*/ 495300 h 6946900"/>
                    <a:gd name="connsiteX229" fmla="*/ 2108200 w 4343400"/>
                    <a:gd name="connsiteY229" fmla="*/ 533400 h 6946900"/>
                    <a:gd name="connsiteX230" fmla="*/ 2139948 w 4343400"/>
                    <a:gd name="connsiteY230" fmla="*/ 533400 h 6946900"/>
                    <a:gd name="connsiteX231" fmla="*/ 2146300 w 4343400"/>
                    <a:gd name="connsiteY231" fmla="*/ 603250 h 6946900"/>
                    <a:gd name="connsiteX232" fmla="*/ 2108200 w 4343400"/>
                    <a:gd name="connsiteY232" fmla="*/ 673100 h 6946900"/>
                    <a:gd name="connsiteX233" fmla="*/ 2114548 w 4343400"/>
                    <a:gd name="connsiteY233" fmla="*/ 711200 h 6946900"/>
                    <a:gd name="connsiteX234" fmla="*/ 2070100 w 4343400"/>
                    <a:gd name="connsiteY234" fmla="*/ 781050 h 6946900"/>
                    <a:gd name="connsiteX235" fmla="*/ 2254252 w 4343400"/>
                    <a:gd name="connsiteY235" fmla="*/ 863600 h 6946900"/>
                    <a:gd name="connsiteX236" fmla="*/ 2298700 w 4343400"/>
                    <a:gd name="connsiteY236" fmla="*/ 850900 h 6946900"/>
                    <a:gd name="connsiteX237" fmla="*/ 2298700 w 4343400"/>
                    <a:gd name="connsiteY237" fmla="*/ 800100 h 6946900"/>
                    <a:gd name="connsiteX238" fmla="*/ 2381252 w 4343400"/>
                    <a:gd name="connsiteY238" fmla="*/ 698500 h 6946900"/>
                    <a:gd name="connsiteX239" fmla="*/ 2444748 w 4343400"/>
                    <a:gd name="connsiteY239" fmla="*/ 698500 h 6946900"/>
                    <a:gd name="connsiteX240" fmla="*/ 2533652 w 4343400"/>
                    <a:gd name="connsiteY240" fmla="*/ 711200 h 6946900"/>
                    <a:gd name="connsiteX241" fmla="*/ 2641600 w 4343400"/>
                    <a:gd name="connsiteY241" fmla="*/ 692150 h 6946900"/>
                    <a:gd name="connsiteX242" fmla="*/ 2705100 w 4343400"/>
                    <a:gd name="connsiteY242" fmla="*/ 635000 h 6946900"/>
                    <a:gd name="connsiteX243" fmla="*/ 2794000 w 4343400"/>
                    <a:gd name="connsiteY243" fmla="*/ 641350 h 6946900"/>
                    <a:gd name="connsiteX244" fmla="*/ 2825748 w 4343400"/>
                    <a:gd name="connsiteY244" fmla="*/ 615950 h 6946900"/>
                    <a:gd name="connsiteX245" fmla="*/ 2895600 w 4343400"/>
                    <a:gd name="connsiteY245" fmla="*/ 660400 h 6946900"/>
                    <a:gd name="connsiteX246" fmla="*/ 2914652 w 4343400"/>
                    <a:gd name="connsiteY246" fmla="*/ 730250 h 6946900"/>
                    <a:gd name="connsiteX247" fmla="*/ 2978148 w 4343400"/>
                    <a:gd name="connsiteY247" fmla="*/ 679450 h 6946900"/>
                    <a:gd name="connsiteX248" fmla="*/ 2959100 w 4343400"/>
                    <a:gd name="connsiteY248" fmla="*/ 622300 h 6946900"/>
                    <a:gd name="connsiteX249" fmla="*/ 2978148 w 4343400"/>
                    <a:gd name="connsiteY249" fmla="*/ 584200 h 6946900"/>
                    <a:gd name="connsiteX250" fmla="*/ 2959100 w 4343400"/>
                    <a:gd name="connsiteY250" fmla="*/ 488950 h 6946900"/>
                    <a:gd name="connsiteX251" fmla="*/ 3028948 w 4343400"/>
                    <a:gd name="connsiteY251" fmla="*/ 419100 h 6946900"/>
                    <a:gd name="connsiteX252" fmla="*/ 3073400 w 4343400"/>
                    <a:gd name="connsiteY252" fmla="*/ 400050 h 6946900"/>
                    <a:gd name="connsiteX253" fmla="*/ 3194052 w 4343400"/>
                    <a:gd name="connsiteY253" fmla="*/ 336550 h 6946900"/>
                    <a:gd name="connsiteX254" fmla="*/ 3206748 w 4343400"/>
                    <a:gd name="connsiteY254" fmla="*/ 222250 h 6946900"/>
                    <a:gd name="connsiteX255" fmla="*/ 3251200 w 4343400"/>
                    <a:gd name="connsiteY255" fmla="*/ 133350 h 6946900"/>
                    <a:gd name="connsiteX256" fmla="*/ 3632200 w 4343400"/>
                    <a:gd name="connsiteY256" fmla="*/ 0 h 6946900"/>
                    <a:gd name="connsiteX0" fmla="*/ 3632200 w 4343400"/>
                    <a:gd name="connsiteY0" fmla="*/ 0 h 6946900"/>
                    <a:gd name="connsiteX1" fmla="*/ 3663948 w 4343400"/>
                    <a:gd name="connsiteY1" fmla="*/ 25400 h 6946900"/>
                    <a:gd name="connsiteX2" fmla="*/ 3810000 w 4343400"/>
                    <a:gd name="connsiteY2" fmla="*/ 38100 h 6946900"/>
                    <a:gd name="connsiteX3" fmla="*/ 3816348 w 4343400"/>
                    <a:gd name="connsiteY3" fmla="*/ 114300 h 6946900"/>
                    <a:gd name="connsiteX4" fmla="*/ 3841748 w 4343400"/>
                    <a:gd name="connsiteY4" fmla="*/ 158750 h 6946900"/>
                    <a:gd name="connsiteX5" fmla="*/ 3867148 w 4343400"/>
                    <a:gd name="connsiteY5" fmla="*/ 393700 h 6946900"/>
                    <a:gd name="connsiteX6" fmla="*/ 3873500 w 4343400"/>
                    <a:gd name="connsiteY6" fmla="*/ 431800 h 6946900"/>
                    <a:gd name="connsiteX7" fmla="*/ 3886200 w 4343400"/>
                    <a:gd name="connsiteY7" fmla="*/ 469900 h 6946900"/>
                    <a:gd name="connsiteX8" fmla="*/ 3949700 w 4343400"/>
                    <a:gd name="connsiteY8" fmla="*/ 469900 h 6946900"/>
                    <a:gd name="connsiteX9" fmla="*/ 3949700 w 4343400"/>
                    <a:gd name="connsiteY9" fmla="*/ 546100 h 6946900"/>
                    <a:gd name="connsiteX10" fmla="*/ 4076700 w 4343400"/>
                    <a:gd name="connsiteY10" fmla="*/ 635000 h 6946900"/>
                    <a:gd name="connsiteX11" fmla="*/ 4140200 w 4343400"/>
                    <a:gd name="connsiteY11" fmla="*/ 622300 h 6946900"/>
                    <a:gd name="connsiteX12" fmla="*/ 4178300 w 4343400"/>
                    <a:gd name="connsiteY12" fmla="*/ 692150 h 6946900"/>
                    <a:gd name="connsiteX13" fmla="*/ 4152900 w 4343400"/>
                    <a:gd name="connsiteY13" fmla="*/ 787400 h 6946900"/>
                    <a:gd name="connsiteX14" fmla="*/ 4178300 w 4343400"/>
                    <a:gd name="connsiteY14" fmla="*/ 850900 h 6946900"/>
                    <a:gd name="connsiteX15" fmla="*/ 4171948 w 4343400"/>
                    <a:gd name="connsiteY15" fmla="*/ 914400 h 6946900"/>
                    <a:gd name="connsiteX16" fmla="*/ 4108452 w 4343400"/>
                    <a:gd name="connsiteY16" fmla="*/ 946150 h 6946900"/>
                    <a:gd name="connsiteX17" fmla="*/ 4108452 w 4343400"/>
                    <a:gd name="connsiteY17" fmla="*/ 984250 h 6946900"/>
                    <a:gd name="connsiteX18" fmla="*/ 4159252 w 4343400"/>
                    <a:gd name="connsiteY18" fmla="*/ 1003300 h 6946900"/>
                    <a:gd name="connsiteX19" fmla="*/ 4177940 w 4343400"/>
                    <a:gd name="connsiteY19" fmla="*/ 1115438 h 6946900"/>
                    <a:gd name="connsiteX20" fmla="*/ 3931920 w 4343400"/>
                    <a:gd name="connsiteY20" fmla="*/ 1189990 h 6946900"/>
                    <a:gd name="connsiteX21" fmla="*/ 3878580 w 4343400"/>
                    <a:gd name="connsiteY21" fmla="*/ 1266190 h 6946900"/>
                    <a:gd name="connsiteX22" fmla="*/ 3787140 w 4343400"/>
                    <a:gd name="connsiteY22" fmla="*/ 1243330 h 6946900"/>
                    <a:gd name="connsiteX23" fmla="*/ 3665220 w 4343400"/>
                    <a:gd name="connsiteY23" fmla="*/ 1289050 h 6946900"/>
                    <a:gd name="connsiteX24" fmla="*/ 3665220 w 4343400"/>
                    <a:gd name="connsiteY24" fmla="*/ 1365250 h 6946900"/>
                    <a:gd name="connsiteX25" fmla="*/ 3649980 w 4343400"/>
                    <a:gd name="connsiteY25" fmla="*/ 1471930 h 6946900"/>
                    <a:gd name="connsiteX26" fmla="*/ 3497580 w 4343400"/>
                    <a:gd name="connsiteY26" fmla="*/ 1502410 h 6946900"/>
                    <a:gd name="connsiteX27" fmla="*/ 3467100 w 4343400"/>
                    <a:gd name="connsiteY27" fmla="*/ 1563370 h 6946900"/>
                    <a:gd name="connsiteX28" fmla="*/ 3375660 w 4343400"/>
                    <a:gd name="connsiteY28" fmla="*/ 1662430 h 6946900"/>
                    <a:gd name="connsiteX29" fmla="*/ 3352800 w 4343400"/>
                    <a:gd name="connsiteY29" fmla="*/ 1723390 h 6946900"/>
                    <a:gd name="connsiteX30" fmla="*/ 3375660 w 4343400"/>
                    <a:gd name="connsiteY30" fmla="*/ 1807210 h 6946900"/>
                    <a:gd name="connsiteX31" fmla="*/ 3307080 w 4343400"/>
                    <a:gd name="connsiteY31" fmla="*/ 1913890 h 6946900"/>
                    <a:gd name="connsiteX32" fmla="*/ 3291840 w 4343400"/>
                    <a:gd name="connsiteY32" fmla="*/ 2272030 h 6946900"/>
                    <a:gd name="connsiteX33" fmla="*/ 3436620 w 4343400"/>
                    <a:gd name="connsiteY33" fmla="*/ 2325370 h 6946900"/>
                    <a:gd name="connsiteX34" fmla="*/ 3489960 w 4343400"/>
                    <a:gd name="connsiteY34" fmla="*/ 2393950 h 6946900"/>
                    <a:gd name="connsiteX35" fmla="*/ 3558540 w 4343400"/>
                    <a:gd name="connsiteY35" fmla="*/ 2401570 h 6946900"/>
                    <a:gd name="connsiteX36" fmla="*/ 3573780 w 4343400"/>
                    <a:gd name="connsiteY36" fmla="*/ 2348230 h 6946900"/>
                    <a:gd name="connsiteX37" fmla="*/ 3688080 w 4343400"/>
                    <a:gd name="connsiteY37" fmla="*/ 2409190 h 6946900"/>
                    <a:gd name="connsiteX38" fmla="*/ 3810000 w 4343400"/>
                    <a:gd name="connsiteY38" fmla="*/ 2332990 h 6946900"/>
                    <a:gd name="connsiteX39" fmla="*/ 3992880 w 4343400"/>
                    <a:gd name="connsiteY39" fmla="*/ 2340610 h 6946900"/>
                    <a:gd name="connsiteX40" fmla="*/ 4046220 w 4343400"/>
                    <a:gd name="connsiteY40" fmla="*/ 2416810 h 6946900"/>
                    <a:gd name="connsiteX41" fmla="*/ 4061460 w 4343400"/>
                    <a:gd name="connsiteY41" fmla="*/ 2630170 h 6946900"/>
                    <a:gd name="connsiteX42" fmla="*/ 4061460 w 4343400"/>
                    <a:gd name="connsiteY42" fmla="*/ 2790190 h 6946900"/>
                    <a:gd name="connsiteX43" fmla="*/ 4023360 w 4343400"/>
                    <a:gd name="connsiteY43" fmla="*/ 2835910 h 6946900"/>
                    <a:gd name="connsiteX44" fmla="*/ 3901440 w 4343400"/>
                    <a:gd name="connsiteY44" fmla="*/ 2896870 h 6946900"/>
                    <a:gd name="connsiteX45" fmla="*/ 3916680 w 4343400"/>
                    <a:gd name="connsiteY45" fmla="*/ 3003550 h 6946900"/>
                    <a:gd name="connsiteX46" fmla="*/ 3992880 w 4343400"/>
                    <a:gd name="connsiteY46" fmla="*/ 3079750 h 6946900"/>
                    <a:gd name="connsiteX47" fmla="*/ 3992880 w 4343400"/>
                    <a:gd name="connsiteY47" fmla="*/ 3110230 h 6946900"/>
                    <a:gd name="connsiteX48" fmla="*/ 3985260 w 4343400"/>
                    <a:gd name="connsiteY48" fmla="*/ 3186430 h 6946900"/>
                    <a:gd name="connsiteX49" fmla="*/ 4000500 w 4343400"/>
                    <a:gd name="connsiteY49" fmla="*/ 3270250 h 6946900"/>
                    <a:gd name="connsiteX50" fmla="*/ 3863340 w 4343400"/>
                    <a:gd name="connsiteY50" fmla="*/ 3300730 h 6946900"/>
                    <a:gd name="connsiteX51" fmla="*/ 3893820 w 4343400"/>
                    <a:gd name="connsiteY51" fmla="*/ 3415030 h 6946900"/>
                    <a:gd name="connsiteX52" fmla="*/ 4015740 w 4343400"/>
                    <a:gd name="connsiteY52" fmla="*/ 3422650 h 6946900"/>
                    <a:gd name="connsiteX53" fmla="*/ 4053840 w 4343400"/>
                    <a:gd name="connsiteY53" fmla="*/ 3521710 h 6946900"/>
                    <a:gd name="connsiteX54" fmla="*/ 4000500 w 4343400"/>
                    <a:gd name="connsiteY54" fmla="*/ 3590290 h 6946900"/>
                    <a:gd name="connsiteX55" fmla="*/ 4030980 w 4343400"/>
                    <a:gd name="connsiteY55" fmla="*/ 3696970 h 6946900"/>
                    <a:gd name="connsiteX56" fmla="*/ 4015740 w 4343400"/>
                    <a:gd name="connsiteY56" fmla="*/ 3818890 h 6946900"/>
                    <a:gd name="connsiteX57" fmla="*/ 4238624 w 4343400"/>
                    <a:gd name="connsiteY57" fmla="*/ 3982338 h 6946900"/>
                    <a:gd name="connsiteX58" fmla="*/ 4238624 w 4343400"/>
                    <a:gd name="connsiteY58" fmla="*/ 4060826 h 6946900"/>
                    <a:gd name="connsiteX59" fmla="*/ 4295776 w 4343400"/>
                    <a:gd name="connsiteY59" fmla="*/ 4108450 h 6946900"/>
                    <a:gd name="connsiteX60" fmla="*/ 4343400 w 4343400"/>
                    <a:gd name="connsiteY60" fmla="*/ 4146550 h 6946900"/>
                    <a:gd name="connsiteX61" fmla="*/ 4295776 w 4343400"/>
                    <a:gd name="connsiteY61" fmla="*/ 4279900 h 6946900"/>
                    <a:gd name="connsiteX62" fmla="*/ 4181476 w 4343400"/>
                    <a:gd name="connsiteY62" fmla="*/ 4279900 h 6946900"/>
                    <a:gd name="connsiteX63" fmla="*/ 4152900 w 4343400"/>
                    <a:gd name="connsiteY63" fmla="*/ 4318000 h 6946900"/>
                    <a:gd name="connsiteX64" fmla="*/ 4143376 w 4343400"/>
                    <a:gd name="connsiteY64" fmla="*/ 4403726 h 6946900"/>
                    <a:gd name="connsiteX65" fmla="*/ 3933824 w 4343400"/>
                    <a:gd name="connsiteY65" fmla="*/ 4403726 h 6946900"/>
                    <a:gd name="connsiteX66" fmla="*/ 3933824 w 4343400"/>
                    <a:gd name="connsiteY66" fmla="*/ 4279900 h 6946900"/>
                    <a:gd name="connsiteX67" fmla="*/ 3886200 w 4343400"/>
                    <a:gd name="connsiteY67" fmla="*/ 4232274 h 6946900"/>
                    <a:gd name="connsiteX68" fmla="*/ 3829052 w 4343400"/>
                    <a:gd name="connsiteY68" fmla="*/ 4251326 h 6946900"/>
                    <a:gd name="connsiteX69" fmla="*/ 3771900 w 4343400"/>
                    <a:gd name="connsiteY69" fmla="*/ 4232274 h 6946900"/>
                    <a:gd name="connsiteX70" fmla="*/ 3619500 w 4343400"/>
                    <a:gd name="connsiteY70" fmla="*/ 4241800 h 6946900"/>
                    <a:gd name="connsiteX71" fmla="*/ 3590924 w 4343400"/>
                    <a:gd name="connsiteY71" fmla="*/ 4270374 h 6946900"/>
                    <a:gd name="connsiteX72" fmla="*/ 3571876 w 4343400"/>
                    <a:gd name="connsiteY72" fmla="*/ 4308474 h 6946900"/>
                    <a:gd name="connsiteX73" fmla="*/ 3486148 w 4343400"/>
                    <a:gd name="connsiteY73" fmla="*/ 4318000 h 6946900"/>
                    <a:gd name="connsiteX74" fmla="*/ 3429000 w 4343400"/>
                    <a:gd name="connsiteY74" fmla="*/ 4270374 h 6946900"/>
                    <a:gd name="connsiteX75" fmla="*/ 3429000 w 4343400"/>
                    <a:gd name="connsiteY75" fmla="*/ 4203700 h 6946900"/>
                    <a:gd name="connsiteX76" fmla="*/ 3419476 w 4343400"/>
                    <a:gd name="connsiteY76" fmla="*/ 4137026 h 6946900"/>
                    <a:gd name="connsiteX77" fmla="*/ 3362324 w 4343400"/>
                    <a:gd name="connsiteY77" fmla="*/ 4089400 h 6946900"/>
                    <a:gd name="connsiteX78" fmla="*/ 3190876 w 4343400"/>
                    <a:gd name="connsiteY78" fmla="*/ 4051300 h 6946900"/>
                    <a:gd name="connsiteX79" fmla="*/ 2933700 w 4343400"/>
                    <a:gd name="connsiteY79" fmla="*/ 4460874 h 6946900"/>
                    <a:gd name="connsiteX80" fmla="*/ 2867024 w 4343400"/>
                    <a:gd name="connsiteY80" fmla="*/ 4365626 h 6946900"/>
                    <a:gd name="connsiteX81" fmla="*/ 2790824 w 4343400"/>
                    <a:gd name="connsiteY81" fmla="*/ 4365626 h 6946900"/>
                    <a:gd name="connsiteX82" fmla="*/ 2714624 w 4343400"/>
                    <a:gd name="connsiteY82" fmla="*/ 4575174 h 6946900"/>
                    <a:gd name="connsiteX83" fmla="*/ 2686052 w 4343400"/>
                    <a:gd name="connsiteY83" fmla="*/ 4613274 h 6946900"/>
                    <a:gd name="connsiteX84" fmla="*/ 2628900 w 4343400"/>
                    <a:gd name="connsiteY84" fmla="*/ 4708526 h 6946900"/>
                    <a:gd name="connsiteX85" fmla="*/ 2638424 w 4343400"/>
                    <a:gd name="connsiteY85" fmla="*/ 4746626 h 6946900"/>
                    <a:gd name="connsiteX86" fmla="*/ 2771776 w 4343400"/>
                    <a:gd name="connsiteY86" fmla="*/ 4851400 h 6946900"/>
                    <a:gd name="connsiteX87" fmla="*/ 2619376 w 4343400"/>
                    <a:gd name="connsiteY87" fmla="*/ 5003800 h 6946900"/>
                    <a:gd name="connsiteX88" fmla="*/ 2667000 w 4343400"/>
                    <a:gd name="connsiteY88" fmla="*/ 5041900 h 6946900"/>
                    <a:gd name="connsiteX89" fmla="*/ 2667000 w 4343400"/>
                    <a:gd name="connsiteY89" fmla="*/ 5156200 h 6946900"/>
                    <a:gd name="connsiteX90" fmla="*/ 2733676 w 4343400"/>
                    <a:gd name="connsiteY90" fmla="*/ 5280026 h 6946900"/>
                    <a:gd name="connsiteX91" fmla="*/ 2686052 w 4343400"/>
                    <a:gd name="connsiteY91" fmla="*/ 5346700 h 6946900"/>
                    <a:gd name="connsiteX92" fmla="*/ 2686052 w 4343400"/>
                    <a:gd name="connsiteY92" fmla="*/ 5422900 h 6946900"/>
                    <a:gd name="connsiteX93" fmla="*/ 2638424 w 4343400"/>
                    <a:gd name="connsiteY93" fmla="*/ 5518150 h 6946900"/>
                    <a:gd name="connsiteX94" fmla="*/ 2571748 w 4343400"/>
                    <a:gd name="connsiteY94" fmla="*/ 5499100 h 6946900"/>
                    <a:gd name="connsiteX95" fmla="*/ 2524124 w 4343400"/>
                    <a:gd name="connsiteY95" fmla="*/ 5575300 h 6946900"/>
                    <a:gd name="connsiteX96" fmla="*/ 2533652 w 4343400"/>
                    <a:gd name="connsiteY96" fmla="*/ 5613400 h 6946900"/>
                    <a:gd name="connsiteX97" fmla="*/ 2476500 w 4343400"/>
                    <a:gd name="connsiteY97" fmla="*/ 5765800 h 6946900"/>
                    <a:gd name="connsiteX98" fmla="*/ 2562224 w 4343400"/>
                    <a:gd name="connsiteY98" fmla="*/ 5822950 h 6946900"/>
                    <a:gd name="connsiteX99" fmla="*/ 2543176 w 4343400"/>
                    <a:gd name="connsiteY99" fmla="*/ 5965826 h 6946900"/>
                    <a:gd name="connsiteX100" fmla="*/ 2447924 w 4343400"/>
                    <a:gd name="connsiteY100" fmla="*/ 5965826 h 6946900"/>
                    <a:gd name="connsiteX101" fmla="*/ 2438400 w 4343400"/>
                    <a:gd name="connsiteY101" fmla="*/ 6032500 h 6946900"/>
                    <a:gd name="connsiteX102" fmla="*/ 2466976 w 4343400"/>
                    <a:gd name="connsiteY102" fmla="*/ 6089650 h 6946900"/>
                    <a:gd name="connsiteX103" fmla="*/ 2457452 w 4343400"/>
                    <a:gd name="connsiteY103" fmla="*/ 6137274 h 6946900"/>
                    <a:gd name="connsiteX104" fmla="*/ 2524124 w 4343400"/>
                    <a:gd name="connsiteY104" fmla="*/ 6194426 h 6946900"/>
                    <a:gd name="connsiteX105" fmla="*/ 2495548 w 4343400"/>
                    <a:gd name="connsiteY105" fmla="*/ 6318250 h 6946900"/>
                    <a:gd name="connsiteX106" fmla="*/ 2362200 w 4343400"/>
                    <a:gd name="connsiteY106" fmla="*/ 6337300 h 6946900"/>
                    <a:gd name="connsiteX107" fmla="*/ 2352676 w 4343400"/>
                    <a:gd name="connsiteY107" fmla="*/ 6403974 h 6946900"/>
                    <a:gd name="connsiteX108" fmla="*/ 2276476 w 4343400"/>
                    <a:gd name="connsiteY108" fmla="*/ 6375400 h 6946900"/>
                    <a:gd name="connsiteX109" fmla="*/ 2181224 w 4343400"/>
                    <a:gd name="connsiteY109" fmla="*/ 6423026 h 6946900"/>
                    <a:gd name="connsiteX110" fmla="*/ 2143124 w 4343400"/>
                    <a:gd name="connsiteY110" fmla="*/ 6527800 h 6946900"/>
                    <a:gd name="connsiteX111" fmla="*/ 2047876 w 4343400"/>
                    <a:gd name="connsiteY111" fmla="*/ 6556374 h 6946900"/>
                    <a:gd name="connsiteX112" fmla="*/ 2000252 w 4343400"/>
                    <a:gd name="connsiteY112" fmla="*/ 6613526 h 6946900"/>
                    <a:gd name="connsiteX113" fmla="*/ 1876424 w 4343400"/>
                    <a:gd name="connsiteY113" fmla="*/ 6642100 h 6946900"/>
                    <a:gd name="connsiteX114" fmla="*/ 1847852 w 4343400"/>
                    <a:gd name="connsiteY114" fmla="*/ 6689726 h 6946900"/>
                    <a:gd name="connsiteX115" fmla="*/ 1733548 w 4343400"/>
                    <a:gd name="connsiteY115" fmla="*/ 6708774 h 6946900"/>
                    <a:gd name="connsiteX116" fmla="*/ 1714500 w 4343400"/>
                    <a:gd name="connsiteY116" fmla="*/ 6775450 h 6946900"/>
                    <a:gd name="connsiteX117" fmla="*/ 1704976 w 4343400"/>
                    <a:gd name="connsiteY117" fmla="*/ 6861174 h 6946900"/>
                    <a:gd name="connsiteX118" fmla="*/ 1562100 w 4343400"/>
                    <a:gd name="connsiteY118" fmla="*/ 6861174 h 6946900"/>
                    <a:gd name="connsiteX119" fmla="*/ 1390652 w 4343400"/>
                    <a:gd name="connsiteY119" fmla="*/ 6918326 h 6946900"/>
                    <a:gd name="connsiteX120" fmla="*/ 1333500 w 4343400"/>
                    <a:gd name="connsiteY120" fmla="*/ 6870700 h 6946900"/>
                    <a:gd name="connsiteX121" fmla="*/ 1238252 w 4343400"/>
                    <a:gd name="connsiteY121" fmla="*/ 6861174 h 6946900"/>
                    <a:gd name="connsiteX122" fmla="*/ 1200148 w 4343400"/>
                    <a:gd name="connsiteY122" fmla="*/ 6804026 h 6946900"/>
                    <a:gd name="connsiteX123" fmla="*/ 1038224 w 4343400"/>
                    <a:gd name="connsiteY123" fmla="*/ 6823074 h 6946900"/>
                    <a:gd name="connsiteX124" fmla="*/ 1000124 w 4343400"/>
                    <a:gd name="connsiteY124" fmla="*/ 6889750 h 6946900"/>
                    <a:gd name="connsiteX125" fmla="*/ 914400 w 4343400"/>
                    <a:gd name="connsiteY125" fmla="*/ 6889750 h 6946900"/>
                    <a:gd name="connsiteX126" fmla="*/ 771524 w 4343400"/>
                    <a:gd name="connsiteY126" fmla="*/ 6946900 h 6946900"/>
                    <a:gd name="connsiteX127" fmla="*/ 685800 w 4343400"/>
                    <a:gd name="connsiteY127" fmla="*/ 6784974 h 6946900"/>
                    <a:gd name="connsiteX128" fmla="*/ 714376 w 4343400"/>
                    <a:gd name="connsiteY128" fmla="*/ 6651626 h 6946900"/>
                    <a:gd name="connsiteX129" fmla="*/ 704852 w 4343400"/>
                    <a:gd name="connsiteY129" fmla="*/ 6527800 h 6946900"/>
                    <a:gd name="connsiteX130" fmla="*/ 819148 w 4343400"/>
                    <a:gd name="connsiteY130" fmla="*/ 6470650 h 6946900"/>
                    <a:gd name="connsiteX131" fmla="*/ 828676 w 4343400"/>
                    <a:gd name="connsiteY131" fmla="*/ 6308726 h 6946900"/>
                    <a:gd name="connsiteX132" fmla="*/ 781052 w 4343400"/>
                    <a:gd name="connsiteY132" fmla="*/ 6213474 h 6946900"/>
                    <a:gd name="connsiteX133" fmla="*/ 962024 w 4343400"/>
                    <a:gd name="connsiteY133" fmla="*/ 6194426 h 6946900"/>
                    <a:gd name="connsiteX134" fmla="*/ 866776 w 4343400"/>
                    <a:gd name="connsiteY134" fmla="*/ 6070600 h 6946900"/>
                    <a:gd name="connsiteX135" fmla="*/ 838200 w 4343400"/>
                    <a:gd name="connsiteY135" fmla="*/ 6032500 h 6946900"/>
                    <a:gd name="connsiteX136" fmla="*/ 876300 w 4343400"/>
                    <a:gd name="connsiteY136" fmla="*/ 5946774 h 6946900"/>
                    <a:gd name="connsiteX137" fmla="*/ 914400 w 4343400"/>
                    <a:gd name="connsiteY137" fmla="*/ 5937250 h 6946900"/>
                    <a:gd name="connsiteX138" fmla="*/ 923924 w 4343400"/>
                    <a:gd name="connsiteY138" fmla="*/ 5794374 h 6946900"/>
                    <a:gd name="connsiteX139" fmla="*/ 876300 w 4343400"/>
                    <a:gd name="connsiteY139" fmla="*/ 5699126 h 6946900"/>
                    <a:gd name="connsiteX140" fmla="*/ 752476 w 4343400"/>
                    <a:gd name="connsiteY140" fmla="*/ 5622926 h 6946900"/>
                    <a:gd name="connsiteX141" fmla="*/ 742948 w 4343400"/>
                    <a:gd name="connsiteY141" fmla="*/ 5499100 h 6946900"/>
                    <a:gd name="connsiteX142" fmla="*/ 638176 w 4343400"/>
                    <a:gd name="connsiteY142" fmla="*/ 5499100 h 6946900"/>
                    <a:gd name="connsiteX143" fmla="*/ 581024 w 4343400"/>
                    <a:gd name="connsiteY143" fmla="*/ 5403850 h 6946900"/>
                    <a:gd name="connsiteX144" fmla="*/ 590548 w 4343400"/>
                    <a:gd name="connsiteY144" fmla="*/ 5327650 h 6946900"/>
                    <a:gd name="connsiteX145" fmla="*/ 666748 w 4343400"/>
                    <a:gd name="connsiteY145" fmla="*/ 5260974 h 6946900"/>
                    <a:gd name="connsiteX146" fmla="*/ 619124 w 4343400"/>
                    <a:gd name="connsiteY146" fmla="*/ 5156200 h 6946900"/>
                    <a:gd name="connsiteX147" fmla="*/ 523876 w 4343400"/>
                    <a:gd name="connsiteY147" fmla="*/ 5137150 h 6946900"/>
                    <a:gd name="connsiteX148" fmla="*/ 495300 w 4343400"/>
                    <a:gd name="connsiteY148" fmla="*/ 5003800 h 6946900"/>
                    <a:gd name="connsiteX149" fmla="*/ 457200 w 4343400"/>
                    <a:gd name="connsiteY149" fmla="*/ 4927600 h 6946900"/>
                    <a:gd name="connsiteX150" fmla="*/ 447676 w 4343400"/>
                    <a:gd name="connsiteY150" fmla="*/ 4870450 h 6946900"/>
                    <a:gd name="connsiteX151" fmla="*/ 409576 w 4343400"/>
                    <a:gd name="connsiteY151" fmla="*/ 4832350 h 6946900"/>
                    <a:gd name="connsiteX152" fmla="*/ 352424 w 4343400"/>
                    <a:gd name="connsiteY152" fmla="*/ 4851400 h 6946900"/>
                    <a:gd name="connsiteX153" fmla="*/ 314324 w 4343400"/>
                    <a:gd name="connsiteY153" fmla="*/ 4775200 h 6946900"/>
                    <a:gd name="connsiteX154" fmla="*/ 219076 w 4343400"/>
                    <a:gd name="connsiteY154" fmla="*/ 4775200 h 6946900"/>
                    <a:gd name="connsiteX155" fmla="*/ 209548 w 4343400"/>
                    <a:gd name="connsiteY155" fmla="*/ 4689474 h 6946900"/>
                    <a:gd name="connsiteX156" fmla="*/ 76200 w 4343400"/>
                    <a:gd name="connsiteY156" fmla="*/ 4689474 h 6946900"/>
                    <a:gd name="connsiteX157" fmla="*/ 0 w 4343400"/>
                    <a:gd name="connsiteY157" fmla="*/ 4632326 h 6946900"/>
                    <a:gd name="connsiteX158" fmla="*/ 38100 w 4343400"/>
                    <a:gd name="connsiteY158" fmla="*/ 4518026 h 6946900"/>
                    <a:gd name="connsiteX159" fmla="*/ 114300 w 4343400"/>
                    <a:gd name="connsiteY159" fmla="*/ 4518026 h 6946900"/>
                    <a:gd name="connsiteX160" fmla="*/ 152400 w 4343400"/>
                    <a:gd name="connsiteY160" fmla="*/ 4489450 h 6946900"/>
                    <a:gd name="connsiteX161" fmla="*/ 142876 w 4343400"/>
                    <a:gd name="connsiteY161" fmla="*/ 4375150 h 6946900"/>
                    <a:gd name="connsiteX162" fmla="*/ 209548 w 4343400"/>
                    <a:gd name="connsiteY162" fmla="*/ 4308474 h 6946900"/>
                    <a:gd name="connsiteX163" fmla="*/ 323852 w 4343400"/>
                    <a:gd name="connsiteY163" fmla="*/ 4298950 h 6946900"/>
                    <a:gd name="connsiteX164" fmla="*/ 419100 w 4343400"/>
                    <a:gd name="connsiteY164" fmla="*/ 4337050 h 6946900"/>
                    <a:gd name="connsiteX165" fmla="*/ 476252 w 4343400"/>
                    <a:gd name="connsiteY165" fmla="*/ 4327526 h 6946900"/>
                    <a:gd name="connsiteX166" fmla="*/ 485776 w 4343400"/>
                    <a:gd name="connsiteY166" fmla="*/ 4232274 h 6946900"/>
                    <a:gd name="connsiteX167" fmla="*/ 542924 w 4343400"/>
                    <a:gd name="connsiteY167" fmla="*/ 4165600 h 6946900"/>
                    <a:gd name="connsiteX168" fmla="*/ 590548 w 4343400"/>
                    <a:gd name="connsiteY168" fmla="*/ 4165600 h 6946900"/>
                    <a:gd name="connsiteX169" fmla="*/ 676276 w 4343400"/>
                    <a:gd name="connsiteY169" fmla="*/ 3965574 h 6946900"/>
                    <a:gd name="connsiteX170" fmla="*/ 819148 w 4343400"/>
                    <a:gd name="connsiteY170" fmla="*/ 3889374 h 6946900"/>
                    <a:gd name="connsiteX171" fmla="*/ 819148 w 4343400"/>
                    <a:gd name="connsiteY171" fmla="*/ 3803650 h 6946900"/>
                    <a:gd name="connsiteX172" fmla="*/ 885824 w 4343400"/>
                    <a:gd name="connsiteY172" fmla="*/ 3660774 h 6946900"/>
                    <a:gd name="connsiteX173" fmla="*/ 790576 w 4343400"/>
                    <a:gd name="connsiteY173" fmla="*/ 3632200 h 6946900"/>
                    <a:gd name="connsiteX174" fmla="*/ 704852 w 4343400"/>
                    <a:gd name="connsiteY174" fmla="*/ 3517900 h 6946900"/>
                    <a:gd name="connsiteX175" fmla="*/ 714376 w 4343400"/>
                    <a:gd name="connsiteY175" fmla="*/ 3460750 h 6946900"/>
                    <a:gd name="connsiteX176" fmla="*/ 695324 w 4343400"/>
                    <a:gd name="connsiteY176" fmla="*/ 3394074 h 6946900"/>
                    <a:gd name="connsiteX177" fmla="*/ 742948 w 4343400"/>
                    <a:gd name="connsiteY177" fmla="*/ 3327400 h 6946900"/>
                    <a:gd name="connsiteX178" fmla="*/ 819148 w 4343400"/>
                    <a:gd name="connsiteY178" fmla="*/ 3336926 h 6946900"/>
                    <a:gd name="connsiteX179" fmla="*/ 819148 w 4343400"/>
                    <a:gd name="connsiteY179" fmla="*/ 3213100 h 6946900"/>
                    <a:gd name="connsiteX180" fmla="*/ 762000 w 4343400"/>
                    <a:gd name="connsiteY180" fmla="*/ 3194050 h 6946900"/>
                    <a:gd name="connsiteX181" fmla="*/ 771524 w 4343400"/>
                    <a:gd name="connsiteY181" fmla="*/ 3108326 h 6946900"/>
                    <a:gd name="connsiteX182" fmla="*/ 990600 w 4343400"/>
                    <a:gd name="connsiteY182" fmla="*/ 2813050 h 6946900"/>
                    <a:gd name="connsiteX183" fmla="*/ 1000124 w 4343400"/>
                    <a:gd name="connsiteY183" fmla="*/ 2679700 h 6946900"/>
                    <a:gd name="connsiteX184" fmla="*/ 914400 w 4343400"/>
                    <a:gd name="connsiteY184" fmla="*/ 2603500 h 6946900"/>
                    <a:gd name="connsiteX185" fmla="*/ 904876 w 4343400"/>
                    <a:gd name="connsiteY185" fmla="*/ 2546350 h 6946900"/>
                    <a:gd name="connsiteX186" fmla="*/ 809624 w 4343400"/>
                    <a:gd name="connsiteY186" fmla="*/ 2517774 h 6946900"/>
                    <a:gd name="connsiteX187" fmla="*/ 794512 w 4343400"/>
                    <a:gd name="connsiteY187" fmla="*/ 2448024 h 6946900"/>
                    <a:gd name="connsiteX188" fmla="*/ 807720 w 4343400"/>
                    <a:gd name="connsiteY188" fmla="*/ 2447290 h 6946900"/>
                    <a:gd name="connsiteX189" fmla="*/ 853440 w 4343400"/>
                    <a:gd name="connsiteY189" fmla="*/ 2416810 h 6946900"/>
                    <a:gd name="connsiteX190" fmla="*/ 861060 w 4343400"/>
                    <a:gd name="connsiteY190" fmla="*/ 2355850 h 6946900"/>
                    <a:gd name="connsiteX191" fmla="*/ 914400 w 4343400"/>
                    <a:gd name="connsiteY191" fmla="*/ 2340610 h 6946900"/>
                    <a:gd name="connsiteX192" fmla="*/ 929640 w 4343400"/>
                    <a:gd name="connsiteY192" fmla="*/ 2279650 h 6946900"/>
                    <a:gd name="connsiteX193" fmla="*/ 1021080 w 4343400"/>
                    <a:gd name="connsiteY193" fmla="*/ 2195830 h 6946900"/>
                    <a:gd name="connsiteX194" fmla="*/ 975360 w 4343400"/>
                    <a:gd name="connsiteY194" fmla="*/ 2134870 h 6946900"/>
                    <a:gd name="connsiteX195" fmla="*/ 975360 w 4343400"/>
                    <a:gd name="connsiteY195" fmla="*/ 2089150 h 6946900"/>
                    <a:gd name="connsiteX196" fmla="*/ 1036320 w 4343400"/>
                    <a:gd name="connsiteY196" fmla="*/ 2073910 h 6946900"/>
                    <a:gd name="connsiteX197" fmla="*/ 1059180 w 4343400"/>
                    <a:gd name="connsiteY197" fmla="*/ 2012950 h 6946900"/>
                    <a:gd name="connsiteX198" fmla="*/ 1143000 w 4343400"/>
                    <a:gd name="connsiteY198" fmla="*/ 1982470 h 6946900"/>
                    <a:gd name="connsiteX199" fmla="*/ 1173480 w 4343400"/>
                    <a:gd name="connsiteY199" fmla="*/ 1891030 h 6946900"/>
                    <a:gd name="connsiteX200" fmla="*/ 1089660 w 4343400"/>
                    <a:gd name="connsiteY200" fmla="*/ 1883410 h 6946900"/>
                    <a:gd name="connsiteX201" fmla="*/ 1104900 w 4343400"/>
                    <a:gd name="connsiteY201" fmla="*/ 1799590 h 6946900"/>
                    <a:gd name="connsiteX202" fmla="*/ 1219200 w 4343400"/>
                    <a:gd name="connsiteY202" fmla="*/ 1700530 h 6946900"/>
                    <a:gd name="connsiteX203" fmla="*/ 1303020 w 4343400"/>
                    <a:gd name="connsiteY203" fmla="*/ 1700530 h 6946900"/>
                    <a:gd name="connsiteX204" fmla="*/ 1280160 w 4343400"/>
                    <a:gd name="connsiteY204" fmla="*/ 1570990 h 6946900"/>
                    <a:gd name="connsiteX205" fmla="*/ 1318260 w 4343400"/>
                    <a:gd name="connsiteY205" fmla="*/ 1510030 h 6946900"/>
                    <a:gd name="connsiteX206" fmla="*/ 1341120 w 4343400"/>
                    <a:gd name="connsiteY206" fmla="*/ 1395730 h 6946900"/>
                    <a:gd name="connsiteX207" fmla="*/ 1295400 w 4343400"/>
                    <a:gd name="connsiteY207" fmla="*/ 1266190 h 6946900"/>
                    <a:gd name="connsiteX208" fmla="*/ 1325880 w 4343400"/>
                    <a:gd name="connsiteY208" fmla="*/ 999490 h 6946900"/>
                    <a:gd name="connsiteX209" fmla="*/ 1326468 w 4343400"/>
                    <a:gd name="connsiteY209" fmla="*/ 996268 h 6946900"/>
                    <a:gd name="connsiteX210" fmla="*/ 1346200 w 4343400"/>
                    <a:gd name="connsiteY210" fmla="*/ 1016000 h 6946900"/>
                    <a:gd name="connsiteX211" fmla="*/ 1428748 w 4343400"/>
                    <a:gd name="connsiteY211" fmla="*/ 971550 h 6946900"/>
                    <a:gd name="connsiteX212" fmla="*/ 1441452 w 4343400"/>
                    <a:gd name="connsiteY212" fmla="*/ 939800 h 6946900"/>
                    <a:gd name="connsiteX213" fmla="*/ 1479548 w 4343400"/>
                    <a:gd name="connsiteY213" fmla="*/ 901700 h 6946900"/>
                    <a:gd name="connsiteX214" fmla="*/ 1619252 w 4343400"/>
                    <a:gd name="connsiteY214" fmla="*/ 711200 h 6946900"/>
                    <a:gd name="connsiteX215" fmla="*/ 1670052 w 4343400"/>
                    <a:gd name="connsiteY215" fmla="*/ 647700 h 6946900"/>
                    <a:gd name="connsiteX216" fmla="*/ 1670052 w 4343400"/>
                    <a:gd name="connsiteY216" fmla="*/ 590550 h 6946900"/>
                    <a:gd name="connsiteX217" fmla="*/ 1638300 w 4343400"/>
                    <a:gd name="connsiteY217" fmla="*/ 546100 h 6946900"/>
                    <a:gd name="connsiteX218" fmla="*/ 1657348 w 4343400"/>
                    <a:gd name="connsiteY218" fmla="*/ 450850 h 6946900"/>
                    <a:gd name="connsiteX219" fmla="*/ 1727200 w 4343400"/>
                    <a:gd name="connsiteY219" fmla="*/ 469900 h 6946900"/>
                    <a:gd name="connsiteX220" fmla="*/ 1790700 w 4343400"/>
                    <a:gd name="connsiteY220" fmla="*/ 425450 h 6946900"/>
                    <a:gd name="connsiteX221" fmla="*/ 1943100 w 4343400"/>
                    <a:gd name="connsiteY221" fmla="*/ 488950 h 6946900"/>
                    <a:gd name="connsiteX222" fmla="*/ 1987548 w 4343400"/>
                    <a:gd name="connsiteY222" fmla="*/ 450850 h 6946900"/>
                    <a:gd name="connsiteX223" fmla="*/ 2044700 w 4343400"/>
                    <a:gd name="connsiteY223" fmla="*/ 457200 h 6946900"/>
                    <a:gd name="connsiteX224" fmla="*/ 2051052 w 4343400"/>
                    <a:gd name="connsiteY224" fmla="*/ 495300 h 6946900"/>
                    <a:gd name="connsiteX225" fmla="*/ 2082800 w 4343400"/>
                    <a:gd name="connsiteY225" fmla="*/ 495300 h 6946900"/>
                    <a:gd name="connsiteX226" fmla="*/ 2108200 w 4343400"/>
                    <a:gd name="connsiteY226" fmla="*/ 533400 h 6946900"/>
                    <a:gd name="connsiteX227" fmla="*/ 2139948 w 4343400"/>
                    <a:gd name="connsiteY227" fmla="*/ 533400 h 6946900"/>
                    <a:gd name="connsiteX228" fmla="*/ 2146300 w 4343400"/>
                    <a:gd name="connsiteY228" fmla="*/ 603250 h 6946900"/>
                    <a:gd name="connsiteX229" fmla="*/ 2108200 w 4343400"/>
                    <a:gd name="connsiteY229" fmla="*/ 673100 h 6946900"/>
                    <a:gd name="connsiteX230" fmla="*/ 2114548 w 4343400"/>
                    <a:gd name="connsiteY230" fmla="*/ 711200 h 6946900"/>
                    <a:gd name="connsiteX231" fmla="*/ 2070100 w 4343400"/>
                    <a:gd name="connsiteY231" fmla="*/ 781050 h 6946900"/>
                    <a:gd name="connsiteX232" fmla="*/ 2254252 w 4343400"/>
                    <a:gd name="connsiteY232" fmla="*/ 863600 h 6946900"/>
                    <a:gd name="connsiteX233" fmla="*/ 2298700 w 4343400"/>
                    <a:gd name="connsiteY233" fmla="*/ 850900 h 6946900"/>
                    <a:gd name="connsiteX234" fmla="*/ 2298700 w 4343400"/>
                    <a:gd name="connsiteY234" fmla="*/ 800100 h 6946900"/>
                    <a:gd name="connsiteX235" fmla="*/ 2381252 w 4343400"/>
                    <a:gd name="connsiteY235" fmla="*/ 698500 h 6946900"/>
                    <a:gd name="connsiteX236" fmla="*/ 2444748 w 4343400"/>
                    <a:gd name="connsiteY236" fmla="*/ 698500 h 6946900"/>
                    <a:gd name="connsiteX237" fmla="*/ 2533652 w 4343400"/>
                    <a:gd name="connsiteY237" fmla="*/ 711200 h 6946900"/>
                    <a:gd name="connsiteX238" fmla="*/ 2641600 w 4343400"/>
                    <a:gd name="connsiteY238" fmla="*/ 692150 h 6946900"/>
                    <a:gd name="connsiteX239" fmla="*/ 2705100 w 4343400"/>
                    <a:gd name="connsiteY239" fmla="*/ 635000 h 6946900"/>
                    <a:gd name="connsiteX240" fmla="*/ 2794000 w 4343400"/>
                    <a:gd name="connsiteY240" fmla="*/ 641350 h 6946900"/>
                    <a:gd name="connsiteX241" fmla="*/ 2825748 w 4343400"/>
                    <a:gd name="connsiteY241" fmla="*/ 615950 h 6946900"/>
                    <a:gd name="connsiteX242" fmla="*/ 2895600 w 4343400"/>
                    <a:gd name="connsiteY242" fmla="*/ 660400 h 6946900"/>
                    <a:gd name="connsiteX243" fmla="*/ 2914652 w 4343400"/>
                    <a:gd name="connsiteY243" fmla="*/ 730250 h 6946900"/>
                    <a:gd name="connsiteX244" fmla="*/ 2978148 w 4343400"/>
                    <a:gd name="connsiteY244" fmla="*/ 679450 h 6946900"/>
                    <a:gd name="connsiteX245" fmla="*/ 2959100 w 4343400"/>
                    <a:gd name="connsiteY245" fmla="*/ 622300 h 6946900"/>
                    <a:gd name="connsiteX246" fmla="*/ 2978148 w 4343400"/>
                    <a:gd name="connsiteY246" fmla="*/ 584200 h 6946900"/>
                    <a:gd name="connsiteX247" fmla="*/ 2959100 w 4343400"/>
                    <a:gd name="connsiteY247" fmla="*/ 488950 h 6946900"/>
                    <a:gd name="connsiteX248" fmla="*/ 3028948 w 4343400"/>
                    <a:gd name="connsiteY248" fmla="*/ 419100 h 6946900"/>
                    <a:gd name="connsiteX249" fmla="*/ 3073400 w 4343400"/>
                    <a:gd name="connsiteY249" fmla="*/ 400050 h 6946900"/>
                    <a:gd name="connsiteX250" fmla="*/ 3194052 w 4343400"/>
                    <a:gd name="connsiteY250" fmla="*/ 336550 h 6946900"/>
                    <a:gd name="connsiteX251" fmla="*/ 3206748 w 4343400"/>
                    <a:gd name="connsiteY251" fmla="*/ 222250 h 6946900"/>
                    <a:gd name="connsiteX252" fmla="*/ 3251200 w 4343400"/>
                    <a:gd name="connsiteY252" fmla="*/ 133350 h 6946900"/>
                    <a:gd name="connsiteX253" fmla="*/ 3632200 w 4343400"/>
                    <a:gd name="connsiteY253" fmla="*/ 0 h 694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</a:cxnLst>
                  <a:rect l="l" t="t" r="r" b="b"/>
                  <a:pathLst>
                    <a:path w="4343400" h="6946900">
                      <a:moveTo>
                        <a:pt x="3632200" y="0"/>
                      </a:moveTo>
                      <a:lnTo>
                        <a:pt x="3663948" y="25400"/>
                      </a:lnTo>
                      <a:lnTo>
                        <a:pt x="3810000" y="38100"/>
                      </a:lnTo>
                      <a:lnTo>
                        <a:pt x="3816348" y="114300"/>
                      </a:lnTo>
                      <a:lnTo>
                        <a:pt x="3841748" y="158750"/>
                      </a:lnTo>
                      <a:lnTo>
                        <a:pt x="3867148" y="393700"/>
                      </a:lnTo>
                      <a:lnTo>
                        <a:pt x="3873500" y="431800"/>
                      </a:lnTo>
                      <a:lnTo>
                        <a:pt x="3886200" y="469900"/>
                      </a:lnTo>
                      <a:lnTo>
                        <a:pt x="3949700" y="469900"/>
                      </a:lnTo>
                      <a:lnTo>
                        <a:pt x="3949700" y="546100"/>
                      </a:lnTo>
                      <a:lnTo>
                        <a:pt x="4076700" y="635000"/>
                      </a:lnTo>
                      <a:lnTo>
                        <a:pt x="4140200" y="622300"/>
                      </a:lnTo>
                      <a:lnTo>
                        <a:pt x="4178300" y="692150"/>
                      </a:lnTo>
                      <a:lnTo>
                        <a:pt x="4152900" y="787400"/>
                      </a:lnTo>
                      <a:lnTo>
                        <a:pt x="4178300" y="850900"/>
                      </a:lnTo>
                      <a:lnTo>
                        <a:pt x="4171948" y="914400"/>
                      </a:lnTo>
                      <a:lnTo>
                        <a:pt x="4108452" y="946150"/>
                      </a:lnTo>
                      <a:lnTo>
                        <a:pt x="4108452" y="984250"/>
                      </a:lnTo>
                      <a:lnTo>
                        <a:pt x="4159252" y="1003300"/>
                      </a:lnTo>
                      <a:lnTo>
                        <a:pt x="4177940" y="1115438"/>
                      </a:lnTo>
                      <a:lnTo>
                        <a:pt x="3931920" y="1189990"/>
                      </a:lnTo>
                      <a:lnTo>
                        <a:pt x="3878580" y="1266190"/>
                      </a:lnTo>
                      <a:lnTo>
                        <a:pt x="3787140" y="1243330"/>
                      </a:lnTo>
                      <a:lnTo>
                        <a:pt x="3665220" y="1289050"/>
                      </a:lnTo>
                      <a:lnTo>
                        <a:pt x="3665220" y="1365250"/>
                      </a:lnTo>
                      <a:lnTo>
                        <a:pt x="3649980" y="1471930"/>
                      </a:lnTo>
                      <a:lnTo>
                        <a:pt x="3497580" y="1502410"/>
                      </a:lnTo>
                      <a:lnTo>
                        <a:pt x="3467100" y="1563370"/>
                      </a:lnTo>
                      <a:lnTo>
                        <a:pt x="3375660" y="1662430"/>
                      </a:lnTo>
                      <a:lnTo>
                        <a:pt x="3352800" y="1723390"/>
                      </a:lnTo>
                      <a:lnTo>
                        <a:pt x="3375660" y="1807210"/>
                      </a:lnTo>
                      <a:lnTo>
                        <a:pt x="3307080" y="1913890"/>
                      </a:lnTo>
                      <a:lnTo>
                        <a:pt x="3291840" y="2272030"/>
                      </a:lnTo>
                      <a:lnTo>
                        <a:pt x="3436620" y="2325370"/>
                      </a:lnTo>
                      <a:lnTo>
                        <a:pt x="3489960" y="2393950"/>
                      </a:lnTo>
                      <a:lnTo>
                        <a:pt x="3558540" y="2401570"/>
                      </a:lnTo>
                      <a:lnTo>
                        <a:pt x="3573780" y="2348230"/>
                      </a:lnTo>
                      <a:lnTo>
                        <a:pt x="3688080" y="2409190"/>
                      </a:lnTo>
                      <a:lnTo>
                        <a:pt x="3810000" y="2332990"/>
                      </a:lnTo>
                      <a:lnTo>
                        <a:pt x="3992880" y="2340610"/>
                      </a:lnTo>
                      <a:lnTo>
                        <a:pt x="4046220" y="2416810"/>
                      </a:lnTo>
                      <a:lnTo>
                        <a:pt x="4061460" y="2630170"/>
                      </a:lnTo>
                      <a:lnTo>
                        <a:pt x="4061460" y="2790190"/>
                      </a:lnTo>
                      <a:lnTo>
                        <a:pt x="4023360" y="2835910"/>
                      </a:lnTo>
                      <a:lnTo>
                        <a:pt x="3901440" y="2896870"/>
                      </a:lnTo>
                      <a:lnTo>
                        <a:pt x="3916680" y="3003550"/>
                      </a:lnTo>
                      <a:lnTo>
                        <a:pt x="3992880" y="3079750"/>
                      </a:lnTo>
                      <a:lnTo>
                        <a:pt x="3992880" y="3110230"/>
                      </a:lnTo>
                      <a:lnTo>
                        <a:pt x="3985260" y="3186430"/>
                      </a:lnTo>
                      <a:lnTo>
                        <a:pt x="4000500" y="3270250"/>
                      </a:lnTo>
                      <a:lnTo>
                        <a:pt x="3863340" y="3300730"/>
                      </a:lnTo>
                      <a:lnTo>
                        <a:pt x="3893820" y="3415030"/>
                      </a:lnTo>
                      <a:lnTo>
                        <a:pt x="4015740" y="3422650"/>
                      </a:lnTo>
                      <a:lnTo>
                        <a:pt x="4053840" y="3521710"/>
                      </a:lnTo>
                      <a:lnTo>
                        <a:pt x="4000500" y="3590290"/>
                      </a:lnTo>
                      <a:lnTo>
                        <a:pt x="4030980" y="3696970"/>
                      </a:lnTo>
                      <a:lnTo>
                        <a:pt x="4015740" y="3818890"/>
                      </a:lnTo>
                      <a:lnTo>
                        <a:pt x="4238624" y="3982338"/>
                      </a:lnTo>
                      <a:lnTo>
                        <a:pt x="4238624" y="4060826"/>
                      </a:lnTo>
                      <a:lnTo>
                        <a:pt x="4295776" y="4108450"/>
                      </a:lnTo>
                      <a:lnTo>
                        <a:pt x="4343400" y="4146550"/>
                      </a:lnTo>
                      <a:lnTo>
                        <a:pt x="4295776" y="4279900"/>
                      </a:lnTo>
                      <a:lnTo>
                        <a:pt x="4181476" y="4279900"/>
                      </a:lnTo>
                      <a:lnTo>
                        <a:pt x="4152900" y="4318000"/>
                      </a:lnTo>
                      <a:lnTo>
                        <a:pt x="4143376" y="4403726"/>
                      </a:lnTo>
                      <a:lnTo>
                        <a:pt x="3933824" y="4403726"/>
                      </a:lnTo>
                      <a:lnTo>
                        <a:pt x="3933824" y="4279900"/>
                      </a:lnTo>
                      <a:lnTo>
                        <a:pt x="3886200" y="4232274"/>
                      </a:lnTo>
                      <a:lnTo>
                        <a:pt x="3829052" y="4251326"/>
                      </a:lnTo>
                      <a:lnTo>
                        <a:pt x="3771900" y="4232274"/>
                      </a:lnTo>
                      <a:lnTo>
                        <a:pt x="3619500" y="4241800"/>
                      </a:lnTo>
                      <a:lnTo>
                        <a:pt x="3590924" y="4270374"/>
                      </a:lnTo>
                      <a:lnTo>
                        <a:pt x="3571876" y="4308474"/>
                      </a:lnTo>
                      <a:lnTo>
                        <a:pt x="3486148" y="4318000"/>
                      </a:lnTo>
                      <a:lnTo>
                        <a:pt x="3429000" y="4270374"/>
                      </a:lnTo>
                      <a:lnTo>
                        <a:pt x="3429000" y="4203700"/>
                      </a:lnTo>
                      <a:lnTo>
                        <a:pt x="3419476" y="4137026"/>
                      </a:lnTo>
                      <a:lnTo>
                        <a:pt x="3362324" y="4089400"/>
                      </a:lnTo>
                      <a:lnTo>
                        <a:pt x="3190876" y="4051300"/>
                      </a:lnTo>
                      <a:lnTo>
                        <a:pt x="2933700" y="4460874"/>
                      </a:lnTo>
                      <a:lnTo>
                        <a:pt x="2867024" y="4365626"/>
                      </a:lnTo>
                      <a:lnTo>
                        <a:pt x="2790824" y="4365626"/>
                      </a:lnTo>
                      <a:lnTo>
                        <a:pt x="2714624" y="4575174"/>
                      </a:lnTo>
                      <a:lnTo>
                        <a:pt x="2686052" y="4613274"/>
                      </a:lnTo>
                      <a:lnTo>
                        <a:pt x="2628900" y="4708526"/>
                      </a:lnTo>
                      <a:lnTo>
                        <a:pt x="2638424" y="4746626"/>
                      </a:lnTo>
                      <a:lnTo>
                        <a:pt x="2771776" y="4851400"/>
                      </a:lnTo>
                      <a:lnTo>
                        <a:pt x="2619376" y="5003800"/>
                      </a:lnTo>
                      <a:lnTo>
                        <a:pt x="2667000" y="5041900"/>
                      </a:lnTo>
                      <a:lnTo>
                        <a:pt x="2667000" y="5156200"/>
                      </a:lnTo>
                      <a:lnTo>
                        <a:pt x="2733676" y="5280026"/>
                      </a:lnTo>
                      <a:lnTo>
                        <a:pt x="2686052" y="5346700"/>
                      </a:lnTo>
                      <a:lnTo>
                        <a:pt x="2686052" y="5422900"/>
                      </a:lnTo>
                      <a:lnTo>
                        <a:pt x="2638424" y="5518150"/>
                      </a:lnTo>
                      <a:lnTo>
                        <a:pt x="2571748" y="5499100"/>
                      </a:lnTo>
                      <a:lnTo>
                        <a:pt x="2524124" y="5575300"/>
                      </a:lnTo>
                      <a:lnTo>
                        <a:pt x="2533652" y="5613400"/>
                      </a:lnTo>
                      <a:lnTo>
                        <a:pt x="2476500" y="5765800"/>
                      </a:lnTo>
                      <a:lnTo>
                        <a:pt x="2562224" y="5822950"/>
                      </a:lnTo>
                      <a:lnTo>
                        <a:pt x="2543176" y="5965826"/>
                      </a:lnTo>
                      <a:lnTo>
                        <a:pt x="2447924" y="5965826"/>
                      </a:lnTo>
                      <a:lnTo>
                        <a:pt x="2438400" y="6032500"/>
                      </a:lnTo>
                      <a:lnTo>
                        <a:pt x="2466976" y="6089650"/>
                      </a:lnTo>
                      <a:lnTo>
                        <a:pt x="2457452" y="6137274"/>
                      </a:lnTo>
                      <a:lnTo>
                        <a:pt x="2524124" y="6194426"/>
                      </a:lnTo>
                      <a:lnTo>
                        <a:pt x="2495548" y="6318250"/>
                      </a:lnTo>
                      <a:lnTo>
                        <a:pt x="2362200" y="6337300"/>
                      </a:lnTo>
                      <a:lnTo>
                        <a:pt x="2352676" y="6403974"/>
                      </a:lnTo>
                      <a:lnTo>
                        <a:pt x="2276476" y="6375400"/>
                      </a:lnTo>
                      <a:lnTo>
                        <a:pt x="2181224" y="6423026"/>
                      </a:lnTo>
                      <a:lnTo>
                        <a:pt x="2143124" y="6527800"/>
                      </a:lnTo>
                      <a:lnTo>
                        <a:pt x="2047876" y="6556374"/>
                      </a:lnTo>
                      <a:lnTo>
                        <a:pt x="2000252" y="6613526"/>
                      </a:lnTo>
                      <a:lnTo>
                        <a:pt x="1876424" y="6642100"/>
                      </a:lnTo>
                      <a:lnTo>
                        <a:pt x="1847852" y="6689726"/>
                      </a:lnTo>
                      <a:lnTo>
                        <a:pt x="1733548" y="6708774"/>
                      </a:lnTo>
                      <a:lnTo>
                        <a:pt x="1714500" y="6775450"/>
                      </a:lnTo>
                      <a:lnTo>
                        <a:pt x="1704976" y="6861174"/>
                      </a:lnTo>
                      <a:lnTo>
                        <a:pt x="1562100" y="6861174"/>
                      </a:lnTo>
                      <a:lnTo>
                        <a:pt x="1390652" y="6918326"/>
                      </a:lnTo>
                      <a:lnTo>
                        <a:pt x="1333500" y="6870700"/>
                      </a:lnTo>
                      <a:lnTo>
                        <a:pt x="1238252" y="6861174"/>
                      </a:lnTo>
                      <a:lnTo>
                        <a:pt x="1200148" y="6804026"/>
                      </a:lnTo>
                      <a:lnTo>
                        <a:pt x="1038224" y="6823074"/>
                      </a:lnTo>
                      <a:lnTo>
                        <a:pt x="1000124" y="6889750"/>
                      </a:lnTo>
                      <a:lnTo>
                        <a:pt x="914400" y="6889750"/>
                      </a:lnTo>
                      <a:lnTo>
                        <a:pt x="771524" y="6946900"/>
                      </a:lnTo>
                      <a:lnTo>
                        <a:pt x="685800" y="6784974"/>
                      </a:lnTo>
                      <a:lnTo>
                        <a:pt x="714376" y="6651626"/>
                      </a:lnTo>
                      <a:lnTo>
                        <a:pt x="704852" y="6527800"/>
                      </a:lnTo>
                      <a:lnTo>
                        <a:pt x="819148" y="6470650"/>
                      </a:lnTo>
                      <a:lnTo>
                        <a:pt x="828676" y="6308726"/>
                      </a:lnTo>
                      <a:lnTo>
                        <a:pt x="781052" y="6213474"/>
                      </a:lnTo>
                      <a:lnTo>
                        <a:pt x="962024" y="6194426"/>
                      </a:lnTo>
                      <a:lnTo>
                        <a:pt x="866776" y="6070600"/>
                      </a:lnTo>
                      <a:lnTo>
                        <a:pt x="838200" y="6032500"/>
                      </a:lnTo>
                      <a:lnTo>
                        <a:pt x="876300" y="5946774"/>
                      </a:lnTo>
                      <a:lnTo>
                        <a:pt x="914400" y="5937250"/>
                      </a:lnTo>
                      <a:lnTo>
                        <a:pt x="923924" y="5794374"/>
                      </a:lnTo>
                      <a:lnTo>
                        <a:pt x="876300" y="5699126"/>
                      </a:lnTo>
                      <a:lnTo>
                        <a:pt x="752476" y="5622926"/>
                      </a:lnTo>
                      <a:lnTo>
                        <a:pt x="742948" y="5499100"/>
                      </a:lnTo>
                      <a:lnTo>
                        <a:pt x="638176" y="5499100"/>
                      </a:lnTo>
                      <a:lnTo>
                        <a:pt x="581024" y="5403850"/>
                      </a:lnTo>
                      <a:lnTo>
                        <a:pt x="590548" y="5327650"/>
                      </a:lnTo>
                      <a:lnTo>
                        <a:pt x="666748" y="5260974"/>
                      </a:lnTo>
                      <a:lnTo>
                        <a:pt x="619124" y="5156200"/>
                      </a:lnTo>
                      <a:lnTo>
                        <a:pt x="523876" y="5137150"/>
                      </a:lnTo>
                      <a:lnTo>
                        <a:pt x="495300" y="5003800"/>
                      </a:lnTo>
                      <a:lnTo>
                        <a:pt x="457200" y="4927600"/>
                      </a:lnTo>
                      <a:lnTo>
                        <a:pt x="447676" y="4870450"/>
                      </a:lnTo>
                      <a:lnTo>
                        <a:pt x="409576" y="4832350"/>
                      </a:lnTo>
                      <a:lnTo>
                        <a:pt x="352424" y="4851400"/>
                      </a:lnTo>
                      <a:lnTo>
                        <a:pt x="314324" y="4775200"/>
                      </a:lnTo>
                      <a:lnTo>
                        <a:pt x="219076" y="4775200"/>
                      </a:lnTo>
                      <a:lnTo>
                        <a:pt x="209548" y="4689474"/>
                      </a:lnTo>
                      <a:lnTo>
                        <a:pt x="76200" y="4689474"/>
                      </a:lnTo>
                      <a:lnTo>
                        <a:pt x="0" y="4632326"/>
                      </a:lnTo>
                      <a:lnTo>
                        <a:pt x="38100" y="4518026"/>
                      </a:lnTo>
                      <a:lnTo>
                        <a:pt x="114300" y="4518026"/>
                      </a:lnTo>
                      <a:lnTo>
                        <a:pt x="152400" y="4489450"/>
                      </a:lnTo>
                      <a:lnTo>
                        <a:pt x="142876" y="4375150"/>
                      </a:lnTo>
                      <a:lnTo>
                        <a:pt x="209548" y="4308474"/>
                      </a:lnTo>
                      <a:lnTo>
                        <a:pt x="323852" y="4298950"/>
                      </a:lnTo>
                      <a:lnTo>
                        <a:pt x="419100" y="4337050"/>
                      </a:lnTo>
                      <a:lnTo>
                        <a:pt x="476252" y="4327526"/>
                      </a:lnTo>
                      <a:lnTo>
                        <a:pt x="485776" y="4232274"/>
                      </a:lnTo>
                      <a:lnTo>
                        <a:pt x="542924" y="4165600"/>
                      </a:lnTo>
                      <a:lnTo>
                        <a:pt x="590548" y="4165600"/>
                      </a:lnTo>
                      <a:lnTo>
                        <a:pt x="676276" y="3965574"/>
                      </a:lnTo>
                      <a:lnTo>
                        <a:pt x="819148" y="3889374"/>
                      </a:lnTo>
                      <a:lnTo>
                        <a:pt x="819148" y="3803650"/>
                      </a:lnTo>
                      <a:lnTo>
                        <a:pt x="885824" y="3660774"/>
                      </a:lnTo>
                      <a:lnTo>
                        <a:pt x="790576" y="3632200"/>
                      </a:lnTo>
                      <a:lnTo>
                        <a:pt x="704852" y="3517900"/>
                      </a:lnTo>
                      <a:lnTo>
                        <a:pt x="714376" y="3460750"/>
                      </a:lnTo>
                      <a:lnTo>
                        <a:pt x="695324" y="3394074"/>
                      </a:lnTo>
                      <a:lnTo>
                        <a:pt x="742948" y="3327400"/>
                      </a:lnTo>
                      <a:lnTo>
                        <a:pt x="819148" y="3336926"/>
                      </a:lnTo>
                      <a:lnTo>
                        <a:pt x="819148" y="3213100"/>
                      </a:lnTo>
                      <a:lnTo>
                        <a:pt x="762000" y="3194050"/>
                      </a:lnTo>
                      <a:lnTo>
                        <a:pt x="771524" y="3108326"/>
                      </a:lnTo>
                      <a:lnTo>
                        <a:pt x="990600" y="2813050"/>
                      </a:lnTo>
                      <a:lnTo>
                        <a:pt x="1000124" y="2679700"/>
                      </a:lnTo>
                      <a:lnTo>
                        <a:pt x="914400" y="2603500"/>
                      </a:lnTo>
                      <a:lnTo>
                        <a:pt x="904876" y="2546350"/>
                      </a:lnTo>
                      <a:lnTo>
                        <a:pt x="809624" y="2517774"/>
                      </a:lnTo>
                      <a:lnTo>
                        <a:pt x="794512" y="2448024"/>
                      </a:lnTo>
                      <a:lnTo>
                        <a:pt x="807720" y="2447290"/>
                      </a:lnTo>
                      <a:lnTo>
                        <a:pt x="853440" y="2416810"/>
                      </a:lnTo>
                      <a:lnTo>
                        <a:pt x="861060" y="2355850"/>
                      </a:lnTo>
                      <a:lnTo>
                        <a:pt x="914400" y="2340610"/>
                      </a:lnTo>
                      <a:lnTo>
                        <a:pt x="929640" y="2279650"/>
                      </a:lnTo>
                      <a:lnTo>
                        <a:pt x="1021080" y="2195830"/>
                      </a:lnTo>
                      <a:lnTo>
                        <a:pt x="975360" y="2134870"/>
                      </a:lnTo>
                      <a:lnTo>
                        <a:pt x="975360" y="2089150"/>
                      </a:lnTo>
                      <a:lnTo>
                        <a:pt x="1036320" y="2073910"/>
                      </a:lnTo>
                      <a:lnTo>
                        <a:pt x="1059180" y="2012950"/>
                      </a:lnTo>
                      <a:lnTo>
                        <a:pt x="1143000" y="1982470"/>
                      </a:lnTo>
                      <a:lnTo>
                        <a:pt x="1173480" y="1891030"/>
                      </a:lnTo>
                      <a:lnTo>
                        <a:pt x="1089660" y="1883410"/>
                      </a:lnTo>
                      <a:lnTo>
                        <a:pt x="1104900" y="1799590"/>
                      </a:lnTo>
                      <a:lnTo>
                        <a:pt x="1219200" y="1700530"/>
                      </a:lnTo>
                      <a:lnTo>
                        <a:pt x="1303020" y="1700530"/>
                      </a:lnTo>
                      <a:lnTo>
                        <a:pt x="1280160" y="1570990"/>
                      </a:lnTo>
                      <a:lnTo>
                        <a:pt x="1318260" y="1510030"/>
                      </a:lnTo>
                      <a:lnTo>
                        <a:pt x="1341120" y="1395730"/>
                      </a:lnTo>
                      <a:lnTo>
                        <a:pt x="1295400" y="1266190"/>
                      </a:lnTo>
                      <a:lnTo>
                        <a:pt x="1325880" y="999490"/>
                      </a:lnTo>
                      <a:lnTo>
                        <a:pt x="1326468" y="996268"/>
                      </a:lnTo>
                      <a:lnTo>
                        <a:pt x="1346200" y="1016000"/>
                      </a:lnTo>
                      <a:lnTo>
                        <a:pt x="1428748" y="971550"/>
                      </a:lnTo>
                      <a:lnTo>
                        <a:pt x="1441452" y="939800"/>
                      </a:lnTo>
                      <a:lnTo>
                        <a:pt x="1479548" y="901700"/>
                      </a:lnTo>
                      <a:lnTo>
                        <a:pt x="1619252" y="711200"/>
                      </a:lnTo>
                      <a:lnTo>
                        <a:pt x="1670052" y="647700"/>
                      </a:lnTo>
                      <a:lnTo>
                        <a:pt x="1670052" y="590550"/>
                      </a:lnTo>
                      <a:lnTo>
                        <a:pt x="1638300" y="546100"/>
                      </a:lnTo>
                      <a:lnTo>
                        <a:pt x="1657348" y="450850"/>
                      </a:lnTo>
                      <a:lnTo>
                        <a:pt x="1727200" y="469900"/>
                      </a:lnTo>
                      <a:lnTo>
                        <a:pt x="1790700" y="425450"/>
                      </a:lnTo>
                      <a:lnTo>
                        <a:pt x="1943100" y="488950"/>
                      </a:lnTo>
                      <a:lnTo>
                        <a:pt x="1987548" y="450850"/>
                      </a:lnTo>
                      <a:lnTo>
                        <a:pt x="2044700" y="457200"/>
                      </a:lnTo>
                      <a:lnTo>
                        <a:pt x="2051052" y="495300"/>
                      </a:lnTo>
                      <a:lnTo>
                        <a:pt x="2082800" y="495300"/>
                      </a:lnTo>
                      <a:lnTo>
                        <a:pt x="2108200" y="533400"/>
                      </a:lnTo>
                      <a:lnTo>
                        <a:pt x="2139948" y="533400"/>
                      </a:lnTo>
                      <a:lnTo>
                        <a:pt x="2146300" y="603250"/>
                      </a:lnTo>
                      <a:lnTo>
                        <a:pt x="2108200" y="673100"/>
                      </a:lnTo>
                      <a:lnTo>
                        <a:pt x="2114548" y="711200"/>
                      </a:lnTo>
                      <a:lnTo>
                        <a:pt x="2070100" y="781050"/>
                      </a:lnTo>
                      <a:lnTo>
                        <a:pt x="2254252" y="863600"/>
                      </a:lnTo>
                      <a:lnTo>
                        <a:pt x="2298700" y="850900"/>
                      </a:lnTo>
                      <a:lnTo>
                        <a:pt x="2298700" y="800100"/>
                      </a:lnTo>
                      <a:lnTo>
                        <a:pt x="2381252" y="698500"/>
                      </a:lnTo>
                      <a:lnTo>
                        <a:pt x="2444748" y="698500"/>
                      </a:lnTo>
                      <a:lnTo>
                        <a:pt x="2533652" y="711200"/>
                      </a:lnTo>
                      <a:lnTo>
                        <a:pt x="2641600" y="692150"/>
                      </a:lnTo>
                      <a:lnTo>
                        <a:pt x="2705100" y="635000"/>
                      </a:lnTo>
                      <a:lnTo>
                        <a:pt x="2794000" y="641350"/>
                      </a:lnTo>
                      <a:lnTo>
                        <a:pt x="2825748" y="615950"/>
                      </a:lnTo>
                      <a:lnTo>
                        <a:pt x="2895600" y="660400"/>
                      </a:lnTo>
                      <a:lnTo>
                        <a:pt x="2914652" y="730250"/>
                      </a:lnTo>
                      <a:lnTo>
                        <a:pt x="2978148" y="679450"/>
                      </a:lnTo>
                      <a:lnTo>
                        <a:pt x="2959100" y="622300"/>
                      </a:lnTo>
                      <a:lnTo>
                        <a:pt x="2978148" y="584200"/>
                      </a:lnTo>
                      <a:lnTo>
                        <a:pt x="2959100" y="488950"/>
                      </a:lnTo>
                      <a:lnTo>
                        <a:pt x="3028948" y="419100"/>
                      </a:lnTo>
                      <a:lnTo>
                        <a:pt x="3073400" y="400050"/>
                      </a:lnTo>
                      <a:lnTo>
                        <a:pt x="3194052" y="336550"/>
                      </a:lnTo>
                      <a:lnTo>
                        <a:pt x="3206748" y="222250"/>
                      </a:lnTo>
                      <a:lnTo>
                        <a:pt x="3251200" y="133350"/>
                      </a:lnTo>
                      <a:lnTo>
                        <a:pt x="3632200" y="0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31FC5402-6DDD-857B-3D60-45379D4B0285}"/>
                    </a:ext>
                  </a:extLst>
                </p:cNvPr>
                <p:cNvSpPr/>
                <p:nvPr/>
              </p:nvSpPr>
              <p:spPr>
                <a:xfrm>
                  <a:off x="2712991" y="1573089"/>
                  <a:ext cx="674856" cy="406249"/>
                </a:xfrm>
                <a:custGeom>
                  <a:avLst/>
                  <a:gdLst>
                    <a:gd name="connsiteX0" fmla="*/ 285683 w 674856"/>
                    <a:gd name="connsiteY0" fmla="*/ 0 h 406249"/>
                    <a:gd name="connsiteX1" fmla="*/ 324764 w 674856"/>
                    <a:gd name="connsiteY1" fmla="*/ 20322 h 406249"/>
                    <a:gd name="connsiteX2" fmla="*/ 340397 w 674856"/>
                    <a:gd name="connsiteY2" fmla="*/ 26575 h 406249"/>
                    <a:gd name="connsiteX3" fmla="*/ 379478 w 674856"/>
                    <a:gd name="connsiteY3" fmla="*/ 31265 h 406249"/>
                    <a:gd name="connsiteX4" fmla="*/ 401363 w 674856"/>
                    <a:gd name="connsiteY4" fmla="*/ 21886 h 406249"/>
                    <a:gd name="connsiteX5" fmla="*/ 427939 w 674856"/>
                    <a:gd name="connsiteY5" fmla="*/ 39081 h 406249"/>
                    <a:gd name="connsiteX6" fmla="*/ 467020 w 674856"/>
                    <a:gd name="connsiteY6" fmla="*/ 70346 h 406249"/>
                    <a:gd name="connsiteX7" fmla="*/ 488905 w 674856"/>
                    <a:gd name="connsiteY7" fmla="*/ 70346 h 406249"/>
                    <a:gd name="connsiteX8" fmla="*/ 495158 w 674856"/>
                    <a:gd name="connsiteY8" fmla="*/ 65656 h 406249"/>
                    <a:gd name="connsiteX9" fmla="*/ 507664 w 674856"/>
                    <a:gd name="connsiteY9" fmla="*/ 67220 h 406249"/>
                    <a:gd name="connsiteX10" fmla="*/ 549872 w 674856"/>
                    <a:gd name="connsiteY10" fmla="*/ 56277 h 406249"/>
                    <a:gd name="connsiteX11" fmla="*/ 559251 w 674856"/>
                    <a:gd name="connsiteY11" fmla="*/ 59403 h 406249"/>
                    <a:gd name="connsiteX12" fmla="*/ 573320 w 674856"/>
                    <a:gd name="connsiteY12" fmla="*/ 68783 h 406249"/>
                    <a:gd name="connsiteX13" fmla="*/ 585826 w 674856"/>
                    <a:gd name="connsiteY13" fmla="*/ 64093 h 406249"/>
                    <a:gd name="connsiteX14" fmla="*/ 595665 w 674856"/>
                    <a:gd name="connsiteY14" fmla="*/ 52184 h 406249"/>
                    <a:gd name="connsiteX15" fmla="*/ 594685 w 674856"/>
                    <a:gd name="connsiteY15" fmla="*/ 51587 h 406249"/>
                    <a:gd name="connsiteX16" fmla="*/ 612685 w 674856"/>
                    <a:gd name="connsiteY16" fmla="*/ 62543 h 406249"/>
                    <a:gd name="connsiteX17" fmla="*/ 609275 w 674856"/>
                    <a:gd name="connsiteY17" fmla="*/ 64093 h 406249"/>
                    <a:gd name="connsiteX18" fmla="*/ 623344 w 674856"/>
                    <a:gd name="connsiteY18" fmla="*/ 101611 h 406249"/>
                    <a:gd name="connsiteX19" fmla="*/ 637413 w 674856"/>
                    <a:gd name="connsiteY19" fmla="*/ 129750 h 406249"/>
                    <a:gd name="connsiteX20" fmla="*/ 637413 w 674856"/>
                    <a:gd name="connsiteY20" fmla="*/ 145382 h 406249"/>
                    <a:gd name="connsiteX21" fmla="*/ 667409 w 674856"/>
                    <a:gd name="connsiteY21" fmla="*/ 154381 h 406249"/>
                    <a:gd name="connsiteX22" fmla="*/ 674856 w 674856"/>
                    <a:gd name="connsiteY22" fmla="*/ 169848 h 406249"/>
                    <a:gd name="connsiteX23" fmla="*/ 674856 w 674856"/>
                    <a:gd name="connsiteY23" fmla="*/ 366556 h 406249"/>
                    <a:gd name="connsiteX24" fmla="*/ 663403 w 674856"/>
                    <a:gd name="connsiteY24" fmla="*/ 358374 h 406249"/>
                    <a:gd name="connsiteX25" fmla="*/ 653633 w 674856"/>
                    <a:gd name="connsiteY25" fmla="*/ 363260 h 406249"/>
                    <a:gd name="connsiteX26" fmla="*/ 657540 w 674856"/>
                    <a:gd name="connsiteY26" fmla="*/ 378892 h 406249"/>
                    <a:gd name="connsiteX27" fmla="*/ 647770 w 674856"/>
                    <a:gd name="connsiteY27" fmla="*/ 383777 h 406249"/>
                    <a:gd name="connsiteX28" fmla="*/ 620413 w 674856"/>
                    <a:gd name="connsiteY28" fmla="*/ 373030 h 406249"/>
                    <a:gd name="connsiteX29" fmla="*/ 586217 w 674856"/>
                    <a:gd name="connsiteY29" fmla="*/ 373030 h 406249"/>
                    <a:gd name="connsiteX30" fmla="*/ 573516 w 674856"/>
                    <a:gd name="connsiteY30" fmla="*/ 383777 h 406249"/>
                    <a:gd name="connsiteX31" fmla="*/ 570585 w 674856"/>
                    <a:gd name="connsiteY31" fmla="*/ 395502 h 406249"/>
                    <a:gd name="connsiteX32" fmla="*/ 559838 w 674856"/>
                    <a:gd name="connsiteY32" fmla="*/ 394525 h 406249"/>
                    <a:gd name="connsiteX33" fmla="*/ 552021 w 674856"/>
                    <a:gd name="connsiteY33" fmla="*/ 388663 h 406249"/>
                    <a:gd name="connsiteX34" fmla="*/ 528573 w 674856"/>
                    <a:gd name="connsiteY34" fmla="*/ 406249 h 406249"/>
                    <a:gd name="connsiteX35" fmla="*/ 519779 w 674856"/>
                    <a:gd name="connsiteY35" fmla="*/ 391594 h 406249"/>
                    <a:gd name="connsiteX36" fmla="*/ 517825 w 674856"/>
                    <a:gd name="connsiteY36" fmla="*/ 369122 h 406249"/>
                    <a:gd name="connsiteX37" fmla="*/ 501216 w 674856"/>
                    <a:gd name="connsiteY37" fmla="*/ 383777 h 406249"/>
                    <a:gd name="connsiteX38" fmla="*/ 451387 w 674856"/>
                    <a:gd name="connsiteY38" fmla="*/ 396479 h 406249"/>
                    <a:gd name="connsiteX39" fmla="*/ 433801 w 674856"/>
                    <a:gd name="connsiteY39" fmla="*/ 394525 h 406249"/>
                    <a:gd name="connsiteX40" fmla="*/ 424030 w 674856"/>
                    <a:gd name="connsiteY40" fmla="*/ 398433 h 406249"/>
                    <a:gd name="connsiteX41" fmla="*/ 407421 w 674856"/>
                    <a:gd name="connsiteY41" fmla="*/ 377915 h 406249"/>
                    <a:gd name="connsiteX42" fmla="*/ 386904 w 674856"/>
                    <a:gd name="connsiteY42" fmla="*/ 376938 h 406249"/>
                    <a:gd name="connsiteX43" fmla="*/ 376156 w 674856"/>
                    <a:gd name="connsiteY43" fmla="*/ 364237 h 406249"/>
                    <a:gd name="connsiteX44" fmla="*/ 375179 w 674856"/>
                    <a:gd name="connsiteY44" fmla="*/ 356420 h 406249"/>
                    <a:gd name="connsiteX45" fmla="*/ 357593 w 674856"/>
                    <a:gd name="connsiteY45" fmla="*/ 339811 h 406249"/>
                    <a:gd name="connsiteX46" fmla="*/ 338052 w 674856"/>
                    <a:gd name="connsiteY46" fmla="*/ 344696 h 406249"/>
                    <a:gd name="connsiteX47" fmla="*/ 314603 w 674856"/>
                    <a:gd name="connsiteY47" fmla="*/ 337857 h 406249"/>
                    <a:gd name="connsiteX48" fmla="*/ 297994 w 674856"/>
                    <a:gd name="connsiteY48" fmla="*/ 338834 h 406249"/>
                    <a:gd name="connsiteX49" fmla="*/ 268683 w 674856"/>
                    <a:gd name="connsiteY49" fmla="*/ 322224 h 406249"/>
                    <a:gd name="connsiteX50" fmla="*/ 250119 w 674856"/>
                    <a:gd name="connsiteY50" fmla="*/ 322224 h 406249"/>
                    <a:gd name="connsiteX51" fmla="*/ 238395 w 674856"/>
                    <a:gd name="connsiteY51" fmla="*/ 313431 h 406249"/>
                    <a:gd name="connsiteX52" fmla="*/ 223739 w 674856"/>
                    <a:gd name="connsiteY52" fmla="*/ 319293 h 406249"/>
                    <a:gd name="connsiteX53" fmla="*/ 200292 w 674856"/>
                    <a:gd name="connsiteY53" fmla="*/ 296822 h 406249"/>
                    <a:gd name="connsiteX54" fmla="*/ 188567 w 674856"/>
                    <a:gd name="connsiteY54" fmla="*/ 298776 h 406249"/>
                    <a:gd name="connsiteX55" fmla="*/ 185636 w 674856"/>
                    <a:gd name="connsiteY55" fmla="*/ 305615 h 406249"/>
                    <a:gd name="connsiteX56" fmla="*/ 163164 w 674856"/>
                    <a:gd name="connsiteY56" fmla="*/ 305615 h 406249"/>
                    <a:gd name="connsiteX57" fmla="*/ 144601 w 674856"/>
                    <a:gd name="connsiteY57" fmla="*/ 323202 h 406249"/>
                    <a:gd name="connsiteX58" fmla="*/ 144601 w 674856"/>
                    <a:gd name="connsiteY58" fmla="*/ 331018 h 406249"/>
                    <a:gd name="connsiteX59" fmla="*/ 136784 w 674856"/>
                    <a:gd name="connsiteY59" fmla="*/ 333949 h 406249"/>
                    <a:gd name="connsiteX60" fmla="*/ 128968 w 674856"/>
                    <a:gd name="connsiteY60" fmla="*/ 329064 h 406249"/>
                    <a:gd name="connsiteX61" fmla="*/ 115290 w 674856"/>
                    <a:gd name="connsiteY61" fmla="*/ 339811 h 406249"/>
                    <a:gd name="connsiteX62" fmla="*/ 88910 w 674856"/>
                    <a:gd name="connsiteY62" fmla="*/ 321247 h 406249"/>
                    <a:gd name="connsiteX63" fmla="*/ 65461 w 674856"/>
                    <a:gd name="connsiteY63" fmla="*/ 321247 h 406249"/>
                    <a:gd name="connsiteX64" fmla="*/ 51783 w 674856"/>
                    <a:gd name="connsiteY64" fmla="*/ 313431 h 406249"/>
                    <a:gd name="connsiteX65" fmla="*/ 50806 w 674856"/>
                    <a:gd name="connsiteY65" fmla="*/ 303661 h 406249"/>
                    <a:gd name="connsiteX66" fmla="*/ 43967 w 674856"/>
                    <a:gd name="connsiteY66" fmla="*/ 294868 h 406249"/>
                    <a:gd name="connsiteX67" fmla="*/ 13679 w 674856"/>
                    <a:gd name="connsiteY67" fmla="*/ 290959 h 406249"/>
                    <a:gd name="connsiteX68" fmla="*/ 11808 w 674856"/>
                    <a:gd name="connsiteY68" fmla="*/ 289750 h 406249"/>
                    <a:gd name="connsiteX69" fmla="*/ 21495 w 674856"/>
                    <a:gd name="connsiteY69" fmla="*/ 262626 h 406249"/>
                    <a:gd name="connsiteX70" fmla="*/ 11725 w 674856"/>
                    <a:gd name="connsiteY70" fmla="*/ 254809 h 406249"/>
                    <a:gd name="connsiteX71" fmla="*/ 0 w 674856"/>
                    <a:gd name="connsiteY71" fmla="*/ 245039 h 406249"/>
                    <a:gd name="connsiteX72" fmla="*/ 0 w 674856"/>
                    <a:gd name="connsiteY72" fmla="*/ 228937 h 406249"/>
                    <a:gd name="connsiteX73" fmla="*/ 1173 w 674856"/>
                    <a:gd name="connsiteY73" fmla="*/ 229797 h 406249"/>
                    <a:gd name="connsiteX74" fmla="*/ 19932 w 674856"/>
                    <a:gd name="connsiteY74" fmla="*/ 214165 h 406249"/>
                    <a:gd name="connsiteX75" fmla="*/ 26185 w 674856"/>
                    <a:gd name="connsiteY75" fmla="*/ 192279 h 406249"/>
                    <a:gd name="connsiteX76" fmla="*/ 35564 w 674856"/>
                    <a:gd name="connsiteY76" fmla="*/ 184463 h 406249"/>
                    <a:gd name="connsiteX77" fmla="*/ 48070 w 674856"/>
                    <a:gd name="connsiteY77" fmla="*/ 189153 h 406249"/>
                    <a:gd name="connsiteX78" fmla="*/ 73082 w 674856"/>
                    <a:gd name="connsiteY78" fmla="*/ 189153 h 406249"/>
                    <a:gd name="connsiteX79" fmla="*/ 76209 w 674856"/>
                    <a:gd name="connsiteY79" fmla="*/ 173521 h 406249"/>
                    <a:gd name="connsiteX80" fmla="*/ 90278 w 674856"/>
                    <a:gd name="connsiteY80" fmla="*/ 159451 h 406249"/>
                    <a:gd name="connsiteX81" fmla="*/ 123106 w 674856"/>
                    <a:gd name="connsiteY81" fmla="*/ 145382 h 406249"/>
                    <a:gd name="connsiteX82" fmla="*/ 138738 w 674856"/>
                    <a:gd name="connsiteY82" fmla="*/ 150072 h 406249"/>
                    <a:gd name="connsiteX83" fmla="*/ 151244 w 674856"/>
                    <a:gd name="connsiteY83" fmla="*/ 136003 h 406249"/>
                    <a:gd name="connsiteX84" fmla="*/ 155934 w 674856"/>
                    <a:gd name="connsiteY84" fmla="*/ 120370 h 406249"/>
                    <a:gd name="connsiteX85" fmla="*/ 166877 w 674856"/>
                    <a:gd name="connsiteY85" fmla="*/ 125060 h 406249"/>
                    <a:gd name="connsiteX86" fmla="*/ 191889 w 674856"/>
                    <a:gd name="connsiteY86" fmla="*/ 114117 h 406249"/>
                    <a:gd name="connsiteX87" fmla="*/ 205958 w 674856"/>
                    <a:gd name="connsiteY87" fmla="*/ 114117 h 406249"/>
                    <a:gd name="connsiteX88" fmla="*/ 207521 w 674856"/>
                    <a:gd name="connsiteY88" fmla="*/ 101611 h 406249"/>
                    <a:gd name="connsiteX89" fmla="*/ 216901 w 674856"/>
                    <a:gd name="connsiteY89" fmla="*/ 101611 h 406249"/>
                    <a:gd name="connsiteX90" fmla="*/ 216901 w 674856"/>
                    <a:gd name="connsiteY90" fmla="*/ 70346 h 406249"/>
                    <a:gd name="connsiteX91" fmla="*/ 260671 w 674856"/>
                    <a:gd name="connsiteY91" fmla="*/ 1563 h 406249"/>
                    <a:gd name="connsiteX0" fmla="*/ 285683 w 931909"/>
                    <a:gd name="connsiteY0" fmla="*/ 0 h 406249"/>
                    <a:gd name="connsiteX1" fmla="*/ 324764 w 931909"/>
                    <a:gd name="connsiteY1" fmla="*/ 20322 h 406249"/>
                    <a:gd name="connsiteX2" fmla="*/ 340397 w 931909"/>
                    <a:gd name="connsiteY2" fmla="*/ 26575 h 406249"/>
                    <a:gd name="connsiteX3" fmla="*/ 379478 w 931909"/>
                    <a:gd name="connsiteY3" fmla="*/ 31265 h 406249"/>
                    <a:gd name="connsiteX4" fmla="*/ 401363 w 931909"/>
                    <a:gd name="connsiteY4" fmla="*/ 21886 h 406249"/>
                    <a:gd name="connsiteX5" fmla="*/ 427939 w 931909"/>
                    <a:gd name="connsiteY5" fmla="*/ 39081 h 406249"/>
                    <a:gd name="connsiteX6" fmla="*/ 467020 w 931909"/>
                    <a:gd name="connsiteY6" fmla="*/ 70346 h 406249"/>
                    <a:gd name="connsiteX7" fmla="*/ 488905 w 931909"/>
                    <a:gd name="connsiteY7" fmla="*/ 70346 h 406249"/>
                    <a:gd name="connsiteX8" fmla="*/ 495158 w 931909"/>
                    <a:gd name="connsiteY8" fmla="*/ 65656 h 406249"/>
                    <a:gd name="connsiteX9" fmla="*/ 507664 w 931909"/>
                    <a:gd name="connsiteY9" fmla="*/ 67220 h 406249"/>
                    <a:gd name="connsiteX10" fmla="*/ 549872 w 931909"/>
                    <a:gd name="connsiteY10" fmla="*/ 56277 h 406249"/>
                    <a:gd name="connsiteX11" fmla="*/ 559251 w 931909"/>
                    <a:gd name="connsiteY11" fmla="*/ 59403 h 406249"/>
                    <a:gd name="connsiteX12" fmla="*/ 573320 w 931909"/>
                    <a:gd name="connsiteY12" fmla="*/ 68783 h 406249"/>
                    <a:gd name="connsiteX13" fmla="*/ 585826 w 931909"/>
                    <a:gd name="connsiteY13" fmla="*/ 64093 h 406249"/>
                    <a:gd name="connsiteX14" fmla="*/ 595665 w 931909"/>
                    <a:gd name="connsiteY14" fmla="*/ 52184 h 406249"/>
                    <a:gd name="connsiteX15" fmla="*/ 594685 w 931909"/>
                    <a:gd name="connsiteY15" fmla="*/ 51587 h 406249"/>
                    <a:gd name="connsiteX16" fmla="*/ 612685 w 931909"/>
                    <a:gd name="connsiteY16" fmla="*/ 62543 h 406249"/>
                    <a:gd name="connsiteX17" fmla="*/ 609275 w 931909"/>
                    <a:gd name="connsiteY17" fmla="*/ 64093 h 406249"/>
                    <a:gd name="connsiteX18" fmla="*/ 623344 w 931909"/>
                    <a:gd name="connsiteY18" fmla="*/ 101611 h 406249"/>
                    <a:gd name="connsiteX19" fmla="*/ 637413 w 931909"/>
                    <a:gd name="connsiteY19" fmla="*/ 129750 h 406249"/>
                    <a:gd name="connsiteX20" fmla="*/ 637413 w 931909"/>
                    <a:gd name="connsiteY20" fmla="*/ 145382 h 406249"/>
                    <a:gd name="connsiteX21" fmla="*/ 667409 w 931909"/>
                    <a:gd name="connsiteY21" fmla="*/ 154381 h 406249"/>
                    <a:gd name="connsiteX22" fmla="*/ 674856 w 931909"/>
                    <a:gd name="connsiteY22" fmla="*/ 169848 h 406249"/>
                    <a:gd name="connsiteX23" fmla="*/ 931909 w 931909"/>
                    <a:gd name="connsiteY23" fmla="*/ 246186 h 406249"/>
                    <a:gd name="connsiteX24" fmla="*/ 674856 w 931909"/>
                    <a:gd name="connsiteY24" fmla="*/ 366556 h 406249"/>
                    <a:gd name="connsiteX25" fmla="*/ 663403 w 931909"/>
                    <a:gd name="connsiteY25" fmla="*/ 358374 h 406249"/>
                    <a:gd name="connsiteX26" fmla="*/ 653633 w 931909"/>
                    <a:gd name="connsiteY26" fmla="*/ 363260 h 406249"/>
                    <a:gd name="connsiteX27" fmla="*/ 657540 w 931909"/>
                    <a:gd name="connsiteY27" fmla="*/ 378892 h 406249"/>
                    <a:gd name="connsiteX28" fmla="*/ 647770 w 931909"/>
                    <a:gd name="connsiteY28" fmla="*/ 383777 h 406249"/>
                    <a:gd name="connsiteX29" fmla="*/ 620413 w 931909"/>
                    <a:gd name="connsiteY29" fmla="*/ 373030 h 406249"/>
                    <a:gd name="connsiteX30" fmla="*/ 586217 w 931909"/>
                    <a:gd name="connsiteY30" fmla="*/ 373030 h 406249"/>
                    <a:gd name="connsiteX31" fmla="*/ 573516 w 931909"/>
                    <a:gd name="connsiteY31" fmla="*/ 383777 h 406249"/>
                    <a:gd name="connsiteX32" fmla="*/ 570585 w 931909"/>
                    <a:gd name="connsiteY32" fmla="*/ 395502 h 406249"/>
                    <a:gd name="connsiteX33" fmla="*/ 559838 w 931909"/>
                    <a:gd name="connsiteY33" fmla="*/ 394525 h 406249"/>
                    <a:gd name="connsiteX34" fmla="*/ 552021 w 931909"/>
                    <a:gd name="connsiteY34" fmla="*/ 388663 h 406249"/>
                    <a:gd name="connsiteX35" fmla="*/ 528573 w 931909"/>
                    <a:gd name="connsiteY35" fmla="*/ 406249 h 406249"/>
                    <a:gd name="connsiteX36" fmla="*/ 519779 w 931909"/>
                    <a:gd name="connsiteY36" fmla="*/ 391594 h 406249"/>
                    <a:gd name="connsiteX37" fmla="*/ 517825 w 931909"/>
                    <a:gd name="connsiteY37" fmla="*/ 369122 h 406249"/>
                    <a:gd name="connsiteX38" fmla="*/ 501216 w 931909"/>
                    <a:gd name="connsiteY38" fmla="*/ 383777 h 406249"/>
                    <a:gd name="connsiteX39" fmla="*/ 451387 w 931909"/>
                    <a:gd name="connsiteY39" fmla="*/ 396479 h 406249"/>
                    <a:gd name="connsiteX40" fmla="*/ 433801 w 931909"/>
                    <a:gd name="connsiteY40" fmla="*/ 394525 h 406249"/>
                    <a:gd name="connsiteX41" fmla="*/ 424030 w 931909"/>
                    <a:gd name="connsiteY41" fmla="*/ 398433 h 406249"/>
                    <a:gd name="connsiteX42" fmla="*/ 407421 w 931909"/>
                    <a:gd name="connsiteY42" fmla="*/ 377915 h 406249"/>
                    <a:gd name="connsiteX43" fmla="*/ 386904 w 931909"/>
                    <a:gd name="connsiteY43" fmla="*/ 376938 h 406249"/>
                    <a:gd name="connsiteX44" fmla="*/ 376156 w 931909"/>
                    <a:gd name="connsiteY44" fmla="*/ 364237 h 406249"/>
                    <a:gd name="connsiteX45" fmla="*/ 375179 w 931909"/>
                    <a:gd name="connsiteY45" fmla="*/ 356420 h 406249"/>
                    <a:gd name="connsiteX46" fmla="*/ 357593 w 931909"/>
                    <a:gd name="connsiteY46" fmla="*/ 339811 h 406249"/>
                    <a:gd name="connsiteX47" fmla="*/ 338052 w 931909"/>
                    <a:gd name="connsiteY47" fmla="*/ 344696 h 406249"/>
                    <a:gd name="connsiteX48" fmla="*/ 314603 w 931909"/>
                    <a:gd name="connsiteY48" fmla="*/ 337857 h 406249"/>
                    <a:gd name="connsiteX49" fmla="*/ 297994 w 931909"/>
                    <a:gd name="connsiteY49" fmla="*/ 338834 h 406249"/>
                    <a:gd name="connsiteX50" fmla="*/ 268683 w 931909"/>
                    <a:gd name="connsiteY50" fmla="*/ 322224 h 406249"/>
                    <a:gd name="connsiteX51" fmla="*/ 250119 w 931909"/>
                    <a:gd name="connsiteY51" fmla="*/ 322224 h 406249"/>
                    <a:gd name="connsiteX52" fmla="*/ 238395 w 931909"/>
                    <a:gd name="connsiteY52" fmla="*/ 313431 h 406249"/>
                    <a:gd name="connsiteX53" fmla="*/ 223739 w 931909"/>
                    <a:gd name="connsiteY53" fmla="*/ 319293 h 406249"/>
                    <a:gd name="connsiteX54" fmla="*/ 200292 w 931909"/>
                    <a:gd name="connsiteY54" fmla="*/ 296822 h 406249"/>
                    <a:gd name="connsiteX55" fmla="*/ 188567 w 931909"/>
                    <a:gd name="connsiteY55" fmla="*/ 298776 h 406249"/>
                    <a:gd name="connsiteX56" fmla="*/ 185636 w 931909"/>
                    <a:gd name="connsiteY56" fmla="*/ 305615 h 406249"/>
                    <a:gd name="connsiteX57" fmla="*/ 163164 w 931909"/>
                    <a:gd name="connsiteY57" fmla="*/ 305615 h 406249"/>
                    <a:gd name="connsiteX58" fmla="*/ 144601 w 931909"/>
                    <a:gd name="connsiteY58" fmla="*/ 323202 h 406249"/>
                    <a:gd name="connsiteX59" fmla="*/ 144601 w 931909"/>
                    <a:gd name="connsiteY59" fmla="*/ 331018 h 406249"/>
                    <a:gd name="connsiteX60" fmla="*/ 136784 w 931909"/>
                    <a:gd name="connsiteY60" fmla="*/ 333949 h 406249"/>
                    <a:gd name="connsiteX61" fmla="*/ 128968 w 931909"/>
                    <a:gd name="connsiteY61" fmla="*/ 329064 h 406249"/>
                    <a:gd name="connsiteX62" fmla="*/ 115290 w 931909"/>
                    <a:gd name="connsiteY62" fmla="*/ 339811 h 406249"/>
                    <a:gd name="connsiteX63" fmla="*/ 88910 w 931909"/>
                    <a:gd name="connsiteY63" fmla="*/ 321247 h 406249"/>
                    <a:gd name="connsiteX64" fmla="*/ 65461 w 931909"/>
                    <a:gd name="connsiteY64" fmla="*/ 321247 h 406249"/>
                    <a:gd name="connsiteX65" fmla="*/ 51783 w 931909"/>
                    <a:gd name="connsiteY65" fmla="*/ 313431 h 406249"/>
                    <a:gd name="connsiteX66" fmla="*/ 50806 w 931909"/>
                    <a:gd name="connsiteY66" fmla="*/ 303661 h 406249"/>
                    <a:gd name="connsiteX67" fmla="*/ 43967 w 931909"/>
                    <a:gd name="connsiteY67" fmla="*/ 294868 h 406249"/>
                    <a:gd name="connsiteX68" fmla="*/ 13679 w 931909"/>
                    <a:gd name="connsiteY68" fmla="*/ 290959 h 406249"/>
                    <a:gd name="connsiteX69" fmla="*/ 11808 w 931909"/>
                    <a:gd name="connsiteY69" fmla="*/ 289750 h 406249"/>
                    <a:gd name="connsiteX70" fmla="*/ 21495 w 931909"/>
                    <a:gd name="connsiteY70" fmla="*/ 262626 h 406249"/>
                    <a:gd name="connsiteX71" fmla="*/ 11725 w 931909"/>
                    <a:gd name="connsiteY71" fmla="*/ 254809 h 406249"/>
                    <a:gd name="connsiteX72" fmla="*/ 0 w 931909"/>
                    <a:gd name="connsiteY72" fmla="*/ 245039 h 406249"/>
                    <a:gd name="connsiteX73" fmla="*/ 0 w 931909"/>
                    <a:gd name="connsiteY73" fmla="*/ 228937 h 406249"/>
                    <a:gd name="connsiteX74" fmla="*/ 1173 w 931909"/>
                    <a:gd name="connsiteY74" fmla="*/ 229797 h 406249"/>
                    <a:gd name="connsiteX75" fmla="*/ 19932 w 931909"/>
                    <a:gd name="connsiteY75" fmla="*/ 214165 h 406249"/>
                    <a:gd name="connsiteX76" fmla="*/ 26185 w 931909"/>
                    <a:gd name="connsiteY76" fmla="*/ 192279 h 406249"/>
                    <a:gd name="connsiteX77" fmla="*/ 35564 w 931909"/>
                    <a:gd name="connsiteY77" fmla="*/ 184463 h 406249"/>
                    <a:gd name="connsiteX78" fmla="*/ 48070 w 931909"/>
                    <a:gd name="connsiteY78" fmla="*/ 189153 h 406249"/>
                    <a:gd name="connsiteX79" fmla="*/ 73082 w 931909"/>
                    <a:gd name="connsiteY79" fmla="*/ 189153 h 406249"/>
                    <a:gd name="connsiteX80" fmla="*/ 76209 w 931909"/>
                    <a:gd name="connsiteY80" fmla="*/ 173521 h 406249"/>
                    <a:gd name="connsiteX81" fmla="*/ 90278 w 931909"/>
                    <a:gd name="connsiteY81" fmla="*/ 159451 h 406249"/>
                    <a:gd name="connsiteX82" fmla="*/ 123106 w 931909"/>
                    <a:gd name="connsiteY82" fmla="*/ 145382 h 406249"/>
                    <a:gd name="connsiteX83" fmla="*/ 138738 w 931909"/>
                    <a:gd name="connsiteY83" fmla="*/ 150072 h 406249"/>
                    <a:gd name="connsiteX84" fmla="*/ 151244 w 931909"/>
                    <a:gd name="connsiteY84" fmla="*/ 136003 h 406249"/>
                    <a:gd name="connsiteX85" fmla="*/ 155934 w 931909"/>
                    <a:gd name="connsiteY85" fmla="*/ 120370 h 406249"/>
                    <a:gd name="connsiteX86" fmla="*/ 166877 w 931909"/>
                    <a:gd name="connsiteY86" fmla="*/ 125060 h 406249"/>
                    <a:gd name="connsiteX87" fmla="*/ 191889 w 931909"/>
                    <a:gd name="connsiteY87" fmla="*/ 114117 h 406249"/>
                    <a:gd name="connsiteX88" fmla="*/ 205958 w 931909"/>
                    <a:gd name="connsiteY88" fmla="*/ 114117 h 406249"/>
                    <a:gd name="connsiteX89" fmla="*/ 207521 w 931909"/>
                    <a:gd name="connsiteY89" fmla="*/ 101611 h 406249"/>
                    <a:gd name="connsiteX90" fmla="*/ 216901 w 931909"/>
                    <a:gd name="connsiteY90" fmla="*/ 101611 h 406249"/>
                    <a:gd name="connsiteX91" fmla="*/ 216901 w 931909"/>
                    <a:gd name="connsiteY91" fmla="*/ 70346 h 406249"/>
                    <a:gd name="connsiteX92" fmla="*/ 260671 w 931909"/>
                    <a:gd name="connsiteY92" fmla="*/ 1563 h 406249"/>
                    <a:gd name="connsiteX93" fmla="*/ 285683 w 931909"/>
                    <a:gd name="connsiteY93" fmla="*/ 0 h 406249"/>
                    <a:gd name="connsiteX0" fmla="*/ 931909 w 1023349"/>
                    <a:gd name="connsiteY0" fmla="*/ 246186 h 406249"/>
                    <a:gd name="connsiteX1" fmla="*/ 674856 w 1023349"/>
                    <a:gd name="connsiteY1" fmla="*/ 366556 h 406249"/>
                    <a:gd name="connsiteX2" fmla="*/ 663403 w 1023349"/>
                    <a:gd name="connsiteY2" fmla="*/ 358374 h 406249"/>
                    <a:gd name="connsiteX3" fmla="*/ 653633 w 1023349"/>
                    <a:gd name="connsiteY3" fmla="*/ 363260 h 406249"/>
                    <a:gd name="connsiteX4" fmla="*/ 657540 w 1023349"/>
                    <a:gd name="connsiteY4" fmla="*/ 378892 h 406249"/>
                    <a:gd name="connsiteX5" fmla="*/ 647770 w 1023349"/>
                    <a:gd name="connsiteY5" fmla="*/ 383777 h 406249"/>
                    <a:gd name="connsiteX6" fmla="*/ 620413 w 1023349"/>
                    <a:gd name="connsiteY6" fmla="*/ 373030 h 406249"/>
                    <a:gd name="connsiteX7" fmla="*/ 586217 w 1023349"/>
                    <a:gd name="connsiteY7" fmla="*/ 373030 h 406249"/>
                    <a:gd name="connsiteX8" fmla="*/ 573516 w 1023349"/>
                    <a:gd name="connsiteY8" fmla="*/ 383777 h 406249"/>
                    <a:gd name="connsiteX9" fmla="*/ 570585 w 1023349"/>
                    <a:gd name="connsiteY9" fmla="*/ 395502 h 406249"/>
                    <a:gd name="connsiteX10" fmla="*/ 559838 w 1023349"/>
                    <a:gd name="connsiteY10" fmla="*/ 394525 h 406249"/>
                    <a:gd name="connsiteX11" fmla="*/ 552021 w 1023349"/>
                    <a:gd name="connsiteY11" fmla="*/ 388663 h 406249"/>
                    <a:gd name="connsiteX12" fmla="*/ 528573 w 1023349"/>
                    <a:gd name="connsiteY12" fmla="*/ 406249 h 406249"/>
                    <a:gd name="connsiteX13" fmla="*/ 519779 w 1023349"/>
                    <a:gd name="connsiteY13" fmla="*/ 391594 h 406249"/>
                    <a:gd name="connsiteX14" fmla="*/ 517825 w 1023349"/>
                    <a:gd name="connsiteY14" fmla="*/ 369122 h 406249"/>
                    <a:gd name="connsiteX15" fmla="*/ 501216 w 1023349"/>
                    <a:gd name="connsiteY15" fmla="*/ 383777 h 406249"/>
                    <a:gd name="connsiteX16" fmla="*/ 451387 w 1023349"/>
                    <a:gd name="connsiteY16" fmla="*/ 396479 h 406249"/>
                    <a:gd name="connsiteX17" fmla="*/ 433801 w 1023349"/>
                    <a:gd name="connsiteY17" fmla="*/ 394525 h 406249"/>
                    <a:gd name="connsiteX18" fmla="*/ 424030 w 1023349"/>
                    <a:gd name="connsiteY18" fmla="*/ 398433 h 406249"/>
                    <a:gd name="connsiteX19" fmla="*/ 407421 w 1023349"/>
                    <a:gd name="connsiteY19" fmla="*/ 377915 h 406249"/>
                    <a:gd name="connsiteX20" fmla="*/ 386904 w 1023349"/>
                    <a:gd name="connsiteY20" fmla="*/ 376938 h 406249"/>
                    <a:gd name="connsiteX21" fmla="*/ 376156 w 1023349"/>
                    <a:gd name="connsiteY21" fmla="*/ 364237 h 406249"/>
                    <a:gd name="connsiteX22" fmla="*/ 375179 w 1023349"/>
                    <a:gd name="connsiteY22" fmla="*/ 356420 h 406249"/>
                    <a:gd name="connsiteX23" fmla="*/ 357593 w 1023349"/>
                    <a:gd name="connsiteY23" fmla="*/ 339811 h 406249"/>
                    <a:gd name="connsiteX24" fmla="*/ 338052 w 1023349"/>
                    <a:gd name="connsiteY24" fmla="*/ 344696 h 406249"/>
                    <a:gd name="connsiteX25" fmla="*/ 314603 w 1023349"/>
                    <a:gd name="connsiteY25" fmla="*/ 337857 h 406249"/>
                    <a:gd name="connsiteX26" fmla="*/ 297994 w 1023349"/>
                    <a:gd name="connsiteY26" fmla="*/ 338834 h 406249"/>
                    <a:gd name="connsiteX27" fmla="*/ 268683 w 1023349"/>
                    <a:gd name="connsiteY27" fmla="*/ 322224 h 406249"/>
                    <a:gd name="connsiteX28" fmla="*/ 250119 w 1023349"/>
                    <a:gd name="connsiteY28" fmla="*/ 322224 h 406249"/>
                    <a:gd name="connsiteX29" fmla="*/ 238395 w 1023349"/>
                    <a:gd name="connsiteY29" fmla="*/ 313431 h 406249"/>
                    <a:gd name="connsiteX30" fmla="*/ 223739 w 1023349"/>
                    <a:gd name="connsiteY30" fmla="*/ 319293 h 406249"/>
                    <a:gd name="connsiteX31" fmla="*/ 200292 w 1023349"/>
                    <a:gd name="connsiteY31" fmla="*/ 296822 h 406249"/>
                    <a:gd name="connsiteX32" fmla="*/ 188567 w 1023349"/>
                    <a:gd name="connsiteY32" fmla="*/ 298776 h 406249"/>
                    <a:gd name="connsiteX33" fmla="*/ 185636 w 1023349"/>
                    <a:gd name="connsiteY33" fmla="*/ 305615 h 406249"/>
                    <a:gd name="connsiteX34" fmla="*/ 163164 w 1023349"/>
                    <a:gd name="connsiteY34" fmla="*/ 305615 h 406249"/>
                    <a:gd name="connsiteX35" fmla="*/ 144601 w 1023349"/>
                    <a:gd name="connsiteY35" fmla="*/ 323202 h 406249"/>
                    <a:gd name="connsiteX36" fmla="*/ 144601 w 1023349"/>
                    <a:gd name="connsiteY36" fmla="*/ 331018 h 406249"/>
                    <a:gd name="connsiteX37" fmla="*/ 136784 w 1023349"/>
                    <a:gd name="connsiteY37" fmla="*/ 333949 h 406249"/>
                    <a:gd name="connsiteX38" fmla="*/ 128968 w 1023349"/>
                    <a:gd name="connsiteY38" fmla="*/ 329064 h 406249"/>
                    <a:gd name="connsiteX39" fmla="*/ 115290 w 1023349"/>
                    <a:gd name="connsiteY39" fmla="*/ 339811 h 406249"/>
                    <a:gd name="connsiteX40" fmla="*/ 88910 w 1023349"/>
                    <a:gd name="connsiteY40" fmla="*/ 321247 h 406249"/>
                    <a:gd name="connsiteX41" fmla="*/ 65461 w 1023349"/>
                    <a:gd name="connsiteY41" fmla="*/ 321247 h 406249"/>
                    <a:gd name="connsiteX42" fmla="*/ 51783 w 1023349"/>
                    <a:gd name="connsiteY42" fmla="*/ 313431 h 406249"/>
                    <a:gd name="connsiteX43" fmla="*/ 50806 w 1023349"/>
                    <a:gd name="connsiteY43" fmla="*/ 303661 h 406249"/>
                    <a:gd name="connsiteX44" fmla="*/ 43967 w 1023349"/>
                    <a:gd name="connsiteY44" fmla="*/ 294868 h 406249"/>
                    <a:gd name="connsiteX45" fmla="*/ 13679 w 1023349"/>
                    <a:gd name="connsiteY45" fmla="*/ 290959 h 406249"/>
                    <a:gd name="connsiteX46" fmla="*/ 11808 w 1023349"/>
                    <a:gd name="connsiteY46" fmla="*/ 289750 h 406249"/>
                    <a:gd name="connsiteX47" fmla="*/ 21495 w 1023349"/>
                    <a:gd name="connsiteY47" fmla="*/ 262626 h 406249"/>
                    <a:gd name="connsiteX48" fmla="*/ 11725 w 1023349"/>
                    <a:gd name="connsiteY48" fmla="*/ 254809 h 406249"/>
                    <a:gd name="connsiteX49" fmla="*/ 0 w 1023349"/>
                    <a:gd name="connsiteY49" fmla="*/ 245039 h 406249"/>
                    <a:gd name="connsiteX50" fmla="*/ 0 w 1023349"/>
                    <a:gd name="connsiteY50" fmla="*/ 228937 h 406249"/>
                    <a:gd name="connsiteX51" fmla="*/ 1173 w 1023349"/>
                    <a:gd name="connsiteY51" fmla="*/ 229797 h 406249"/>
                    <a:gd name="connsiteX52" fmla="*/ 19932 w 1023349"/>
                    <a:gd name="connsiteY52" fmla="*/ 214165 h 406249"/>
                    <a:gd name="connsiteX53" fmla="*/ 26185 w 1023349"/>
                    <a:gd name="connsiteY53" fmla="*/ 192279 h 406249"/>
                    <a:gd name="connsiteX54" fmla="*/ 35564 w 1023349"/>
                    <a:gd name="connsiteY54" fmla="*/ 184463 h 406249"/>
                    <a:gd name="connsiteX55" fmla="*/ 48070 w 1023349"/>
                    <a:gd name="connsiteY55" fmla="*/ 189153 h 406249"/>
                    <a:gd name="connsiteX56" fmla="*/ 73082 w 1023349"/>
                    <a:gd name="connsiteY56" fmla="*/ 189153 h 406249"/>
                    <a:gd name="connsiteX57" fmla="*/ 76209 w 1023349"/>
                    <a:gd name="connsiteY57" fmla="*/ 173521 h 406249"/>
                    <a:gd name="connsiteX58" fmla="*/ 90278 w 1023349"/>
                    <a:gd name="connsiteY58" fmla="*/ 159451 h 406249"/>
                    <a:gd name="connsiteX59" fmla="*/ 123106 w 1023349"/>
                    <a:gd name="connsiteY59" fmla="*/ 145382 h 406249"/>
                    <a:gd name="connsiteX60" fmla="*/ 138738 w 1023349"/>
                    <a:gd name="connsiteY60" fmla="*/ 150072 h 406249"/>
                    <a:gd name="connsiteX61" fmla="*/ 151244 w 1023349"/>
                    <a:gd name="connsiteY61" fmla="*/ 136003 h 406249"/>
                    <a:gd name="connsiteX62" fmla="*/ 155934 w 1023349"/>
                    <a:gd name="connsiteY62" fmla="*/ 120370 h 406249"/>
                    <a:gd name="connsiteX63" fmla="*/ 166877 w 1023349"/>
                    <a:gd name="connsiteY63" fmla="*/ 125060 h 406249"/>
                    <a:gd name="connsiteX64" fmla="*/ 191889 w 1023349"/>
                    <a:gd name="connsiteY64" fmla="*/ 114117 h 406249"/>
                    <a:gd name="connsiteX65" fmla="*/ 205958 w 1023349"/>
                    <a:gd name="connsiteY65" fmla="*/ 114117 h 406249"/>
                    <a:gd name="connsiteX66" fmla="*/ 207521 w 1023349"/>
                    <a:gd name="connsiteY66" fmla="*/ 101611 h 406249"/>
                    <a:gd name="connsiteX67" fmla="*/ 216901 w 1023349"/>
                    <a:gd name="connsiteY67" fmla="*/ 101611 h 406249"/>
                    <a:gd name="connsiteX68" fmla="*/ 216901 w 1023349"/>
                    <a:gd name="connsiteY68" fmla="*/ 70346 h 406249"/>
                    <a:gd name="connsiteX69" fmla="*/ 260671 w 1023349"/>
                    <a:gd name="connsiteY69" fmla="*/ 1563 h 406249"/>
                    <a:gd name="connsiteX70" fmla="*/ 285683 w 1023349"/>
                    <a:gd name="connsiteY70" fmla="*/ 0 h 406249"/>
                    <a:gd name="connsiteX71" fmla="*/ 324764 w 1023349"/>
                    <a:gd name="connsiteY71" fmla="*/ 20322 h 406249"/>
                    <a:gd name="connsiteX72" fmla="*/ 340397 w 1023349"/>
                    <a:gd name="connsiteY72" fmla="*/ 26575 h 406249"/>
                    <a:gd name="connsiteX73" fmla="*/ 379478 w 1023349"/>
                    <a:gd name="connsiteY73" fmla="*/ 31265 h 406249"/>
                    <a:gd name="connsiteX74" fmla="*/ 401363 w 1023349"/>
                    <a:gd name="connsiteY74" fmla="*/ 21886 h 406249"/>
                    <a:gd name="connsiteX75" fmla="*/ 427939 w 1023349"/>
                    <a:gd name="connsiteY75" fmla="*/ 39081 h 406249"/>
                    <a:gd name="connsiteX76" fmla="*/ 467020 w 1023349"/>
                    <a:gd name="connsiteY76" fmla="*/ 70346 h 406249"/>
                    <a:gd name="connsiteX77" fmla="*/ 488905 w 1023349"/>
                    <a:gd name="connsiteY77" fmla="*/ 70346 h 406249"/>
                    <a:gd name="connsiteX78" fmla="*/ 495158 w 1023349"/>
                    <a:gd name="connsiteY78" fmla="*/ 65656 h 406249"/>
                    <a:gd name="connsiteX79" fmla="*/ 507664 w 1023349"/>
                    <a:gd name="connsiteY79" fmla="*/ 67220 h 406249"/>
                    <a:gd name="connsiteX80" fmla="*/ 549872 w 1023349"/>
                    <a:gd name="connsiteY80" fmla="*/ 56277 h 406249"/>
                    <a:gd name="connsiteX81" fmla="*/ 559251 w 1023349"/>
                    <a:gd name="connsiteY81" fmla="*/ 59403 h 406249"/>
                    <a:gd name="connsiteX82" fmla="*/ 573320 w 1023349"/>
                    <a:gd name="connsiteY82" fmla="*/ 68783 h 406249"/>
                    <a:gd name="connsiteX83" fmla="*/ 585826 w 1023349"/>
                    <a:gd name="connsiteY83" fmla="*/ 64093 h 406249"/>
                    <a:gd name="connsiteX84" fmla="*/ 595665 w 1023349"/>
                    <a:gd name="connsiteY84" fmla="*/ 52184 h 406249"/>
                    <a:gd name="connsiteX85" fmla="*/ 594685 w 1023349"/>
                    <a:gd name="connsiteY85" fmla="*/ 51587 h 406249"/>
                    <a:gd name="connsiteX86" fmla="*/ 612685 w 1023349"/>
                    <a:gd name="connsiteY86" fmla="*/ 62543 h 406249"/>
                    <a:gd name="connsiteX87" fmla="*/ 609275 w 1023349"/>
                    <a:gd name="connsiteY87" fmla="*/ 64093 h 406249"/>
                    <a:gd name="connsiteX88" fmla="*/ 623344 w 1023349"/>
                    <a:gd name="connsiteY88" fmla="*/ 101611 h 406249"/>
                    <a:gd name="connsiteX89" fmla="*/ 637413 w 1023349"/>
                    <a:gd name="connsiteY89" fmla="*/ 129750 h 406249"/>
                    <a:gd name="connsiteX90" fmla="*/ 637413 w 1023349"/>
                    <a:gd name="connsiteY90" fmla="*/ 145382 h 406249"/>
                    <a:gd name="connsiteX91" fmla="*/ 667409 w 1023349"/>
                    <a:gd name="connsiteY91" fmla="*/ 154381 h 406249"/>
                    <a:gd name="connsiteX92" fmla="*/ 674856 w 1023349"/>
                    <a:gd name="connsiteY92" fmla="*/ 169848 h 406249"/>
                    <a:gd name="connsiteX93" fmla="*/ 1023349 w 1023349"/>
                    <a:gd name="connsiteY93" fmla="*/ 337626 h 406249"/>
                    <a:gd name="connsiteX0" fmla="*/ 674856 w 1023349"/>
                    <a:gd name="connsiteY0" fmla="*/ 366556 h 406249"/>
                    <a:gd name="connsiteX1" fmla="*/ 663403 w 1023349"/>
                    <a:gd name="connsiteY1" fmla="*/ 358374 h 406249"/>
                    <a:gd name="connsiteX2" fmla="*/ 653633 w 1023349"/>
                    <a:gd name="connsiteY2" fmla="*/ 363260 h 406249"/>
                    <a:gd name="connsiteX3" fmla="*/ 657540 w 1023349"/>
                    <a:gd name="connsiteY3" fmla="*/ 378892 h 406249"/>
                    <a:gd name="connsiteX4" fmla="*/ 647770 w 1023349"/>
                    <a:gd name="connsiteY4" fmla="*/ 383777 h 406249"/>
                    <a:gd name="connsiteX5" fmla="*/ 620413 w 1023349"/>
                    <a:gd name="connsiteY5" fmla="*/ 373030 h 406249"/>
                    <a:gd name="connsiteX6" fmla="*/ 586217 w 1023349"/>
                    <a:gd name="connsiteY6" fmla="*/ 373030 h 406249"/>
                    <a:gd name="connsiteX7" fmla="*/ 573516 w 1023349"/>
                    <a:gd name="connsiteY7" fmla="*/ 383777 h 406249"/>
                    <a:gd name="connsiteX8" fmla="*/ 570585 w 1023349"/>
                    <a:gd name="connsiteY8" fmla="*/ 395502 h 406249"/>
                    <a:gd name="connsiteX9" fmla="*/ 559838 w 1023349"/>
                    <a:gd name="connsiteY9" fmla="*/ 394525 h 406249"/>
                    <a:gd name="connsiteX10" fmla="*/ 552021 w 1023349"/>
                    <a:gd name="connsiteY10" fmla="*/ 388663 h 406249"/>
                    <a:gd name="connsiteX11" fmla="*/ 528573 w 1023349"/>
                    <a:gd name="connsiteY11" fmla="*/ 406249 h 406249"/>
                    <a:gd name="connsiteX12" fmla="*/ 519779 w 1023349"/>
                    <a:gd name="connsiteY12" fmla="*/ 391594 h 406249"/>
                    <a:gd name="connsiteX13" fmla="*/ 517825 w 1023349"/>
                    <a:gd name="connsiteY13" fmla="*/ 369122 h 406249"/>
                    <a:gd name="connsiteX14" fmla="*/ 501216 w 1023349"/>
                    <a:gd name="connsiteY14" fmla="*/ 383777 h 406249"/>
                    <a:gd name="connsiteX15" fmla="*/ 451387 w 1023349"/>
                    <a:gd name="connsiteY15" fmla="*/ 396479 h 406249"/>
                    <a:gd name="connsiteX16" fmla="*/ 433801 w 1023349"/>
                    <a:gd name="connsiteY16" fmla="*/ 394525 h 406249"/>
                    <a:gd name="connsiteX17" fmla="*/ 424030 w 1023349"/>
                    <a:gd name="connsiteY17" fmla="*/ 398433 h 406249"/>
                    <a:gd name="connsiteX18" fmla="*/ 407421 w 1023349"/>
                    <a:gd name="connsiteY18" fmla="*/ 377915 h 406249"/>
                    <a:gd name="connsiteX19" fmla="*/ 386904 w 1023349"/>
                    <a:gd name="connsiteY19" fmla="*/ 376938 h 406249"/>
                    <a:gd name="connsiteX20" fmla="*/ 376156 w 1023349"/>
                    <a:gd name="connsiteY20" fmla="*/ 364237 h 406249"/>
                    <a:gd name="connsiteX21" fmla="*/ 375179 w 1023349"/>
                    <a:gd name="connsiteY21" fmla="*/ 356420 h 406249"/>
                    <a:gd name="connsiteX22" fmla="*/ 357593 w 1023349"/>
                    <a:gd name="connsiteY22" fmla="*/ 339811 h 406249"/>
                    <a:gd name="connsiteX23" fmla="*/ 338052 w 1023349"/>
                    <a:gd name="connsiteY23" fmla="*/ 344696 h 406249"/>
                    <a:gd name="connsiteX24" fmla="*/ 314603 w 1023349"/>
                    <a:gd name="connsiteY24" fmla="*/ 337857 h 406249"/>
                    <a:gd name="connsiteX25" fmla="*/ 297994 w 1023349"/>
                    <a:gd name="connsiteY25" fmla="*/ 338834 h 406249"/>
                    <a:gd name="connsiteX26" fmla="*/ 268683 w 1023349"/>
                    <a:gd name="connsiteY26" fmla="*/ 322224 h 406249"/>
                    <a:gd name="connsiteX27" fmla="*/ 250119 w 1023349"/>
                    <a:gd name="connsiteY27" fmla="*/ 322224 h 406249"/>
                    <a:gd name="connsiteX28" fmla="*/ 238395 w 1023349"/>
                    <a:gd name="connsiteY28" fmla="*/ 313431 h 406249"/>
                    <a:gd name="connsiteX29" fmla="*/ 223739 w 1023349"/>
                    <a:gd name="connsiteY29" fmla="*/ 319293 h 406249"/>
                    <a:gd name="connsiteX30" fmla="*/ 200292 w 1023349"/>
                    <a:gd name="connsiteY30" fmla="*/ 296822 h 406249"/>
                    <a:gd name="connsiteX31" fmla="*/ 188567 w 1023349"/>
                    <a:gd name="connsiteY31" fmla="*/ 298776 h 406249"/>
                    <a:gd name="connsiteX32" fmla="*/ 185636 w 1023349"/>
                    <a:gd name="connsiteY32" fmla="*/ 305615 h 406249"/>
                    <a:gd name="connsiteX33" fmla="*/ 163164 w 1023349"/>
                    <a:gd name="connsiteY33" fmla="*/ 305615 h 406249"/>
                    <a:gd name="connsiteX34" fmla="*/ 144601 w 1023349"/>
                    <a:gd name="connsiteY34" fmla="*/ 323202 h 406249"/>
                    <a:gd name="connsiteX35" fmla="*/ 144601 w 1023349"/>
                    <a:gd name="connsiteY35" fmla="*/ 331018 h 406249"/>
                    <a:gd name="connsiteX36" fmla="*/ 136784 w 1023349"/>
                    <a:gd name="connsiteY36" fmla="*/ 333949 h 406249"/>
                    <a:gd name="connsiteX37" fmla="*/ 128968 w 1023349"/>
                    <a:gd name="connsiteY37" fmla="*/ 329064 h 406249"/>
                    <a:gd name="connsiteX38" fmla="*/ 115290 w 1023349"/>
                    <a:gd name="connsiteY38" fmla="*/ 339811 h 406249"/>
                    <a:gd name="connsiteX39" fmla="*/ 88910 w 1023349"/>
                    <a:gd name="connsiteY39" fmla="*/ 321247 h 406249"/>
                    <a:gd name="connsiteX40" fmla="*/ 65461 w 1023349"/>
                    <a:gd name="connsiteY40" fmla="*/ 321247 h 406249"/>
                    <a:gd name="connsiteX41" fmla="*/ 51783 w 1023349"/>
                    <a:gd name="connsiteY41" fmla="*/ 313431 h 406249"/>
                    <a:gd name="connsiteX42" fmla="*/ 50806 w 1023349"/>
                    <a:gd name="connsiteY42" fmla="*/ 303661 h 406249"/>
                    <a:gd name="connsiteX43" fmla="*/ 43967 w 1023349"/>
                    <a:gd name="connsiteY43" fmla="*/ 294868 h 406249"/>
                    <a:gd name="connsiteX44" fmla="*/ 13679 w 1023349"/>
                    <a:gd name="connsiteY44" fmla="*/ 290959 h 406249"/>
                    <a:gd name="connsiteX45" fmla="*/ 11808 w 1023349"/>
                    <a:gd name="connsiteY45" fmla="*/ 289750 h 406249"/>
                    <a:gd name="connsiteX46" fmla="*/ 21495 w 1023349"/>
                    <a:gd name="connsiteY46" fmla="*/ 262626 h 406249"/>
                    <a:gd name="connsiteX47" fmla="*/ 11725 w 1023349"/>
                    <a:gd name="connsiteY47" fmla="*/ 254809 h 406249"/>
                    <a:gd name="connsiteX48" fmla="*/ 0 w 1023349"/>
                    <a:gd name="connsiteY48" fmla="*/ 245039 h 406249"/>
                    <a:gd name="connsiteX49" fmla="*/ 0 w 1023349"/>
                    <a:gd name="connsiteY49" fmla="*/ 228937 h 406249"/>
                    <a:gd name="connsiteX50" fmla="*/ 1173 w 1023349"/>
                    <a:gd name="connsiteY50" fmla="*/ 229797 h 406249"/>
                    <a:gd name="connsiteX51" fmla="*/ 19932 w 1023349"/>
                    <a:gd name="connsiteY51" fmla="*/ 214165 h 406249"/>
                    <a:gd name="connsiteX52" fmla="*/ 26185 w 1023349"/>
                    <a:gd name="connsiteY52" fmla="*/ 192279 h 406249"/>
                    <a:gd name="connsiteX53" fmla="*/ 35564 w 1023349"/>
                    <a:gd name="connsiteY53" fmla="*/ 184463 h 406249"/>
                    <a:gd name="connsiteX54" fmla="*/ 48070 w 1023349"/>
                    <a:gd name="connsiteY54" fmla="*/ 189153 h 406249"/>
                    <a:gd name="connsiteX55" fmla="*/ 73082 w 1023349"/>
                    <a:gd name="connsiteY55" fmla="*/ 189153 h 406249"/>
                    <a:gd name="connsiteX56" fmla="*/ 76209 w 1023349"/>
                    <a:gd name="connsiteY56" fmla="*/ 173521 h 406249"/>
                    <a:gd name="connsiteX57" fmla="*/ 90278 w 1023349"/>
                    <a:gd name="connsiteY57" fmla="*/ 159451 h 406249"/>
                    <a:gd name="connsiteX58" fmla="*/ 123106 w 1023349"/>
                    <a:gd name="connsiteY58" fmla="*/ 145382 h 406249"/>
                    <a:gd name="connsiteX59" fmla="*/ 138738 w 1023349"/>
                    <a:gd name="connsiteY59" fmla="*/ 150072 h 406249"/>
                    <a:gd name="connsiteX60" fmla="*/ 151244 w 1023349"/>
                    <a:gd name="connsiteY60" fmla="*/ 136003 h 406249"/>
                    <a:gd name="connsiteX61" fmla="*/ 155934 w 1023349"/>
                    <a:gd name="connsiteY61" fmla="*/ 120370 h 406249"/>
                    <a:gd name="connsiteX62" fmla="*/ 166877 w 1023349"/>
                    <a:gd name="connsiteY62" fmla="*/ 125060 h 406249"/>
                    <a:gd name="connsiteX63" fmla="*/ 191889 w 1023349"/>
                    <a:gd name="connsiteY63" fmla="*/ 114117 h 406249"/>
                    <a:gd name="connsiteX64" fmla="*/ 205958 w 1023349"/>
                    <a:gd name="connsiteY64" fmla="*/ 114117 h 406249"/>
                    <a:gd name="connsiteX65" fmla="*/ 207521 w 1023349"/>
                    <a:gd name="connsiteY65" fmla="*/ 101611 h 406249"/>
                    <a:gd name="connsiteX66" fmla="*/ 216901 w 1023349"/>
                    <a:gd name="connsiteY66" fmla="*/ 101611 h 406249"/>
                    <a:gd name="connsiteX67" fmla="*/ 216901 w 1023349"/>
                    <a:gd name="connsiteY67" fmla="*/ 70346 h 406249"/>
                    <a:gd name="connsiteX68" fmla="*/ 260671 w 1023349"/>
                    <a:gd name="connsiteY68" fmla="*/ 1563 h 406249"/>
                    <a:gd name="connsiteX69" fmla="*/ 285683 w 1023349"/>
                    <a:gd name="connsiteY69" fmla="*/ 0 h 406249"/>
                    <a:gd name="connsiteX70" fmla="*/ 324764 w 1023349"/>
                    <a:gd name="connsiteY70" fmla="*/ 20322 h 406249"/>
                    <a:gd name="connsiteX71" fmla="*/ 340397 w 1023349"/>
                    <a:gd name="connsiteY71" fmla="*/ 26575 h 406249"/>
                    <a:gd name="connsiteX72" fmla="*/ 379478 w 1023349"/>
                    <a:gd name="connsiteY72" fmla="*/ 31265 h 406249"/>
                    <a:gd name="connsiteX73" fmla="*/ 401363 w 1023349"/>
                    <a:gd name="connsiteY73" fmla="*/ 21886 h 406249"/>
                    <a:gd name="connsiteX74" fmla="*/ 427939 w 1023349"/>
                    <a:gd name="connsiteY74" fmla="*/ 39081 h 406249"/>
                    <a:gd name="connsiteX75" fmla="*/ 467020 w 1023349"/>
                    <a:gd name="connsiteY75" fmla="*/ 70346 h 406249"/>
                    <a:gd name="connsiteX76" fmla="*/ 488905 w 1023349"/>
                    <a:gd name="connsiteY76" fmla="*/ 70346 h 406249"/>
                    <a:gd name="connsiteX77" fmla="*/ 495158 w 1023349"/>
                    <a:gd name="connsiteY77" fmla="*/ 65656 h 406249"/>
                    <a:gd name="connsiteX78" fmla="*/ 507664 w 1023349"/>
                    <a:gd name="connsiteY78" fmla="*/ 67220 h 406249"/>
                    <a:gd name="connsiteX79" fmla="*/ 549872 w 1023349"/>
                    <a:gd name="connsiteY79" fmla="*/ 56277 h 406249"/>
                    <a:gd name="connsiteX80" fmla="*/ 559251 w 1023349"/>
                    <a:gd name="connsiteY80" fmla="*/ 59403 h 406249"/>
                    <a:gd name="connsiteX81" fmla="*/ 573320 w 1023349"/>
                    <a:gd name="connsiteY81" fmla="*/ 68783 h 406249"/>
                    <a:gd name="connsiteX82" fmla="*/ 585826 w 1023349"/>
                    <a:gd name="connsiteY82" fmla="*/ 64093 h 406249"/>
                    <a:gd name="connsiteX83" fmla="*/ 595665 w 1023349"/>
                    <a:gd name="connsiteY83" fmla="*/ 52184 h 406249"/>
                    <a:gd name="connsiteX84" fmla="*/ 594685 w 1023349"/>
                    <a:gd name="connsiteY84" fmla="*/ 51587 h 406249"/>
                    <a:gd name="connsiteX85" fmla="*/ 612685 w 1023349"/>
                    <a:gd name="connsiteY85" fmla="*/ 62543 h 406249"/>
                    <a:gd name="connsiteX86" fmla="*/ 609275 w 1023349"/>
                    <a:gd name="connsiteY86" fmla="*/ 64093 h 406249"/>
                    <a:gd name="connsiteX87" fmla="*/ 623344 w 1023349"/>
                    <a:gd name="connsiteY87" fmla="*/ 101611 h 406249"/>
                    <a:gd name="connsiteX88" fmla="*/ 637413 w 1023349"/>
                    <a:gd name="connsiteY88" fmla="*/ 129750 h 406249"/>
                    <a:gd name="connsiteX89" fmla="*/ 637413 w 1023349"/>
                    <a:gd name="connsiteY89" fmla="*/ 145382 h 406249"/>
                    <a:gd name="connsiteX90" fmla="*/ 667409 w 1023349"/>
                    <a:gd name="connsiteY90" fmla="*/ 154381 h 406249"/>
                    <a:gd name="connsiteX91" fmla="*/ 674856 w 1023349"/>
                    <a:gd name="connsiteY91" fmla="*/ 169848 h 406249"/>
                    <a:gd name="connsiteX92" fmla="*/ 1023349 w 1023349"/>
                    <a:gd name="connsiteY92" fmla="*/ 337626 h 406249"/>
                    <a:gd name="connsiteX0" fmla="*/ 674856 w 674856"/>
                    <a:gd name="connsiteY0" fmla="*/ 366556 h 406249"/>
                    <a:gd name="connsiteX1" fmla="*/ 663403 w 674856"/>
                    <a:gd name="connsiteY1" fmla="*/ 358374 h 406249"/>
                    <a:gd name="connsiteX2" fmla="*/ 653633 w 674856"/>
                    <a:gd name="connsiteY2" fmla="*/ 363260 h 406249"/>
                    <a:gd name="connsiteX3" fmla="*/ 657540 w 674856"/>
                    <a:gd name="connsiteY3" fmla="*/ 378892 h 406249"/>
                    <a:gd name="connsiteX4" fmla="*/ 647770 w 674856"/>
                    <a:gd name="connsiteY4" fmla="*/ 383777 h 406249"/>
                    <a:gd name="connsiteX5" fmla="*/ 620413 w 674856"/>
                    <a:gd name="connsiteY5" fmla="*/ 373030 h 406249"/>
                    <a:gd name="connsiteX6" fmla="*/ 586217 w 674856"/>
                    <a:gd name="connsiteY6" fmla="*/ 373030 h 406249"/>
                    <a:gd name="connsiteX7" fmla="*/ 573516 w 674856"/>
                    <a:gd name="connsiteY7" fmla="*/ 383777 h 406249"/>
                    <a:gd name="connsiteX8" fmla="*/ 570585 w 674856"/>
                    <a:gd name="connsiteY8" fmla="*/ 395502 h 406249"/>
                    <a:gd name="connsiteX9" fmla="*/ 559838 w 674856"/>
                    <a:gd name="connsiteY9" fmla="*/ 394525 h 406249"/>
                    <a:gd name="connsiteX10" fmla="*/ 552021 w 674856"/>
                    <a:gd name="connsiteY10" fmla="*/ 388663 h 406249"/>
                    <a:gd name="connsiteX11" fmla="*/ 528573 w 674856"/>
                    <a:gd name="connsiteY11" fmla="*/ 406249 h 406249"/>
                    <a:gd name="connsiteX12" fmla="*/ 519779 w 674856"/>
                    <a:gd name="connsiteY12" fmla="*/ 391594 h 406249"/>
                    <a:gd name="connsiteX13" fmla="*/ 517825 w 674856"/>
                    <a:gd name="connsiteY13" fmla="*/ 369122 h 406249"/>
                    <a:gd name="connsiteX14" fmla="*/ 501216 w 674856"/>
                    <a:gd name="connsiteY14" fmla="*/ 383777 h 406249"/>
                    <a:gd name="connsiteX15" fmla="*/ 451387 w 674856"/>
                    <a:gd name="connsiteY15" fmla="*/ 396479 h 406249"/>
                    <a:gd name="connsiteX16" fmla="*/ 433801 w 674856"/>
                    <a:gd name="connsiteY16" fmla="*/ 394525 h 406249"/>
                    <a:gd name="connsiteX17" fmla="*/ 424030 w 674856"/>
                    <a:gd name="connsiteY17" fmla="*/ 398433 h 406249"/>
                    <a:gd name="connsiteX18" fmla="*/ 407421 w 674856"/>
                    <a:gd name="connsiteY18" fmla="*/ 377915 h 406249"/>
                    <a:gd name="connsiteX19" fmla="*/ 386904 w 674856"/>
                    <a:gd name="connsiteY19" fmla="*/ 376938 h 406249"/>
                    <a:gd name="connsiteX20" fmla="*/ 376156 w 674856"/>
                    <a:gd name="connsiteY20" fmla="*/ 364237 h 406249"/>
                    <a:gd name="connsiteX21" fmla="*/ 375179 w 674856"/>
                    <a:gd name="connsiteY21" fmla="*/ 356420 h 406249"/>
                    <a:gd name="connsiteX22" fmla="*/ 357593 w 674856"/>
                    <a:gd name="connsiteY22" fmla="*/ 339811 h 406249"/>
                    <a:gd name="connsiteX23" fmla="*/ 338052 w 674856"/>
                    <a:gd name="connsiteY23" fmla="*/ 344696 h 406249"/>
                    <a:gd name="connsiteX24" fmla="*/ 314603 w 674856"/>
                    <a:gd name="connsiteY24" fmla="*/ 337857 h 406249"/>
                    <a:gd name="connsiteX25" fmla="*/ 297994 w 674856"/>
                    <a:gd name="connsiteY25" fmla="*/ 338834 h 406249"/>
                    <a:gd name="connsiteX26" fmla="*/ 268683 w 674856"/>
                    <a:gd name="connsiteY26" fmla="*/ 322224 h 406249"/>
                    <a:gd name="connsiteX27" fmla="*/ 250119 w 674856"/>
                    <a:gd name="connsiteY27" fmla="*/ 322224 h 406249"/>
                    <a:gd name="connsiteX28" fmla="*/ 238395 w 674856"/>
                    <a:gd name="connsiteY28" fmla="*/ 313431 h 406249"/>
                    <a:gd name="connsiteX29" fmla="*/ 223739 w 674856"/>
                    <a:gd name="connsiteY29" fmla="*/ 319293 h 406249"/>
                    <a:gd name="connsiteX30" fmla="*/ 200292 w 674856"/>
                    <a:gd name="connsiteY30" fmla="*/ 296822 h 406249"/>
                    <a:gd name="connsiteX31" fmla="*/ 188567 w 674856"/>
                    <a:gd name="connsiteY31" fmla="*/ 298776 h 406249"/>
                    <a:gd name="connsiteX32" fmla="*/ 185636 w 674856"/>
                    <a:gd name="connsiteY32" fmla="*/ 305615 h 406249"/>
                    <a:gd name="connsiteX33" fmla="*/ 163164 w 674856"/>
                    <a:gd name="connsiteY33" fmla="*/ 305615 h 406249"/>
                    <a:gd name="connsiteX34" fmla="*/ 144601 w 674856"/>
                    <a:gd name="connsiteY34" fmla="*/ 323202 h 406249"/>
                    <a:gd name="connsiteX35" fmla="*/ 144601 w 674856"/>
                    <a:gd name="connsiteY35" fmla="*/ 331018 h 406249"/>
                    <a:gd name="connsiteX36" fmla="*/ 136784 w 674856"/>
                    <a:gd name="connsiteY36" fmla="*/ 333949 h 406249"/>
                    <a:gd name="connsiteX37" fmla="*/ 128968 w 674856"/>
                    <a:gd name="connsiteY37" fmla="*/ 329064 h 406249"/>
                    <a:gd name="connsiteX38" fmla="*/ 115290 w 674856"/>
                    <a:gd name="connsiteY38" fmla="*/ 339811 h 406249"/>
                    <a:gd name="connsiteX39" fmla="*/ 88910 w 674856"/>
                    <a:gd name="connsiteY39" fmla="*/ 321247 h 406249"/>
                    <a:gd name="connsiteX40" fmla="*/ 65461 w 674856"/>
                    <a:gd name="connsiteY40" fmla="*/ 321247 h 406249"/>
                    <a:gd name="connsiteX41" fmla="*/ 51783 w 674856"/>
                    <a:gd name="connsiteY41" fmla="*/ 313431 h 406249"/>
                    <a:gd name="connsiteX42" fmla="*/ 50806 w 674856"/>
                    <a:gd name="connsiteY42" fmla="*/ 303661 h 406249"/>
                    <a:gd name="connsiteX43" fmla="*/ 43967 w 674856"/>
                    <a:gd name="connsiteY43" fmla="*/ 294868 h 406249"/>
                    <a:gd name="connsiteX44" fmla="*/ 13679 w 674856"/>
                    <a:gd name="connsiteY44" fmla="*/ 290959 h 406249"/>
                    <a:gd name="connsiteX45" fmla="*/ 11808 w 674856"/>
                    <a:gd name="connsiteY45" fmla="*/ 289750 h 406249"/>
                    <a:gd name="connsiteX46" fmla="*/ 21495 w 674856"/>
                    <a:gd name="connsiteY46" fmla="*/ 262626 h 406249"/>
                    <a:gd name="connsiteX47" fmla="*/ 11725 w 674856"/>
                    <a:gd name="connsiteY47" fmla="*/ 254809 h 406249"/>
                    <a:gd name="connsiteX48" fmla="*/ 0 w 674856"/>
                    <a:gd name="connsiteY48" fmla="*/ 245039 h 406249"/>
                    <a:gd name="connsiteX49" fmla="*/ 0 w 674856"/>
                    <a:gd name="connsiteY49" fmla="*/ 228937 h 406249"/>
                    <a:gd name="connsiteX50" fmla="*/ 1173 w 674856"/>
                    <a:gd name="connsiteY50" fmla="*/ 229797 h 406249"/>
                    <a:gd name="connsiteX51" fmla="*/ 19932 w 674856"/>
                    <a:gd name="connsiteY51" fmla="*/ 214165 h 406249"/>
                    <a:gd name="connsiteX52" fmla="*/ 26185 w 674856"/>
                    <a:gd name="connsiteY52" fmla="*/ 192279 h 406249"/>
                    <a:gd name="connsiteX53" fmla="*/ 35564 w 674856"/>
                    <a:gd name="connsiteY53" fmla="*/ 184463 h 406249"/>
                    <a:gd name="connsiteX54" fmla="*/ 48070 w 674856"/>
                    <a:gd name="connsiteY54" fmla="*/ 189153 h 406249"/>
                    <a:gd name="connsiteX55" fmla="*/ 73082 w 674856"/>
                    <a:gd name="connsiteY55" fmla="*/ 189153 h 406249"/>
                    <a:gd name="connsiteX56" fmla="*/ 76209 w 674856"/>
                    <a:gd name="connsiteY56" fmla="*/ 173521 h 406249"/>
                    <a:gd name="connsiteX57" fmla="*/ 90278 w 674856"/>
                    <a:gd name="connsiteY57" fmla="*/ 159451 h 406249"/>
                    <a:gd name="connsiteX58" fmla="*/ 123106 w 674856"/>
                    <a:gd name="connsiteY58" fmla="*/ 145382 h 406249"/>
                    <a:gd name="connsiteX59" fmla="*/ 138738 w 674856"/>
                    <a:gd name="connsiteY59" fmla="*/ 150072 h 406249"/>
                    <a:gd name="connsiteX60" fmla="*/ 151244 w 674856"/>
                    <a:gd name="connsiteY60" fmla="*/ 136003 h 406249"/>
                    <a:gd name="connsiteX61" fmla="*/ 155934 w 674856"/>
                    <a:gd name="connsiteY61" fmla="*/ 120370 h 406249"/>
                    <a:gd name="connsiteX62" fmla="*/ 166877 w 674856"/>
                    <a:gd name="connsiteY62" fmla="*/ 125060 h 406249"/>
                    <a:gd name="connsiteX63" fmla="*/ 191889 w 674856"/>
                    <a:gd name="connsiteY63" fmla="*/ 114117 h 406249"/>
                    <a:gd name="connsiteX64" fmla="*/ 205958 w 674856"/>
                    <a:gd name="connsiteY64" fmla="*/ 114117 h 406249"/>
                    <a:gd name="connsiteX65" fmla="*/ 207521 w 674856"/>
                    <a:gd name="connsiteY65" fmla="*/ 101611 h 406249"/>
                    <a:gd name="connsiteX66" fmla="*/ 216901 w 674856"/>
                    <a:gd name="connsiteY66" fmla="*/ 101611 h 406249"/>
                    <a:gd name="connsiteX67" fmla="*/ 216901 w 674856"/>
                    <a:gd name="connsiteY67" fmla="*/ 70346 h 406249"/>
                    <a:gd name="connsiteX68" fmla="*/ 260671 w 674856"/>
                    <a:gd name="connsiteY68" fmla="*/ 1563 h 406249"/>
                    <a:gd name="connsiteX69" fmla="*/ 285683 w 674856"/>
                    <a:gd name="connsiteY69" fmla="*/ 0 h 406249"/>
                    <a:gd name="connsiteX70" fmla="*/ 324764 w 674856"/>
                    <a:gd name="connsiteY70" fmla="*/ 20322 h 406249"/>
                    <a:gd name="connsiteX71" fmla="*/ 340397 w 674856"/>
                    <a:gd name="connsiteY71" fmla="*/ 26575 h 406249"/>
                    <a:gd name="connsiteX72" fmla="*/ 379478 w 674856"/>
                    <a:gd name="connsiteY72" fmla="*/ 31265 h 406249"/>
                    <a:gd name="connsiteX73" fmla="*/ 401363 w 674856"/>
                    <a:gd name="connsiteY73" fmla="*/ 21886 h 406249"/>
                    <a:gd name="connsiteX74" fmla="*/ 427939 w 674856"/>
                    <a:gd name="connsiteY74" fmla="*/ 39081 h 406249"/>
                    <a:gd name="connsiteX75" fmla="*/ 467020 w 674856"/>
                    <a:gd name="connsiteY75" fmla="*/ 70346 h 406249"/>
                    <a:gd name="connsiteX76" fmla="*/ 488905 w 674856"/>
                    <a:gd name="connsiteY76" fmla="*/ 70346 h 406249"/>
                    <a:gd name="connsiteX77" fmla="*/ 495158 w 674856"/>
                    <a:gd name="connsiteY77" fmla="*/ 65656 h 406249"/>
                    <a:gd name="connsiteX78" fmla="*/ 507664 w 674856"/>
                    <a:gd name="connsiteY78" fmla="*/ 67220 h 406249"/>
                    <a:gd name="connsiteX79" fmla="*/ 549872 w 674856"/>
                    <a:gd name="connsiteY79" fmla="*/ 56277 h 406249"/>
                    <a:gd name="connsiteX80" fmla="*/ 559251 w 674856"/>
                    <a:gd name="connsiteY80" fmla="*/ 59403 h 406249"/>
                    <a:gd name="connsiteX81" fmla="*/ 573320 w 674856"/>
                    <a:gd name="connsiteY81" fmla="*/ 68783 h 406249"/>
                    <a:gd name="connsiteX82" fmla="*/ 585826 w 674856"/>
                    <a:gd name="connsiteY82" fmla="*/ 64093 h 406249"/>
                    <a:gd name="connsiteX83" fmla="*/ 595665 w 674856"/>
                    <a:gd name="connsiteY83" fmla="*/ 52184 h 406249"/>
                    <a:gd name="connsiteX84" fmla="*/ 594685 w 674856"/>
                    <a:gd name="connsiteY84" fmla="*/ 51587 h 406249"/>
                    <a:gd name="connsiteX85" fmla="*/ 612685 w 674856"/>
                    <a:gd name="connsiteY85" fmla="*/ 62543 h 406249"/>
                    <a:gd name="connsiteX86" fmla="*/ 609275 w 674856"/>
                    <a:gd name="connsiteY86" fmla="*/ 64093 h 406249"/>
                    <a:gd name="connsiteX87" fmla="*/ 623344 w 674856"/>
                    <a:gd name="connsiteY87" fmla="*/ 101611 h 406249"/>
                    <a:gd name="connsiteX88" fmla="*/ 637413 w 674856"/>
                    <a:gd name="connsiteY88" fmla="*/ 129750 h 406249"/>
                    <a:gd name="connsiteX89" fmla="*/ 637413 w 674856"/>
                    <a:gd name="connsiteY89" fmla="*/ 145382 h 406249"/>
                    <a:gd name="connsiteX90" fmla="*/ 667409 w 674856"/>
                    <a:gd name="connsiteY90" fmla="*/ 154381 h 406249"/>
                    <a:gd name="connsiteX91" fmla="*/ 674856 w 674856"/>
                    <a:gd name="connsiteY91" fmla="*/ 169848 h 406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</a:cxnLst>
                  <a:rect l="l" t="t" r="r" b="b"/>
                  <a:pathLst>
                    <a:path w="674856" h="406249">
                      <a:moveTo>
                        <a:pt x="674856" y="366556"/>
                      </a:moveTo>
                      <a:lnTo>
                        <a:pt x="663403" y="358374"/>
                      </a:lnTo>
                      <a:lnTo>
                        <a:pt x="653633" y="363260"/>
                      </a:lnTo>
                      <a:lnTo>
                        <a:pt x="657540" y="378892"/>
                      </a:lnTo>
                      <a:lnTo>
                        <a:pt x="647770" y="383777"/>
                      </a:lnTo>
                      <a:lnTo>
                        <a:pt x="620413" y="373030"/>
                      </a:lnTo>
                      <a:lnTo>
                        <a:pt x="586217" y="373030"/>
                      </a:lnTo>
                      <a:lnTo>
                        <a:pt x="573516" y="383777"/>
                      </a:lnTo>
                      <a:lnTo>
                        <a:pt x="570585" y="395502"/>
                      </a:lnTo>
                      <a:lnTo>
                        <a:pt x="559838" y="394525"/>
                      </a:lnTo>
                      <a:lnTo>
                        <a:pt x="552021" y="388663"/>
                      </a:lnTo>
                      <a:lnTo>
                        <a:pt x="528573" y="406249"/>
                      </a:lnTo>
                      <a:lnTo>
                        <a:pt x="519779" y="391594"/>
                      </a:lnTo>
                      <a:lnTo>
                        <a:pt x="517825" y="369122"/>
                      </a:lnTo>
                      <a:lnTo>
                        <a:pt x="501216" y="383777"/>
                      </a:lnTo>
                      <a:lnTo>
                        <a:pt x="451387" y="396479"/>
                      </a:lnTo>
                      <a:lnTo>
                        <a:pt x="433801" y="394525"/>
                      </a:lnTo>
                      <a:lnTo>
                        <a:pt x="424030" y="398433"/>
                      </a:lnTo>
                      <a:lnTo>
                        <a:pt x="407421" y="377915"/>
                      </a:lnTo>
                      <a:lnTo>
                        <a:pt x="386904" y="376938"/>
                      </a:lnTo>
                      <a:lnTo>
                        <a:pt x="376156" y="364237"/>
                      </a:lnTo>
                      <a:lnTo>
                        <a:pt x="375179" y="356420"/>
                      </a:lnTo>
                      <a:lnTo>
                        <a:pt x="357593" y="339811"/>
                      </a:lnTo>
                      <a:lnTo>
                        <a:pt x="338052" y="344696"/>
                      </a:lnTo>
                      <a:lnTo>
                        <a:pt x="314603" y="337857"/>
                      </a:lnTo>
                      <a:lnTo>
                        <a:pt x="297994" y="338834"/>
                      </a:lnTo>
                      <a:lnTo>
                        <a:pt x="268683" y="322224"/>
                      </a:lnTo>
                      <a:lnTo>
                        <a:pt x="250119" y="322224"/>
                      </a:lnTo>
                      <a:lnTo>
                        <a:pt x="238395" y="313431"/>
                      </a:lnTo>
                      <a:lnTo>
                        <a:pt x="223739" y="319293"/>
                      </a:lnTo>
                      <a:lnTo>
                        <a:pt x="200292" y="296822"/>
                      </a:lnTo>
                      <a:lnTo>
                        <a:pt x="188567" y="298776"/>
                      </a:lnTo>
                      <a:lnTo>
                        <a:pt x="185636" y="305615"/>
                      </a:lnTo>
                      <a:lnTo>
                        <a:pt x="163164" y="305615"/>
                      </a:lnTo>
                      <a:lnTo>
                        <a:pt x="144601" y="323202"/>
                      </a:lnTo>
                      <a:lnTo>
                        <a:pt x="144601" y="331018"/>
                      </a:lnTo>
                      <a:lnTo>
                        <a:pt x="136784" y="333949"/>
                      </a:lnTo>
                      <a:lnTo>
                        <a:pt x="128968" y="329064"/>
                      </a:lnTo>
                      <a:lnTo>
                        <a:pt x="115290" y="339811"/>
                      </a:lnTo>
                      <a:lnTo>
                        <a:pt x="88910" y="321247"/>
                      </a:lnTo>
                      <a:lnTo>
                        <a:pt x="65461" y="321247"/>
                      </a:lnTo>
                      <a:lnTo>
                        <a:pt x="51783" y="313431"/>
                      </a:lnTo>
                      <a:lnTo>
                        <a:pt x="50806" y="303661"/>
                      </a:lnTo>
                      <a:lnTo>
                        <a:pt x="43967" y="294868"/>
                      </a:lnTo>
                      <a:lnTo>
                        <a:pt x="13679" y="290959"/>
                      </a:lnTo>
                      <a:lnTo>
                        <a:pt x="11808" y="289750"/>
                      </a:lnTo>
                      <a:lnTo>
                        <a:pt x="21495" y="262626"/>
                      </a:lnTo>
                      <a:lnTo>
                        <a:pt x="11725" y="254809"/>
                      </a:lnTo>
                      <a:lnTo>
                        <a:pt x="0" y="245039"/>
                      </a:lnTo>
                      <a:lnTo>
                        <a:pt x="0" y="228937"/>
                      </a:lnTo>
                      <a:lnTo>
                        <a:pt x="1173" y="229797"/>
                      </a:lnTo>
                      <a:lnTo>
                        <a:pt x="19932" y="214165"/>
                      </a:lnTo>
                      <a:lnTo>
                        <a:pt x="26185" y="192279"/>
                      </a:lnTo>
                      <a:lnTo>
                        <a:pt x="35564" y="184463"/>
                      </a:lnTo>
                      <a:lnTo>
                        <a:pt x="48070" y="189153"/>
                      </a:lnTo>
                      <a:lnTo>
                        <a:pt x="73082" y="189153"/>
                      </a:lnTo>
                      <a:lnTo>
                        <a:pt x="76209" y="173521"/>
                      </a:lnTo>
                      <a:lnTo>
                        <a:pt x="90278" y="159451"/>
                      </a:lnTo>
                      <a:lnTo>
                        <a:pt x="123106" y="145382"/>
                      </a:lnTo>
                      <a:lnTo>
                        <a:pt x="138738" y="150072"/>
                      </a:lnTo>
                      <a:lnTo>
                        <a:pt x="151244" y="136003"/>
                      </a:lnTo>
                      <a:lnTo>
                        <a:pt x="155934" y="120370"/>
                      </a:lnTo>
                      <a:lnTo>
                        <a:pt x="166877" y="125060"/>
                      </a:lnTo>
                      <a:lnTo>
                        <a:pt x="191889" y="114117"/>
                      </a:lnTo>
                      <a:lnTo>
                        <a:pt x="205958" y="114117"/>
                      </a:lnTo>
                      <a:lnTo>
                        <a:pt x="207521" y="101611"/>
                      </a:lnTo>
                      <a:lnTo>
                        <a:pt x="216901" y="101611"/>
                      </a:lnTo>
                      <a:lnTo>
                        <a:pt x="216901" y="70346"/>
                      </a:lnTo>
                      <a:lnTo>
                        <a:pt x="260671" y="1563"/>
                      </a:lnTo>
                      <a:lnTo>
                        <a:pt x="285683" y="0"/>
                      </a:lnTo>
                      <a:lnTo>
                        <a:pt x="324764" y="20322"/>
                      </a:lnTo>
                      <a:lnTo>
                        <a:pt x="340397" y="26575"/>
                      </a:lnTo>
                      <a:lnTo>
                        <a:pt x="379478" y="31265"/>
                      </a:lnTo>
                      <a:lnTo>
                        <a:pt x="401363" y="21886"/>
                      </a:lnTo>
                      <a:lnTo>
                        <a:pt x="427939" y="39081"/>
                      </a:lnTo>
                      <a:lnTo>
                        <a:pt x="467020" y="70346"/>
                      </a:lnTo>
                      <a:lnTo>
                        <a:pt x="488905" y="70346"/>
                      </a:lnTo>
                      <a:lnTo>
                        <a:pt x="495158" y="65656"/>
                      </a:lnTo>
                      <a:lnTo>
                        <a:pt x="507664" y="67220"/>
                      </a:lnTo>
                      <a:lnTo>
                        <a:pt x="549872" y="56277"/>
                      </a:lnTo>
                      <a:lnTo>
                        <a:pt x="559251" y="59403"/>
                      </a:lnTo>
                      <a:lnTo>
                        <a:pt x="573320" y="68783"/>
                      </a:lnTo>
                      <a:lnTo>
                        <a:pt x="585826" y="64093"/>
                      </a:lnTo>
                      <a:lnTo>
                        <a:pt x="595665" y="52184"/>
                      </a:lnTo>
                      <a:lnTo>
                        <a:pt x="594685" y="51587"/>
                      </a:lnTo>
                      <a:lnTo>
                        <a:pt x="612685" y="62543"/>
                      </a:lnTo>
                      <a:lnTo>
                        <a:pt x="609275" y="64093"/>
                      </a:lnTo>
                      <a:lnTo>
                        <a:pt x="623344" y="101611"/>
                      </a:lnTo>
                      <a:lnTo>
                        <a:pt x="637413" y="129750"/>
                      </a:lnTo>
                      <a:lnTo>
                        <a:pt x="637413" y="145382"/>
                      </a:lnTo>
                      <a:lnTo>
                        <a:pt x="667409" y="154381"/>
                      </a:lnTo>
                      <a:lnTo>
                        <a:pt x="674856" y="169848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B4646074-D738-8621-9270-5988D3E0DC4A}"/>
                    </a:ext>
                  </a:extLst>
                </p:cNvPr>
                <p:cNvSpPr/>
                <p:nvPr/>
              </p:nvSpPr>
              <p:spPr>
                <a:xfrm>
                  <a:off x="1938533" y="2067595"/>
                  <a:ext cx="1047374" cy="803768"/>
                </a:xfrm>
                <a:custGeom>
                  <a:avLst/>
                  <a:gdLst>
                    <a:gd name="connsiteX0" fmla="*/ 2279652 w 5105400"/>
                    <a:gd name="connsiteY0" fmla="*/ 0 h 3917950"/>
                    <a:gd name="connsiteX1" fmla="*/ 2343152 w 5105400"/>
                    <a:gd name="connsiteY1" fmla="*/ 177800 h 3917950"/>
                    <a:gd name="connsiteX2" fmla="*/ 2330452 w 5105400"/>
                    <a:gd name="connsiteY2" fmla="*/ 234950 h 3917950"/>
                    <a:gd name="connsiteX3" fmla="*/ 2343152 w 5105400"/>
                    <a:gd name="connsiteY3" fmla="*/ 298450 h 3917950"/>
                    <a:gd name="connsiteX4" fmla="*/ 2413000 w 5105400"/>
                    <a:gd name="connsiteY4" fmla="*/ 355600 h 3917950"/>
                    <a:gd name="connsiteX5" fmla="*/ 2419352 w 5105400"/>
                    <a:gd name="connsiteY5" fmla="*/ 457200 h 3917950"/>
                    <a:gd name="connsiteX6" fmla="*/ 2406652 w 5105400"/>
                    <a:gd name="connsiteY6" fmla="*/ 501650 h 3917950"/>
                    <a:gd name="connsiteX7" fmla="*/ 2393952 w 5105400"/>
                    <a:gd name="connsiteY7" fmla="*/ 628650 h 3917950"/>
                    <a:gd name="connsiteX8" fmla="*/ 2355852 w 5105400"/>
                    <a:gd name="connsiteY8" fmla="*/ 692150 h 3917950"/>
                    <a:gd name="connsiteX9" fmla="*/ 2393952 w 5105400"/>
                    <a:gd name="connsiteY9" fmla="*/ 793750 h 3917950"/>
                    <a:gd name="connsiteX10" fmla="*/ 2374904 w 5105400"/>
                    <a:gd name="connsiteY10" fmla="*/ 920750 h 3917950"/>
                    <a:gd name="connsiteX11" fmla="*/ 2292352 w 5105400"/>
                    <a:gd name="connsiteY11" fmla="*/ 990600 h 3917950"/>
                    <a:gd name="connsiteX12" fmla="*/ 2400304 w 5105400"/>
                    <a:gd name="connsiteY12" fmla="*/ 1060450 h 3917950"/>
                    <a:gd name="connsiteX13" fmla="*/ 2406652 w 5105400"/>
                    <a:gd name="connsiteY13" fmla="*/ 1212850 h 3917950"/>
                    <a:gd name="connsiteX14" fmla="*/ 2489200 w 5105400"/>
                    <a:gd name="connsiteY14" fmla="*/ 1270000 h 3917950"/>
                    <a:gd name="connsiteX15" fmla="*/ 2597152 w 5105400"/>
                    <a:gd name="connsiteY15" fmla="*/ 1168400 h 3917950"/>
                    <a:gd name="connsiteX16" fmla="*/ 2749552 w 5105400"/>
                    <a:gd name="connsiteY16" fmla="*/ 1276350 h 3917950"/>
                    <a:gd name="connsiteX17" fmla="*/ 2698752 w 5105400"/>
                    <a:gd name="connsiteY17" fmla="*/ 1416050 h 3917950"/>
                    <a:gd name="connsiteX18" fmla="*/ 2794000 w 5105400"/>
                    <a:gd name="connsiteY18" fmla="*/ 1543050 h 3917950"/>
                    <a:gd name="connsiteX19" fmla="*/ 2800352 w 5105400"/>
                    <a:gd name="connsiteY19" fmla="*/ 1631950 h 3917950"/>
                    <a:gd name="connsiteX20" fmla="*/ 2876552 w 5105400"/>
                    <a:gd name="connsiteY20" fmla="*/ 1651000 h 3917950"/>
                    <a:gd name="connsiteX21" fmla="*/ 2895600 w 5105400"/>
                    <a:gd name="connsiteY21" fmla="*/ 1733550 h 3917950"/>
                    <a:gd name="connsiteX22" fmla="*/ 3111504 w 5105400"/>
                    <a:gd name="connsiteY22" fmla="*/ 1758950 h 3917950"/>
                    <a:gd name="connsiteX23" fmla="*/ 3232152 w 5105400"/>
                    <a:gd name="connsiteY23" fmla="*/ 1638300 h 3917950"/>
                    <a:gd name="connsiteX24" fmla="*/ 3213104 w 5105400"/>
                    <a:gd name="connsiteY24" fmla="*/ 1536700 h 3917950"/>
                    <a:gd name="connsiteX25" fmla="*/ 3181352 w 5105400"/>
                    <a:gd name="connsiteY25" fmla="*/ 1466850 h 3917950"/>
                    <a:gd name="connsiteX26" fmla="*/ 3194052 w 5105400"/>
                    <a:gd name="connsiteY26" fmla="*/ 1295400 h 3917950"/>
                    <a:gd name="connsiteX27" fmla="*/ 3162304 w 5105400"/>
                    <a:gd name="connsiteY27" fmla="*/ 1212850 h 3917950"/>
                    <a:gd name="connsiteX28" fmla="*/ 3244852 w 5105400"/>
                    <a:gd name="connsiteY28" fmla="*/ 1149350 h 3917950"/>
                    <a:gd name="connsiteX29" fmla="*/ 3257552 w 5105400"/>
                    <a:gd name="connsiteY29" fmla="*/ 850900 h 3917950"/>
                    <a:gd name="connsiteX30" fmla="*/ 3378200 w 5105400"/>
                    <a:gd name="connsiteY30" fmla="*/ 742950 h 3917950"/>
                    <a:gd name="connsiteX31" fmla="*/ 3467104 w 5105400"/>
                    <a:gd name="connsiteY31" fmla="*/ 812800 h 3917950"/>
                    <a:gd name="connsiteX32" fmla="*/ 3479800 w 5105400"/>
                    <a:gd name="connsiteY32" fmla="*/ 914400 h 3917950"/>
                    <a:gd name="connsiteX33" fmla="*/ 3657600 w 5105400"/>
                    <a:gd name="connsiteY33" fmla="*/ 946150 h 3917950"/>
                    <a:gd name="connsiteX34" fmla="*/ 3689352 w 5105400"/>
                    <a:gd name="connsiteY34" fmla="*/ 1035050 h 3917950"/>
                    <a:gd name="connsiteX35" fmla="*/ 3867152 w 5105400"/>
                    <a:gd name="connsiteY35" fmla="*/ 1028700 h 3917950"/>
                    <a:gd name="connsiteX36" fmla="*/ 4000504 w 5105400"/>
                    <a:gd name="connsiteY36" fmla="*/ 977900 h 3917950"/>
                    <a:gd name="connsiteX37" fmla="*/ 4146552 w 5105400"/>
                    <a:gd name="connsiteY37" fmla="*/ 990600 h 3917950"/>
                    <a:gd name="connsiteX38" fmla="*/ 4235452 w 5105400"/>
                    <a:gd name="connsiteY38" fmla="*/ 939800 h 3917950"/>
                    <a:gd name="connsiteX39" fmla="*/ 4298952 w 5105400"/>
                    <a:gd name="connsiteY39" fmla="*/ 984250 h 3917950"/>
                    <a:gd name="connsiteX40" fmla="*/ 4432304 w 5105400"/>
                    <a:gd name="connsiteY40" fmla="*/ 908050 h 3917950"/>
                    <a:gd name="connsiteX41" fmla="*/ 4654552 w 5105400"/>
                    <a:gd name="connsiteY41" fmla="*/ 927100 h 3917950"/>
                    <a:gd name="connsiteX42" fmla="*/ 4699000 w 5105400"/>
                    <a:gd name="connsiteY42" fmla="*/ 1187450 h 3917950"/>
                    <a:gd name="connsiteX43" fmla="*/ 4654552 w 5105400"/>
                    <a:gd name="connsiteY43" fmla="*/ 1308100 h 3917950"/>
                    <a:gd name="connsiteX44" fmla="*/ 4572000 w 5105400"/>
                    <a:gd name="connsiteY44" fmla="*/ 1447800 h 3917950"/>
                    <a:gd name="connsiteX45" fmla="*/ 4591052 w 5105400"/>
                    <a:gd name="connsiteY45" fmla="*/ 1524000 h 3917950"/>
                    <a:gd name="connsiteX46" fmla="*/ 4597400 w 5105400"/>
                    <a:gd name="connsiteY46" fmla="*/ 1631950 h 3917950"/>
                    <a:gd name="connsiteX47" fmla="*/ 4686304 w 5105400"/>
                    <a:gd name="connsiteY47" fmla="*/ 1720850 h 3917950"/>
                    <a:gd name="connsiteX48" fmla="*/ 4724400 w 5105400"/>
                    <a:gd name="connsiteY48" fmla="*/ 1733550 h 3917950"/>
                    <a:gd name="connsiteX49" fmla="*/ 4775200 w 5105400"/>
                    <a:gd name="connsiteY49" fmla="*/ 1847850 h 3917950"/>
                    <a:gd name="connsiteX50" fmla="*/ 4870452 w 5105400"/>
                    <a:gd name="connsiteY50" fmla="*/ 1854200 h 3917950"/>
                    <a:gd name="connsiteX51" fmla="*/ 4984752 w 5105400"/>
                    <a:gd name="connsiteY51" fmla="*/ 1854200 h 3917950"/>
                    <a:gd name="connsiteX52" fmla="*/ 4895852 w 5105400"/>
                    <a:gd name="connsiteY52" fmla="*/ 2063750 h 3917950"/>
                    <a:gd name="connsiteX53" fmla="*/ 4902200 w 5105400"/>
                    <a:gd name="connsiteY53" fmla="*/ 2235200 h 3917950"/>
                    <a:gd name="connsiteX54" fmla="*/ 4940304 w 5105400"/>
                    <a:gd name="connsiteY54" fmla="*/ 2254250 h 3917950"/>
                    <a:gd name="connsiteX55" fmla="*/ 4953000 w 5105400"/>
                    <a:gd name="connsiteY55" fmla="*/ 2381250 h 3917950"/>
                    <a:gd name="connsiteX56" fmla="*/ 4914904 w 5105400"/>
                    <a:gd name="connsiteY56" fmla="*/ 2413000 h 3917950"/>
                    <a:gd name="connsiteX57" fmla="*/ 4978400 w 5105400"/>
                    <a:gd name="connsiteY57" fmla="*/ 2514600 h 3917950"/>
                    <a:gd name="connsiteX58" fmla="*/ 5060952 w 5105400"/>
                    <a:gd name="connsiteY58" fmla="*/ 2520950 h 3917950"/>
                    <a:gd name="connsiteX59" fmla="*/ 5080000 w 5105400"/>
                    <a:gd name="connsiteY59" fmla="*/ 2565400 h 3917950"/>
                    <a:gd name="connsiteX60" fmla="*/ 5105400 w 5105400"/>
                    <a:gd name="connsiteY60" fmla="*/ 2597150 h 3917950"/>
                    <a:gd name="connsiteX61" fmla="*/ 5054600 w 5105400"/>
                    <a:gd name="connsiteY61" fmla="*/ 2870200 h 3917950"/>
                    <a:gd name="connsiteX62" fmla="*/ 4883152 w 5105400"/>
                    <a:gd name="connsiteY62" fmla="*/ 2959100 h 3917950"/>
                    <a:gd name="connsiteX63" fmla="*/ 4864104 w 5105400"/>
                    <a:gd name="connsiteY63" fmla="*/ 3048000 h 3917950"/>
                    <a:gd name="connsiteX64" fmla="*/ 4845052 w 5105400"/>
                    <a:gd name="connsiteY64" fmla="*/ 3206750 h 3917950"/>
                    <a:gd name="connsiteX65" fmla="*/ 4781552 w 5105400"/>
                    <a:gd name="connsiteY65" fmla="*/ 3282950 h 3917950"/>
                    <a:gd name="connsiteX66" fmla="*/ 4660904 w 5105400"/>
                    <a:gd name="connsiteY66" fmla="*/ 3340100 h 3917950"/>
                    <a:gd name="connsiteX67" fmla="*/ 4597400 w 5105400"/>
                    <a:gd name="connsiteY67" fmla="*/ 3517900 h 3917950"/>
                    <a:gd name="connsiteX68" fmla="*/ 4622800 w 5105400"/>
                    <a:gd name="connsiteY68" fmla="*/ 3663950 h 3917950"/>
                    <a:gd name="connsiteX69" fmla="*/ 4559304 w 5105400"/>
                    <a:gd name="connsiteY69" fmla="*/ 3676650 h 3917950"/>
                    <a:gd name="connsiteX70" fmla="*/ 4495800 w 5105400"/>
                    <a:gd name="connsiteY70" fmla="*/ 3632200 h 3917950"/>
                    <a:gd name="connsiteX71" fmla="*/ 4419600 w 5105400"/>
                    <a:gd name="connsiteY71" fmla="*/ 3676650 h 3917950"/>
                    <a:gd name="connsiteX72" fmla="*/ 4387852 w 5105400"/>
                    <a:gd name="connsiteY72" fmla="*/ 3765550 h 3917950"/>
                    <a:gd name="connsiteX73" fmla="*/ 4133852 w 5105400"/>
                    <a:gd name="connsiteY73" fmla="*/ 3854450 h 3917950"/>
                    <a:gd name="connsiteX74" fmla="*/ 3943352 w 5105400"/>
                    <a:gd name="connsiteY74" fmla="*/ 3689350 h 3917950"/>
                    <a:gd name="connsiteX75" fmla="*/ 3987800 w 5105400"/>
                    <a:gd name="connsiteY75" fmla="*/ 3644900 h 3917950"/>
                    <a:gd name="connsiteX76" fmla="*/ 3911600 w 5105400"/>
                    <a:gd name="connsiteY76" fmla="*/ 3575050 h 3917950"/>
                    <a:gd name="connsiteX77" fmla="*/ 3867152 w 5105400"/>
                    <a:gd name="connsiteY77" fmla="*/ 3575050 h 3917950"/>
                    <a:gd name="connsiteX78" fmla="*/ 3892552 w 5105400"/>
                    <a:gd name="connsiteY78" fmla="*/ 3409950 h 3917950"/>
                    <a:gd name="connsiteX79" fmla="*/ 3949704 w 5105400"/>
                    <a:gd name="connsiteY79" fmla="*/ 3295650 h 3917950"/>
                    <a:gd name="connsiteX80" fmla="*/ 3905252 w 5105400"/>
                    <a:gd name="connsiteY80" fmla="*/ 3079750 h 3917950"/>
                    <a:gd name="connsiteX81" fmla="*/ 3962400 w 5105400"/>
                    <a:gd name="connsiteY81" fmla="*/ 2965450 h 3917950"/>
                    <a:gd name="connsiteX82" fmla="*/ 3911600 w 5105400"/>
                    <a:gd name="connsiteY82" fmla="*/ 2921000 h 3917950"/>
                    <a:gd name="connsiteX83" fmla="*/ 3917952 w 5105400"/>
                    <a:gd name="connsiteY83" fmla="*/ 2825750 h 3917950"/>
                    <a:gd name="connsiteX84" fmla="*/ 4000504 w 5105400"/>
                    <a:gd name="connsiteY84" fmla="*/ 2743200 h 3917950"/>
                    <a:gd name="connsiteX85" fmla="*/ 3898904 w 5105400"/>
                    <a:gd name="connsiteY85" fmla="*/ 2527300 h 3917950"/>
                    <a:gd name="connsiteX86" fmla="*/ 4019552 w 5105400"/>
                    <a:gd name="connsiteY86" fmla="*/ 2317750 h 3917950"/>
                    <a:gd name="connsiteX87" fmla="*/ 4184652 w 5105400"/>
                    <a:gd name="connsiteY87" fmla="*/ 2343150 h 3917950"/>
                    <a:gd name="connsiteX88" fmla="*/ 4330704 w 5105400"/>
                    <a:gd name="connsiteY88" fmla="*/ 2324100 h 3917950"/>
                    <a:gd name="connsiteX89" fmla="*/ 4337052 w 5105400"/>
                    <a:gd name="connsiteY89" fmla="*/ 2197100 h 3917950"/>
                    <a:gd name="connsiteX90" fmla="*/ 4248152 w 5105400"/>
                    <a:gd name="connsiteY90" fmla="*/ 2127250 h 3917950"/>
                    <a:gd name="connsiteX91" fmla="*/ 4083052 w 5105400"/>
                    <a:gd name="connsiteY91" fmla="*/ 1949450 h 3917950"/>
                    <a:gd name="connsiteX92" fmla="*/ 3924304 w 5105400"/>
                    <a:gd name="connsiteY92" fmla="*/ 1911350 h 3917950"/>
                    <a:gd name="connsiteX93" fmla="*/ 3702052 w 5105400"/>
                    <a:gd name="connsiteY93" fmla="*/ 1892300 h 3917950"/>
                    <a:gd name="connsiteX94" fmla="*/ 3619504 w 5105400"/>
                    <a:gd name="connsiteY94" fmla="*/ 1955800 h 3917950"/>
                    <a:gd name="connsiteX95" fmla="*/ 3511552 w 5105400"/>
                    <a:gd name="connsiteY95" fmla="*/ 1987550 h 3917950"/>
                    <a:gd name="connsiteX96" fmla="*/ 3289304 w 5105400"/>
                    <a:gd name="connsiteY96" fmla="*/ 2012950 h 3917950"/>
                    <a:gd name="connsiteX97" fmla="*/ 3251200 w 5105400"/>
                    <a:gd name="connsiteY97" fmla="*/ 2159000 h 3917950"/>
                    <a:gd name="connsiteX98" fmla="*/ 3187704 w 5105400"/>
                    <a:gd name="connsiteY98" fmla="*/ 2247900 h 3917950"/>
                    <a:gd name="connsiteX99" fmla="*/ 3175000 w 5105400"/>
                    <a:gd name="connsiteY99" fmla="*/ 2362200 h 3917950"/>
                    <a:gd name="connsiteX100" fmla="*/ 3155952 w 5105400"/>
                    <a:gd name="connsiteY100" fmla="*/ 2501900 h 3917950"/>
                    <a:gd name="connsiteX101" fmla="*/ 2984504 w 5105400"/>
                    <a:gd name="connsiteY101" fmla="*/ 2559050 h 3917950"/>
                    <a:gd name="connsiteX102" fmla="*/ 2749552 w 5105400"/>
                    <a:gd name="connsiteY102" fmla="*/ 2673350 h 3917950"/>
                    <a:gd name="connsiteX103" fmla="*/ 2667000 w 5105400"/>
                    <a:gd name="connsiteY103" fmla="*/ 2768600 h 3917950"/>
                    <a:gd name="connsiteX104" fmla="*/ 2609852 w 5105400"/>
                    <a:gd name="connsiteY104" fmla="*/ 2946400 h 3917950"/>
                    <a:gd name="connsiteX105" fmla="*/ 2628904 w 5105400"/>
                    <a:gd name="connsiteY105" fmla="*/ 3079750 h 3917950"/>
                    <a:gd name="connsiteX106" fmla="*/ 2533652 w 5105400"/>
                    <a:gd name="connsiteY106" fmla="*/ 3225800 h 3917950"/>
                    <a:gd name="connsiteX107" fmla="*/ 2425704 w 5105400"/>
                    <a:gd name="connsiteY107" fmla="*/ 3340100 h 3917950"/>
                    <a:gd name="connsiteX108" fmla="*/ 2298704 w 5105400"/>
                    <a:gd name="connsiteY108" fmla="*/ 3397250 h 3917950"/>
                    <a:gd name="connsiteX109" fmla="*/ 2241552 w 5105400"/>
                    <a:gd name="connsiteY109" fmla="*/ 3486150 h 3917950"/>
                    <a:gd name="connsiteX110" fmla="*/ 2216152 w 5105400"/>
                    <a:gd name="connsiteY110" fmla="*/ 3663950 h 3917950"/>
                    <a:gd name="connsiteX111" fmla="*/ 2222504 w 5105400"/>
                    <a:gd name="connsiteY111" fmla="*/ 3765550 h 3917950"/>
                    <a:gd name="connsiteX112" fmla="*/ 2298704 w 5105400"/>
                    <a:gd name="connsiteY112" fmla="*/ 3848100 h 3917950"/>
                    <a:gd name="connsiteX113" fmla="*/ 2305052 w 5105400"/>
                    <a:gd name="connsiteY113" fmla="*/ 3917950 h 3917950"/>
                    <a:gd name="connsiteX114" fmla="*/ 2038352 w 5105400"/>
                    <a:gd name="connsiteY114" fmla="*/ 3822700 h 3917950"/>
                    <a:gd name="connsiteX115" fmla="*/ 1714504 w 5105400"/>
                    <a:gd name="connsiteY115" fmla="*/ 3695700 h 3917950"/>
                    <a:gd name="connsiteX116" fmla="*/ 1454152 w 5105400"/>
                    <a:gd name="connsiteY116" fmla="*/ 3644900 h 3917950"/>
                    <a:gd name="connsiteX117" fmla="*/ 1174752 w 5105400"/>
                    <a:gd name="connsiteY117" fmla="*/ 3676650 h 3917950"/>
                    <a:gd name="connsiteX118" fmla="*/ 939800 w 5105400"/>
                    <a:gd name="connsiteY118" fmla="*/ 3733800 h 3917950"/>
                    <a:gd name="connsiteX119" fmla="*/ 787400 w 5105400"/>
                    <a:gd name="connsiteY119" fmla="*/ 3663950 h 3917950"/>
                    <a:gd name="connsiteX120" fmla="*/ 393704 w 5105400"/>
                    <a:gd name="connsiteY120" fmla="*/ 3606800 h 3917950"/>
                    <a:gd name="connsiteX121" fmla="*/ 31752 w 5105400"/>
                    <a:gd name="connsiteY121" fmla="*/ 3613150 h 3917950"/>
                    <a:gd name="connsiteX122" fmla="*/ 44452 w 5105400"/>
                    <a:gd name="connsiteY122" fmla="*/ 3422650 h 3917950"/>
                    <a:gd name="connsiteX123" fmla="*/ 0 w 5105400"/>
                    <a:gd name="connsiteY123" fmla="*/ 3327400 h 3917950"/>
                    <a:gd name="connsiteX124" fmla="*/ 6352 w 5105400"/>
                    <a:gd name="connsiteY124" fmla="*/ 3225800 h 3917950"/>
                    <a:gd name="connsiteX125" fmla="*/ 69852 w 5105400"/>
                    <a:gd name="connsiteY125" fmla="*/ 3175000 h 3917950"/>
                    <a:gd name="connsiteX126" fmla="*/ 63504 w 5105400"/>
                    <a:gd name="connsiteY126" fmla="*/ 3060700 h 3917950"/>
                    <a:gd name="connsiteX127" fmla="*/ 177800 w 5105400"/>
                    <a:gd name="connsiteY127" fmla="*/ 2971800 h 3917950"/>
                    <a:gd name="connsiteX128" fmla="*/ 355600 w 5105400"/>
                    <a:gd name="connsiteY128" fmla="*/ 2946400 h 3917950"/>
                    <a:gd name="connsiteX129" fmla="*/ 374652 w 5105400"/>
                    <a:gd name="connsiteY129" fmla="*/ 2851150 h 3917950"/>
                    <a:gd name="connsiteX130" fmla="*/ 463552 w 5105400"/>
                    <a:gd name="connsiteY130" fmla="*/ 2851150 h 3917950"/>
                    <a:gd name="connsiteX131" fmla="*/ 495304 w 5105400"/>
                    <a:gd name="connsiteY131" fmla="*/ 2806700 h 3917950"/>
                    <a:gd name="connsiteX132" fmla="*/ 584200 w 5105400"/>
                    <a:gd name="connsiteY132" fmla="*/ 2584450 h 3917950"/>
                    <a:gd name="connsiteX133" fmla="*/ 666752 w 5105400"/>
                    <a:gd name="connsiteY133" fmla="*/ 2546350 h 3917950"/>
                    <a:gd name="connsiteX134" fmla="*/ 711200 w 5105400"/>
                    <a:gd name="connsiteY134" fmla="*/ 2495550 h 3917950"/>
                    <a:gd name="connsiteX135" fmla="*/ 692152 w 5105400"/>
                    <a:gd name="connsiteY135" fmla="*/ 2330450 h 3917950"/>
                    <a:gd name="connsiteX136" fmla="*/ 762000 w 5105400"/>
                    <a:gd name="connsiteY136" fmla="*/ 2222500 h 3917950"/>
                    <a:gd name="connsiteX137" fmla="*/ 920752 w 5105400"/>
                    <a:gd name="connsiteY137" fmla="*/ 2095500 h 3917950"/>
                    <a:gd name="connsiteX138" fmla="*/ 946152 w 5105400"/>
                    <a:gd name="connsiteY138" fmla="*/ 2025650 h 3917950"/>
                    <a:gd name="connsiteX139" fmla="*/ 984252 w 5105400"/>
                    <a:gd name="connsiteY139" fmla="*/ 2019300 h 3917950"/>
                    <a:gd name="connsiteX140" fmla="*/ 1016000 w 5105400"/>
                    <a:gd name="connsiteY140" fmla="*/ 1879600 h 3917950"/>
                    <a:gd name="connsiteX141" fmla="*/ 1060452 w 5105400"/>
                    <a:gd name="connsiteY141" fmla="*/ 1828800 h 3917950"/>
                    <a:gd name="connsiteX142" fmla="*/ 1060452 w 5105400"/>
                    <a:gd name="connsiteY142" fmla="*/ 1765300 h 3917950"/>
                    <a:gd name="connsiteX143" fmla="*/ 1035052 w 5105400"/>
                    <a:gd name="connsiteY143" fmla="*/ 1708150 h 3917950"/>
                    <a:gd name="connsiteX144" fmla="*/ 1103160 w 5105400"/>
                    <a:gd name="connsiteY144" fmla="*/ 1584324 h 3917950"/>
                    <a:gd name="connsiteX145" fmla="*/ 1241428 w 5105400"/>
                    <a:gd name="connsiteY145" fmla="*/ 1584324 h 3917950"/>
                    <a:gd name="connsiteX146" fmla="*/ 1250952 w 5105400"/>
                    <a:gd name="connsiteY146" fmla="*/ 1498600 h 3917950"/>
                    <a:gd name="connsiteX147" fmla="*/ 1270000 w 5105400"/>
                    <a:gd name="connsiteY147" fmla="*/ 1431924 h 3917950"/>
                    <a:gd name="connsiteX148" fmla="*/ 1384304 w 5105400"/>
                    <a:gd name="connsiteY148" fmla="*/ 1412876 h 3917950"/>
                    <a:gd name="connsiteX149" fmla="*/ 1412876 w 5105400"/>
                    <a:gd name="connsiteY149" fmla="*/ 1365250 h 3917950"/>
                    <a:gd name="connsiteX150" fmla="*/ 1536704 w 5105400"/>
                    <a:gd name="connsiteY150" fmla="*/ 1336676 h 3917950"/>
                    <a:gd name="connsiteX151" fmla="*/ 1584328 w 5105400"/>
                    <a:gd name="connsiteY151" fmla="*/ 1279524 h 3917950"/>
                    <a:gd name="connsiteX152" fmla="*/ 1679576 w 5105400"/>
                    <a:gd name="connsiteY152" fmla="*/ 1250950 h 3917950"/>
                    <a:gd name="connsiteX153" fmla="*/ 1717676 w 5105400"/>
                    <a:gd name="connsiteY153" fmla="*/ 1146176 h 3917950"/>
                    <a:gd name="connsiteX154" fmla="*/ 1812928 w 5105400"/>
                    <a:gd name="connsiteY154" fmla="*/ 1098550 h 3917950"/>
                    <a:gd name="connsiteX155" fmla="*/ 1889128 w 5105400"/>
                    <a:gd name="connsiteY155" fmla="*/ 1127124 h 3917950"/>
                    <a:gd name="connsiteX156" fmla="*/ 1898652 w 5105400"/>
                    <a:gd name="connsiteY156" fmla="*/ 1060450 h 3917950"/>
                    <a:gd name="connsiteX157" fmla="*/ 2032000 w 5105400"/>
                    <a:gd name="connsiteY157" fmla="*/ 1041400 h 3917950"/>
                    <a:gd name="connsiteX158" fmla="*/ 2060576 w 5105400"/>
                    <a:gd name="connsiteY158" fmla="*/ 917576 h 3917950"/>
                    <a:gd name="connsiteX159" fmla="*/ 1993904 w 5105400"/>
                    <a:gd name="connsiteY159" fmla="*/ 860424 h 3917950"/>
                    <a:gd name="connsiteX160" fmla="*/ 2003428 w 5105400"/>
                    <a:gd name="connsiteY160" fmla="*/ 812800 h 3917950"/>
                    <a:gd name="connsiteX161" fmla="*/ 1974852 w 5105400"/>
                    <a:gd name="connsiteY161" fmla="*/ 755650 h 3917950"/>
                    <a:gd name="connsiteX162" fmla="*/ 1984376 w 5105400"/>
                    <a:gd name="connsiteY162" fmla="*/ 688976 h 3917950"/>
                    <a:gd name="connsiteX163" fmla="*/ 2079628 w 5105400"/>
                    <a:gd name="connsiteY163" fmla="*/ 688976 h 3917950"/>
                    <a:gd name="connsiteX164" fmla="*/ 2098676 w 5105400"/>
                    <a:gd name="connsiteY164" fmla="*/ 546100 h 3917950"/>
                    <a:gd name="connsiteX165" fmla="*/ 2012952 w 5105400"/>
                    <a:gd name="connsiteY165" fmla="*/ 488950 h 3917950"/>
                    <a:gd name="connsiteX166" fmla="*/ 2070104 w 5105400"/>
                    <a:gd name="connsiteY166" fmla="*/ 336550 h 3917950"/>
                    <a:gd name="connsiteX167" fmla="*/ 2060576 w 5105400"/>
                    <a:gd name="connsiteY167" fmla="*/ 298450 h 3917950"/>
                    <a:gd name="connsiteX168" fmla="*/ 2108200 w 5105400"/>
                    <a:gd name="connsiteY168" fmla="*/ 222250 h 3917950"/>
                    <a:gd name="connsiteX169" fmla="*/ 2174876 w 5105400"/>
                    <a:gd name="connsiteY169" fmla="*/ 241300 h 3917950"/>
                    <a:gd name="connsiteX170" fmla="*/ 2222504 w 5105400"/>
                    <a:gd name="connsiteY170" fmla="*/ 146050 h 3917950"/>
                    <a:gd name="connsiteX171" fmla="*/ 2222504 w 5105400"/>
                    <a:gd name="connsiteY171" fmla="*/ 69850 h 3917950"/>
                    <a:gd name="connsiteX172" fmla="*/ 2270128 w 5105400"/>
                    <a:gd name="connsiteY172" fmla="*/ 3176 h 3917950"/>
                    <a:gd name="connsiteX173" fmla="*/ 2269688 w 5105400"/>
                    <a:gd name="connsiteY173" fmla="*/ 2360 h 391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</a:cxnLst>
                  <a:rect l="l" t="t" r="r" b="b"/>
                  <a:pathLst>
                    <a:path w="5105400" h="3917950">
                      <a:moveTo>
                        <a:pt x="2279652" y="0"/>
                      </a:moveTo>
                      <a:lnTo>
                        <a:pt x="2343152" y="177800"/>
                      </a:lnTo>
                      <a:lnTo>
                        <a:pt x="2330452" y="234950"/>
                      </a:lnTo>
                      <a:lnTo>
                        <a:pt x="2343152" y="298450"/>
                      </a:lnTo>
                      <a:lnTo>
                        <a:pt x="2413000" y="355600"/>
                      </a:lnTo>
                      <a:lnTo>
                        <a:pt x="2419352" y="457200"/>
                      </a:lnTo>
                      <a:lnTo>
                        <a:pt x="2406652" y="501650"/>
                      </a:lnTo>
                      <a:lnTo>
                        <a:pt x="2393952" y="628650"/>
                      </a:lnTo>
                      <a:lnTo>
                        <a:pt x="2355852" y="692150"/>
                      </a:lnTo>
                      <a:lnTo>
                        <a:pt x="2393952" y="793750"/>
                      </a:lnTo>
                      <a:lnTo>
                        <a:pt x="2374904" y="920750"/>
                      </a:lnTo>
                      <a:lnTo>
                        <a:pt x="2292352" y="990600"/>
                      </a:lnTo>
                      <a:lnTo>
                        <a:pt x="2400304" y="1060450"/>
                      </a:lnTo>
                      <a:lnTo>
                        <a:pt x="2406652" y="1212850"/>
                      </a:lnTo>
                      <a:lnTo>
                        <a:pt x="2489200" y="1270000"/>
                      </a:lnTo>
                      <a:lnTo>
                        <a:pt x="2597152" y="1168400"/>
                      </a:lnTo>
                      <a:lnTo>
                        <a:pt x="2749552" y="1276350"/>
                      </a:lnTo>
                      <a:lnTo>
                        <a:pt x="2698752" y="1416050"/>
                      </a:lnTo>
                      <a:lnTo>
                        <a:pt x="2794000" y="1543050"/>
                      </a:lnTo>
                      <a:lnTo>
                        <a:pt x="2800352" y="1631950"/>
                      </a:lnTo>
                      <a:lnTo>
                        <a:pt x="2876552" y="1651000"/>
                      </a:lnTo>
                      <a:lnTo>
                        <a:pt x="2895600" y="1733550"/>
                      </a:lnTo>
                      <a:lnTo>
                        <a:pt x="3111504" y="1758950"/>
                      </a:lnTo>
                      <a:lnTo>
                        <a:pt x="3232152" y="1638300"/>
                      </a:lnTo>
                      <a:lnTo>
                        <a:pt x="3213104" y="1536700"/>
                      </a:lnTo>
                      <a:lnTo>
                        <a:pt x="3181352" y="1466850"/>
                      </a:lnTo>
                      <a:lnTo>
                        <a:pt x="3194052" y="1295400"/>
                      </a:lnTo>
                      <a:lnTo>
                        <a:pt x="3162304" y="1212850"/>
                      </a:lnTo>
                      <a:lnTo>
                        <a:pt x="3244852" y="1149350"/>
                      </a:lnTo>
                      <a:lnTo>
                        <a:pt x="3257552" y="850900"/>
                      </a:lnTo>
                      <a:lnTo>
                        <a:pt x="3378200" y="742950"/>
                      </a:lnTo>
                      <a:lnTo>
                        <a:pt x="3467104" y="812800"/>
                      </a:lnTo>
                      <a:lnTo>
                        <a:pt x="3479800" y="914400"/>
                      </a:lnTo>
                      <a:lnTo>
                        <a:pt x="3657600" y="946150"/>
                      </a:lnTo>
                      <a:lnTo>
                        <a:pt x="3689352" y="1035050"/>
                      </a:lnTo>
                      <a:lnTo>
                        <a:pt x="3867152" y="1028700"/>
                      </a:lnTo>
                      <a:lnTo>
                        <a:pt x="4000504" y="977900"/>
                      </a:lnTo>
                      <a:lnTo>
                        <a:pt x="4146552" y="990600"/>
                      </a:lnTo>
                      <a:lnTo>
                        <a:pt x="4235452" y="939800"/>
                      </a:lnTo>
                      <a:lnTo>
                        <a:pt x="4298952" y="984250"/>
                      </a:lnTo>
                      <a:lnTo>
                        <a:pt x="4432304" y="908050"/>
                      </a:lnTo>
                      <a:lnTo>
                        <a:pt x="4654552" y="927100"/>
                      </a:lnTo>
                      <a:lnTo>
                        <a:pt x="4699000" y="1187450"/>
                      </a:lnTo>
                      <a:lnTo>
                        <a:pt x="4654552" y="1308100"/>
                      </a:lnTo>
                      <a:lnTo>
                        <a:pt x="4572000" y="1447800"/>
                      </a:lnTo>
                      <a:lnTo>
                        <a:pt x="4591052" y="1524000"/>
                      </a:lnTo>
                      <a:lnTo>
                        <a:pt x="4597400" y="1631950"/>
                      </a:lnTo>
                      <a:lnTo>
                        <a:pt x="4686304" y="1720850"/>
                      </a:lnTo>
                      <a:lnTo>
                        <a:pt x="4724400" y="1733550"/>
                      </a:lnTo>
                      <a:lnTo>
                        <a:pt x="4775200" y="1847850"/>
                      </a:lnTo>
                      <a:lnTo>
                        <a:pt x="4870452" y="1854200"/>
                      </a:lnTo>
                      <a:lnTo>
                        <a:pt x="4984752" y="1854200"/>
                      </a:lnTo>
                      <a:lnTo>
                        <a:pt x="4895852" y="2063750"/>
                      </a:lnTo>
                      <a:lnTo>
                        <a:pt x="4902200" y="2235200"/>
                      </a:lnTo>
                      <a:lnTo>
                        <a:pt x="4940304" y="2254250"/>
                      </a:lnTo>
                      <a:lnTo>
                        <a:pt x="4953000" y="2381250"/>
                      </a:lnTo>
                      <a:lnTo>
                        <a:pt x="4914904" y="2413000"/>
                      </a:lnTo>
                      <a:lnTo>
                        <a:pt x="4978400" y="2514600"/>
                      </a:lnTo>
                      <a:lnTo>
                        <a:pt x="5060952" y="2520950"/>
                      </a:lnTo>
                      <a:lnTo>
                        <a:pt x="5080000" y="2565400"/>
                      </a:lnTo>
                      <a:lnTo>
                        <a:pt x="5105400" y="2597150"/>
                      </a:lnTo>
                      <a:lnTo>
                        <a:pt x="5054600" y="2870200"/>
                      </a:lnTo>
                      <a:lnTo>
                        <a:pt x="4883152" y="2959100"/>
                      </a:lnTo>
                      <a:lnTo>
                        <a:pt x="4864104" y="3048000"/>
                      </a:lnTo>
                      <a:lnTo>
                        <a:pt x="4845052" y="3206750"/>
                      </a:lnTo>
                      <a:lnTo>
                        <a:pt x="4781552" y="3282950"/>
                      </a:lnTo>
                      <a:lnTo>
                        <a:pt x="4660904" y="3340100"/>
                      </a:lnTo>
                      <a:lnTo>
                        <a:pt x="4597400" y="3517900"/>
                      </a:lnTo>
                      <a:lnTo>
                        <a:pt x="4622800" y="3663950"/>
                      </a:lnTo>
                      <a:lnTo>
                        <a:pt x="4559304" y="3676650"/>
                      </a:lnTo>
                      <a:lnTo>
                        <a:pt x="4495800" y="3632200"/>
                      </a:lnTo>
                      <a:lnTo>
                        <a:pt x="4419600" y="3676650"/>
                      </a:lnTo>
                      <a:lnTo>
                        <a:pt x="4387852" y="3765550"/>
                      </a:lnTo>
                      <a:lnTo>
                        <a:pt x="4133852" y="3854450"/>
                      </a:lnTo>
                      <a:lnTo>
                        <a:pt x="3943352" y="3689350"/>
                      </a:lnTo>
                      <a:lnTo>
                        <a:pt x="3987800" y="3644900"/>
                      </a:lnTo>
                      <a:lnTo>
                        <a:pt x="3911600" y="3575050"/>
                      </a:lnTo>
                      <a:lnTo>
                        <a:pt x="3867152" y="3575050"/>
                      </a:lnTo>
                      <a:lnTo>
                        <a:pt x="3892552" y="3409950"/>
                      </a:lnTo>
                      <a:lnTo>
                        <a:pt x="3949704" y="3295650"/>
                      </a:lnTo>
                      <a:lnTo>
                        <a:pt x="3905252" y="3079750"/>
                      </a:lnTo>
                      <a:lnTo>
                        <a:pt x="3962400" y="2965450"/>
                      </a:lnTo>
                      <a:lnTo>
                        <a:pt x="3911600" y="2921000"/>
                      </a:lnTo>
                      <a:lnTo>
                        <a:pt x="3917952" y="2825750"/>
                      </a:lnTo>
                      <a:lnTo>
                        <a:pt x="4000504" y="2743200"/>
                      </a:lnTo>
                      <a:lnTo>
                        <a:pt x="3898904" y="2527300"/>
                      </a:lnTo>
                      <a:lnTo>
                        <a:pt x="4019552" y="2317750"/>
                      </a:lnTo>
                      <a:lnTo>
                        <a:pt x="4184652" y="2343150"/>
                      </a:lnTo>
                      <a:lnTo>
                        <a:pt x="4330704" y="2324100"/>
                      </a:lnTo>
                      <a:lnTo>
                        <a:pt x="4337052" y="2197100"/>
                      </a:lnTo>
                      <a:lnTo>
                        <a:pt x="4248152" y="2127250"/>
                      </a:lnTo>
                      <a:lnTo>
                        <a:pt x="4083052" y="1949450"/>
                      </a:lnTo>
                      <a:lnTo>
                        <a:pt x="3924304" y="1911350"/>
                      </a:lnTo>
                      <a:lnTo>
                        <a:pt x="3702052" y="1892300"/>
                      </a:lnTo>
                      <a:lnTo>
                        <a:pt x="3619504" y="1955800"/>
                      </a:lnTo>
                      <a:lnTo>
                        <a:pt x="3511552" y="1987550"/>
                      </a:lnTo>
                      <a:lnTo>
                        <a:pt x="3289304" y="2012950"/>
                      </a:lnTo>
                      <a:lnTo>
                        <a:pt x="3251200" y="2159000"/>
                      </a:lnTo>
                      <a:lnTo>
                        <a:pt x="3187704" y="2247900"/>
                      </a:lnTo>
                      <a:lnTo>
                        <a:pt x="3175000" y="2362200"/>
                      </a:lnTo>
                      <a:lnTo>
                        <a:pt x="3155952" y="2501900"/>
                      </a:lnTo>
                      <a:lnTo>
                        <a:pt x="2984504" y="2559050"/>
                      </a:lnTo>
                      <a:lnTo>
                        <a:pt x="2749552" y="2673350"/>
                      </a:lnTo>
                      <a:lnTo>
                        <a:pt x="2667000" y="2768600"/>
                      </a:lnTo>
                      <a:lnTo>
                        <a:pt x="2609852" y="2946400"/>
                      </a:lnTo>
                      <a:lnTo>
                        <a:pt x="2628904" y="3079750"/>
                      </a:lnTo>
                      <a:lnTo>
                        <a:pt x="2533652" y="3225800"/>
                      </a:lnTo>
                      <a:lnTo>
                        <a:pt x="2425704" y="3340100"/>
                      </a:lnTo>
                      <a:lnTo>
                        <a:pt x="2298704" y="3397250"/>
                      </a:lnTo>
                      <a:lnTo>
                        <a:pt x="2241552" y="3486150"/>
                      </a:lnTo>
                      <a:lnTo>
                        <a:pt x="2216152" y="3663950"/>
                      </a:lnTo>
                      <a:lnTo>
                        <a:pt x="2222504" y="3765550"/>
                      </a:lnTo>
                      <a:lnTo>
                        <a:pt x="2298704" y="3848100"/>
                      </a:lnTo>
                      <a:lnTo>
                        <a:pt x="2305052" y="3917950"/>
                      </a:lnTo>
                      <a:lnTo>
                        <a:pt x="2038352" y="3822700"/>
                      </a:lnTo>
                      <a:lnTo>
                        <a:pt x="1714504" y="3695700"/>
                      </a:lnTo>
                      <a:lnTo>
                        <a:pt x="1454152" y="3644900"/>
                      </a:lnTo>
                      <a:lnTo>
                        <a:pt x="1174752" y="3676650"/>
                      </a:lnTo>
                      <a:lnTo>
                        <a:pt x="939800" y="3733800"/>
                      </a:lnTo>
                      <a:lnTo>
                        <a:pt x="787400" y="3663950"/>
                      </a:lnTo>
                      <a:lnTo>
                        <a:pt x="393704" y="3606800"/>
                      </a:lnTo>
                      <a:lnTo>
                        <a:pt x="31752" y="3613150"/>
                      </a:lnTo>
                      <a:lnTo>
                        <a:pt x="44452" y="3422650"/>
                      </a:lnTo>
                      <a:lnTo>
                        <a:pt x="0" y="3327400"/>
                      </a:lnTo>
                      <a:lnTo>
                        <a:pt x="6352" y="3225800"/>
                      </a:lnTo>
                      <a:lnTo>
                        <a:pt x="69852" y="3175000"/>
                      </a:lnTo>
                      <a:lnTo>
                        <a:pt x="63504" y="3060700"/>
                      </a:lnTo>
                      <a:lnTo>
                        <a:pt x="177800" y="2971800"/>
                      </a:lnTo>
                      <a:lnTo>
                        <a:pt x="355600" y="2946400"/>
                      </a:lnTo>
                      <a:lnTo>
                        <a:pt x="374652" y="2851150"/>
                      </a:lnTo>
                      <a:lnTo>
                        <a:pt x="463552" y="2851150"/>
                      </a:lnTo>
                      <a:lnTo>
                        <a:pt x="495304" y="2806700"/>
                      </a:lnTo>
                      <a:lnTo>
                        <a:pt x="584200" y="2584450"/>
                      </a:lnTo>
                      <a:lnTo>
                        <a:pt x="666752" y="2546350"/>
                      </a:lnTo>
                      <a:lnTo>
                        <a:pt x="711200" y="2495550"/>
                      </a:lnTo>
                      <a:lnTo>
                        <a:pt x="692152" y="2330450"/>
                      </a:lnTo>
                      <a:lnTo>
                        <a:pt x="762000" y="2222500"/>
                      </a:lnTo>
                      <a:lnTo>
                        <a:pt x="920752" y="2095500"/>
                      </a:lnTo>
                      <a:lnTo>
                        <a:pt x="946152" y="2025650"/>
                      </a:lnTo>
                      <a:lnTo>
                        <a:pt x="984252" y="2019300"/>
                      </a:lnTo>
                      <a:lnTo>
                        <a:pt x="1016000" y="1879600"/>
                      </a:lnTo>
                      <a:lnTo>
                        <a:pt x="1060452" y="1828800"/>
                      </a:lnTo>
                      <a:lnTo>
                        <a:pt x="1060452" y="1765300"/>
                      </a:lnTo>
                      <a:lnTo>
                        <a:pt x="1035052" y="1708150"/>
                      </a:lnTo>
                      <a:lnTo>
                        <a:pt x="1103160" y="1584324"/>
                      </a:lnTo>
                      <a:lnTo>
                        <a:pt x="1241428" y="1584324"/>
                      </a:lnTo>
                      <a:lnTo>
                        <a:pt x="1250952" y="1498600"/>
                      </a:lnTo>
                      <a:lnTo>
                        <a:pt x="1270000" y="1431924"/>
                      </a:lnTo>
                      <a:lnTo>
                        <a:pt x="1384304" y="1412876"/>
                      </a:lnTo>
                      <a:lnTo>
                        <a:pt x="1412876" y="1365250"/>
                      </a:lnTo>
                      <a:lnTo>
                        <a:pt x="1536704" y="1336676"/>
                      </a:lnTo>
                      <a:lnTo>
                        <a:pt x="1584328" y="1279524"/>
                      </a:lnTo>
                      <a:lnTo>
                        <a:pt x="1679576" y="1250950"/>
                      </a:lnTo>
                      <a:lnTo>
                        <a:pt x="1717676" y="1146176"/>
                      </a:lnTo>
                      <a:lnTo>
                        <a:pt x="1812928" y="1098550"/>
                      </a:lnTo>
                      <a:lnTo>
                        <a:pt x="1889128" y="1127124"/>
                      </a:lnTo>
                      <a:lnTo>
                        <a:pt x="1898652" y="1060450"/>
                      </a:lnTo>
                      <a:lnTo>
                        <a:pt x="2032000" y="1041400"/>
                      </a:lnTo>
                      <a:lnTo>
                        <a:pt x="2060576" y="917576"/>
                      </a:lnTo>
                      <a:lnTo>
                        <a:pt x="1993904" y="860424"/>
                      </a:lnTo>
                      <a:lnTo>
                        <a:pt x="2003428" y="812800"/>
                      </a:lnTo>
                      <a:lnTo>
                        <a:pt x="1974852" y="755650"/>
                      </a:lnTo>
                      <a:lnTo>
                        <a:pt x="1984376" y="688976"/>
                      </a:lnTo>
                      <a:lnTo>
                        <a:pt x="2079628" y="688976"/>
                      </a:lnTo>
                      <a:lnTo>
                        <a:pt x="2098676" y="546100"/>
                      </a:lnTo>
                      <a:lnTo>
                        <a:pt x="2012952" y="488950"/>
                      </a:lnTo>
                      <a:lnTo>
                        <a:pt x="2070104" y="336550"/>
                      </a:lnTo>
                      <a:lnTo>
                        <a:pt x="2060576" y="298450"/>
                      </a:lnTo>
                      <a:lnTo>
                        <a:pt x="2108200" y="222250"/>
                      </a:lnTo>
                      <a:lnTo>
                        <a:pt x="2174876" y="241300"/>
                      </a:lnTo>
                      <a:lnTo>
                        <a:pt x="2222504" y="146050"/>
                      </a:lnTo>
                      <a:lnTo>
                        <a:pt x="2222504" y="69850"/>
                      </a:lnTo>
                      <a:lnTo>
                        <a:pt x="2270128" y="3176"/>
                      </a:lnTo>
                      <a:lnTo>
                        <a:pt x="2269688" y="2360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7565273F-4AF3-8DF9-0A52-7018FB81E9C0}"/>
                    </a:ext>
                  </a:extLst>
                </p:cNvPr>
                <p:cNvSpPr/>
                <p:nvPr/>
              </p:nvSpPr>
              <p:spPr>
                <a:xfrm>
                  <a:off x="1190782" y="1429270"/>
                  <a:ext cx="857831" cy="1025879"/>
                </a:xfrm>
                <a:custGeom>
                  <a:avLst/>
                  <a:gdLst>
                    <a:gd name="connsiteX0" fmla="*/ 3021330 w 4181474"/>
                    <a:gd name="connsiteY0" fmla="*/ 0 h 5000624"/>
                    <a:gd name="connsiteX1" fmla="*/ 3059430 w 4181474"/>
                    <a:gd name="connsiteY1" fmla="*/ 30480 h 5000624"/>
                    <a:gd name="connsiteX2" fmla="*/ 3128010 w 4181474"/>
                    <a:gd name="connsiteY2" fmla="*/ 7620 h 5000624"/>
                    <a:gd name="connsiteX3" fmla="*/ 3173730 w 4181474"/>
                    <a:gd name="connsiteY3" fmla="*/ 15240 h 5000624"/>
                    <a:gd name="connsiteX4" fmla="*/ 3128010 w 4181474"/>
                    <a:gd name="connsiteY4" fmla="*/ 137160 h 5000624"/>
                    <a:gd name="connsiteX5" fmla="*/ 3257550 w 4181474"/>
                    <a:gd name="connsiteY5" fmla="*/ 114300 h 5000624"/>
                    <a:gd name="connsiteX6" fmla="*/ 3310890 w 4181474"/>
                    <a:gd name="connsiteY6" fmla="*/ 106680 h 5000624"/>
                    <a:gd name="connsiteX7" fmla="*/ 3303270 w 4181474"/>
                    <a:gd name="connsiteY7" fmla="*/ 60960 h 5000624"/>
                    <a:gd name="connsiteX8" fmla="*/ 3394710 w 4181474"/>
                    <a:gd name="connsiteY8" fmla="*/ 15240 h 5000624"/>
                    <a:gd name="connsiteX9" fmla="*/ 3409950 w 4181474"/>
                    <a:gd name="connsiteY9" fmla="*/ 121920 h 5000624"/>
                    <a:gd name="connsiteX10" fmla="*/ 3569970 w 4181474"/>
                    <a:gd name="connsiteY10" fmla="*/ 198120 h 5000624"/>
                    <a:gd name="connsiteX11" fmla="*/ 3638550 w 4181474"/>
                    <a:gd name="connsiteY11" fmla="*/ 152400 h 5000624"/>
                    <a:gd name="connsiteX12" fmla="*/ 3714750 w 4181474"/>
                    <a:gd name="connsiteY12" fmla="*/ 160020 h 5000624"/>
                    <a:gd name="connsiteX13" fmla="*/ 3851910 w 4181474"/>
                    <a:gd name="connsiteY13" fmla="*/ 289560 h 5000624"/>
                    <a:gd name="connsiteX14" fmla="*/ 3989070 w 4181474"/>
                    <a:gd name="connsiteY14" fmla="*/ 281940 h 5000624"/>
                    <a:gd name="connsiteX15" fmla="*/ 3975862 w 4181474"/>
                    <a:gd name="connsiteY15" fmla="*/ 282674 h 5000624"/>
                    <a:gd name="connsiteX16" fmla="*/ 3990974 w 4181474"/>
                    <a:gd name="connsiteY16" fmla="*/ 352424 h 5000624"/>
                    <a:gd name="connsiteX17" fmla="*/ 4086226 w 4181474"/>
                    <a:gd name="connsiteY17" fmla="*/ 381000 h 5000624"/>
                    <a:gd name="connsiteX18" fmla="*/ 4095750 w 4181474"/>
                    <a:gd name="connsiteY18" fmla="*/ 438150 h 5000624"/>
                    <a:gd name="connsiteX19" fmla="*/ 4181474 w 4181474"/>
                    <a:gd name="connsiteY19" fmla="*/ 514350 h 5000624"/>
                    <a:gd name="connsiteX20" fmla="*/ 4171950 w 4181474"/>
                    <a:gd name="connsiteY20" fmla="*/ 647700 h 5000624"/>
                    <a:gd name="connsiteX21" fmla="*/ 3952874 w 4181474"/>
                    <a:gd name="connsiteY21" fmla="*/ 942976 h 5000624"/>
                    <a:gd name="connsiteX22" fmla="*/ 3943350 w 4181474"/>
                    <a:gd name="connsiteY22" fmla="*/ 1028700 h 5000624"/>
                    <a:gd name="connsiteX23" fmla="*/ 4000498 w 4181474"/>
                    <a:gd name="connsiteY23" fmla="*/ 1047750 h 5000624"/>
                    <a:gd name="connsiteX24" fmla="*/ 4000498 w 4181474"/>
                    <a:gd name="connsiteY24" fmla="*/ 1171576 h 5000624"/>
                    <a:gd name="connsiteX25" fmla="*/ 3924298 w 4181474"/>
                    <a:gd name="connsiteY25" fmla="*/ 1162050 h 5000624"/>
                    <a:gd name="connsiteX26" fmla="*/ 3876674 w 4181474"/>
                    <a:gd name="connsiteY26" fmla="*/ 1228724 h 5000624"/>
                    <a:gd name="connsiteX27" fmla="*/ 3895726 w 4181474"/>
                    <a:gd name="connsiteY27" fmla="*/ 1295400 h 5000624"/>
                    <a:gd name="connsiteX28" fmla="*/ 3886202 w 4181474"/>
                    <a:gd name="connsiteY28" fmla="*/ 1352550 h 5000624"/>
                    <a:gd name="connsiteX29" fmla="*/ 3971926 w 4181474"/>
                    <a:gd name="connsiteY29" fmla="*/ 1466850 h 5000624"/>
                    <a:gd name="connsiteX30" fmla="*/ 4067174 w 4181474"/>
                    <a:gd name="connsiteY30" fmla="*/ 1495424 h 5000624"/>
                    <a:gd name="connsiteX31" fmla="*/ 4000498 w 4181474"/>
                    <a:gd name="connsiteY31" fmla="*/ 1638300 h 5000624"/>
                    <a:gd name="connsiteX32" fmla="*/ 4000498 w 4181474"/>
                    <a:gd name="connsiteY32" fmla="*/ 1724024 h 5000624"/>
                    <a:gd name="connsiteX33" fmla="*/ 3857626 w 4181474"/>
                    <a:gd name="connsiteY33" fmla="*/ 1800224 h 5000624"/>
                    <a:gd name="connsiteX34" fmla="*/ 3771898 w 4181474"/>
                    <a:gd name="connsiteY34" fmla="*/ 2000250 h 5000624"/>
                    <a:gd name="connsiteX35" fmla="*/ 3724274 w 4181474"/>
                    <a:gd name="connsiteY35" fmla="*/ 2000250 h 5000624"/>
                    <a:gd name="connsiteX36" fmla="*/ 3667126 w 4181474"/>
                    <a:gd name="connsiteY36" fmla="*/ 2066924 h 5000624"/>
                    <a:gd name="connsiteX37" fmla="*/ 3657602 w 4181474"/>
                    <a:gd name="connsiteY37" fmla="*/ 2162176 h 5000624"/>
                    <a:gd name="connsiteX38" fmla="*/ 3600450 w 4181474"/>
                    <a:gd name="connsiteY38" fmla="*/ 2171700 h 5000624"/>
                    <a:gd name="connsiteX39" fmla="*/ 3505202 w 4181474"/>
                    <a:gd name="connsiteY39" fmla="*/ 2133600 h 5000624"/>
                    <a:gd name="connsiteX40" fmla="*/ 3390898 w 4181474"/>
                    <a:gd name="connsiteY40" fmla="*/ 2143124 h 5000624"/>
                    <a:gd name="connsiteX41" fmla="*/ 3324226 w 4181474"/>
                    <a:gd name="connsiteY41" fmla="*/ 2209800 h 5000624"/>
                    <a:gd name="connsiteX42" fmla="*/ 3333750 w 4181474"/>
                    <a:gd name="connsiteY42" fmla="*/ 2324100 h 5000624"/>
                    <a:gd name="connsiteX43" fmla="*/ 3295650 w 4181474"/>
                    <a:gd name="connsiteY43" fmla="*/ 2352676 h 5000624"/>
                    <a:gd name="connsiteX44" fmla="*/ 3219450 w 4181474"/>
                    <a:gd name="connsiteY44" fmla="*/ 2352676 h 5000624"/>
                    <a:gd name="connsiteX45" fmla="*/ 3181350 w 4181474"/>
                    <a:gd name="connsiteY45" fmla="*/ 2466976 h 5000624"/>
                    <a:gd name="connsiteX46" fmla="*/ 3257550 w 4181474"/>
                    <a:gd name="connsiteY46" fmla="*/ 2524124 h 5000624"/>
                    <a:gd name="connsiteX47" fmla="*/ 3390898 w 4181474"/>
                    <a:gd name="connsiteY47" fmla="*/ 2524124 h 5000624"/>
                    <a:gd name="connsiteX48" fmla="*/ 3400426 w 4181474"/>
                    <a:gd name="connsiteY48" fmla="*/ 2609850 h 5000624"/>
                    <a:gd name="connsiteX49" fmla="*/ 3495674 w 4181474"/>
                    <a:gd name="connsiteY49" fmla="*/ 2609850 h 5000624"/>
                    <a:gd name="connsiteX50" fmla="*/ 3533774 w 4181474"/>
                    <a:gd name="connsiteY50" fmla="*/ 2686050 h 5000624"/>
                    <a:gd name="connsiteX51" fmla="*/ 3590926 w 4181474"/>
                    <a:gd name="connsiteY51" fmla="*/ 2667000 h 5000624"/>
                    <a:gd name="connsiteX52" fmla="*/ 3629026 w 4181474"/>
                    <a:gd name="connsiteY52" fmla="*/ 2705100 h 5000624"/>
                    <a:gd name="connsiteX53" fmla="*/ 3638550 w 4181474"/>
                    <a:gd name="connsiteY53" fmla="*/ 2762250 h 5000624"/>
                    <a:gd name="connsiteX54" fmla="*/ 3676650 w 4181474"/>
                    <a:gd name="connsiteY54" fmla="*/ 2838450 h 5000624"/>
                    <a:gd name="connsiteX55" fmla="*/ 3705226 w 4181474"/>
                    <a:gd name="connsiteY55" fmla="*/ 2971800 h 5000624"/>
                    <a:gd name="connsiteX56" fmla="*/ 3800474 w 4181474"/>
                    <a:gd name="connsiteY56" fmla="*/ 2990850 h 5000624"/>
                    <a:gd name="connsiteX57" fmla="*/ 3848098 w 4181474"/>
                    <a:gd name="connsiteY57" fmla="*/ 3095624 h 5000624"/>
                    <a:gd name="connsiteX58" fmla="*/ 3771898 w 4181474"/>
                    <a:gd name="connsiteY58" fmla="*/ 3162300 h 5000624"/>
                    <a:gd name="connsiteX59" fmla="*/ 3762374 w 4181474"/>
                    <a:gd name="connsiteY59" fmla="*/ 3238500 h 5000624"/>
                    <a:gd name="connsiteX60" fmla="*/ 3819526 w 4181474"/>
                    <a:gd name="connsiteY60" fmla="*/ 3333750 h 5000624"/>
                    <a:gd name="connsiteX61" fmla="*/ 3924298 w 4181474"/>
                    <a:gd name="connsiteY61" fmla="*/ 3333750 h 5000624"/>
                    <a:gd name="connsiteX62" fmla="*/ 3933826 w 4181474"/>
                    <a:gd name="connsiteY62" fmla="*/ 3457576 h 5000624"/>
                    <a:gd name="connsiteX63" fmla="*/ 4057650 w 4181474"/>
                    <a:gd name="connsiteY63" fmla="*/ 3533776 h 5000624"/>
                    <a:gd name="connsiteX64" fmla="*/ 4105274 w 4181474"/>
                    <a:gd name="connsiteY64" fmla="*/ 3629024 h 5000624"/>
                    <a:gd name="connsiteX65" fmla="*/ 4095750 w 4181474"/>
                    <a:gd name="connsiteY65" fmla="*/ 3771900 h 5000624"/>
                    <a:gd name="connsiteX66" fmla="*/ 4057650 w 4181474"/>
                    <a:gd name="connsiteY66" fmla="*/ 3781424 h 5000624"/>
                    <a:gd name="connsiteX67" fmla="*/ 4019550 w 4181474"/>
                    <a:gd name="connsiteY67" fmla="*/ 3867150 h 5000624"/>
                    <a:gd name="connsiteX68" fmla="*/ 4048126 w 4181474"/>
                    <a:gd name="connsiteY68" fmla="*/ 3905250 h 5000624"/>
                    <a:gd name="connsiteX69" fmla="*/ 4143374 w 4181474"/>
                    <a:gd name="connsiteY69" fmla="*/ 4029076 h 5000624"/>
                    <a:gd name="connsiteX70" fmla="*/ 3962402 w 4181474"/>
                    <a:gd name="connsiteY70" fmla="*/ 4048124 h 5000624"/>
                    <a:gd name="connsiteX71" fmla="*/ 4010026 w 4181474"/>
                    <a:gd name="connsiteY71" fmla="*/ 4143376 h 5000624"/>
                    <a:gd name="connsiteX72" fmla="*/ 4000498 w 4181474"/>
                    <a:gd name="connsiteY72" fmla="*/ 4305300 h 5000624"/>
                    <a:gd name="connsiteX73" fmla="*/ 3886202 w 4181474"/>
                    <a:gd name="connsiteY73" fmla="*/ 4362450 h 5000624"/>
                    <a:gd name="connsiteX74" fmla="*/ 3895314 w 4181474"/>
                    <a:gd name="connsiteY74" fmla="*/ 4480936 h 5000624"/>
                    <a:gd name="connsiteX75" fmla="*/ 3771898 w 4181474"/>
                    <a:gd name="connsiteY75" fmla="*/ 4467224 h 5000624"/>
                    <a:gd name="connsiteX76" fmla="*/ 3724274 w 4181474"/>
                    <a:gd name="connsiteY76" fmla="*/ 4524376 h 5000624"/>
                    <a:gd name="connsiteX77" fmla="*/ 3505202 w 4181474"/>
                    <a:gd name="connsiteY77" fmla="*/ 4648200 h 5000624"/>
                    <a:gd name="connsiteX78" fmla="*/ 3409950 w 4181474"/>
                    <a:gd name="connsiteY78" fmla="*/ 4638676 h 5000624"/>
                    <a:gd name="connsiteX79" fmla="*/ 3324226 w 4181474"/>
                    <a:gd name="connsiteY79" fmla="*/ 4552950 h 5000624"/>
                    <a:gd name="connsiteX80" fmla="*/ 3267074 w 4181474"/>
                    <a:gd name="connsiteY80" fmla="*/ 4562476 h 5000624"/>
                    <a:gd name="connsiteX81" fmla="*/ 3124202 w 4181474"/>
                    <a:gd name="connsiteY81" fmla="*/ 4438650 h 5000624"/>
                    <a:gd name="connsiteX82" fmla="*/ 2933698 w 4181474"/>
                    <a:gd name="connsiteY82" fmla="*/ 4505324 h 5000624"/>
                    <a:gd name="connsiteX83" fmla="*/ 2819402 w 4181474"/>
                    <a:gd name="connsiteY83" fmla="*/ 4600576 h 5000624"/>
                    <a:gd name="connsiteX84" fmla="*/ 2733674 w 4181474"/>
                    <a:gd name="connsiteY84" fmla="*/ 4562476 h 5000624"/>
                    <a:gd name="connsiteX85" fmla="*/ 2714626 w 4181474"/>
                    <a:gd name="connsiteY85" fmla="*/ 4467224 h 5000624"/>
                    <a:gd name="connsiteX86" fmla="*/ 2533650 w 4181474"/>
                    <a:gd name="connsiteY86" fmla="*/ 4381500 h 5000624"/>
                    <a:gd name="connsiteX87" fmla="*/ 2466974 w 4181474"/>
                    <a:gd name="connsiteY87" fmla="*/ 4419600 h 5000624"/>
                    <a:gd name="connsiteX88" fmla="*/ 2419350 w 4181474"/>
                    <a:gd name="connsiteY88" fmla="*/ 4391024 h 5000624"/>
                    <a:gd name="connsiteX89" fmla="*/ 2381250 w 4181474"/>
                    <a:gd name="connsiteY89" fmla="*/ 4381500 h 5000624"/>
                    <a:gd name="connsiteX90" fmla="*/ 2400300 w 4181474"/>
                    <a:gd name="connsiteY90" fmla="*/ 4267200 h 5000624"/>
                    <a:gd name="connsiteX91" fmla="*/ 2305050 w 4181474"/>
                    <a:gd name="connsiteY91" fmla="*/ 4248150 h 5000624"/>
                    <a:gd name="connsiteX92" fmla="*/ 2324100 w 4181474"/>
                    <a:gd name="connsiteY92" fmla="*/ 4152900 h 5000624"/>
                    <a:gd name="connsiteX93" fmla="*/ 2133600 w 4181474"/>
                    <a:gd name="connsiteY93" fmla="*/ 4010024 h 5000624"/>
                    <a:gd name="connsiteX94" fmla="*/ 2124074 w 4181474"/>
                    <a:gd name="connsiteY94" fmla="*/ 3943350 h 5000624"/>
                    <a:gd name="connsiteX95" fmla="*/ 2076450 w 4181474"/>
                    <a:gd name="connsiteY95" fmla="*/ 3962400 h 5000624"/>
                    <a:gd name="connsiteX96" fmla="*/ 2066926 w 4181474"/>
                    <a:gd name="connsiteY96" fmla="*/ 4019550 h 5000624"/>
                    <a:gd name="connsiteX97" fmla="*/ 1952626 w 4181474"/>
                    <a:gd name="connsiteY97" fmla="*/ 4095750 h 5000624"/>
                    <a:gd name="connsiteX98" fmla="*/ 1847850 w 4181474"/>
                    <a:gd name="connsiteY98" fmla="*/ 4114800 h 5000624"/>
                    <a:gd name="connsiteX99" fmla="*/ 1638300 w 4181474"/>
                    <a:gd name="connsiteY99" fmla="*/ 4181476 h 5000624"/>
                    <a:gd name="connsiteX100" fmla="*/ 1495426 w 4181474"/>
                    <a:gd name="connsiteY100" fmla="*/ 4171950 h 5000624"/>
                    <a:gd name="connsiteX101" fmla="*/ 1228726 w 4181474"/>
                    <a:gd name="connsiteY101" fmla="*/ 4600576 h 5000624"/>
                    <a:gd name="connsiteX102" fmla="*/ 1190626 w 4181474"/>
                    <a:gd name="connsiteY102" fmla="*/ 5000624 h 5000624"/>
                    <a:gd name="connsiteX103" fmla="*/ 1104900 w 4181474"/>
                    <a:gd name="connsiteY103" fmla="*/ 4962524 h 5000624"/>
                    <a:gd name="connsiteX104" fmla="*/ 1019174 w 4181474"/>
                    <a:gd name="connsiteY104" fmla="*/ 4972050 h 5000624"/>
                    <a:gd name="connsiteX105" fmla="*/ 971550 w 4181474"/>
                    <a:gd name="connsiteY105" fmla="*/ 4905376 h 5000624"/>
                    <a:gd name="connsiteX106" fmla="*/ 866774 w 4181474"/>
                    <a:gd name="connsiteY106" fmla="*/ 4752976 h 5000624"/>
                    <a:gd name="connsiteX107" fmla="*/ 809626 w 4181474"/>
                    <a:gd name="connsiteY107" fmla="*/ 4619624 h 5000624"/>
                    <a:gd name="connsiteX108" fmla="*/ 723900 w 4181474"/>
                    <a:gd name="connsiteY108" fmla="*/ 4562476 h 5000624"/>
                    <a:gd name="connsiteX109" fmla="*/ 628650 w 4181474"/>
                    <a:gd name="connsiteY109" fmla="*/ 4648200 h 5000624"/>
                    <a:gd name="connsiteX110" fmla="*/ 495300 w 4181474"/>
                    <a:gd name="connsiteY110" fmla="*/ 4657724 h 5000624"/>
                    <a:gd name="connsiteX111" fmla="*/ 390526 w 4181474"/>
                    <a:gd name="connsiteY111" fmla="*/ 4705350 h 5000624"/>
                    <a:gd name="connsiteX112" fmla="*/ 304800 w 4181474"/>
                    <a:gd name="connsiteY112" fmla="*/ 4619624 h 5000624"/>
                    <a:gd name="connsiteX113" fmla="*/ 304800 w 4181474"/>
                    <a:gd name="connsiteY113" fmla="*/ 4572000 h 5000624"/>
                    <a:gd name="connsiteX114" fmla="*/ 333374 w 4181474"/>
                    <a:gd name="connsiteY114" fmla="*/ 4514850 h 5000624"/>
                    <a:gd name="connsiteX115" fmla="*/ 342900 w 4181474"/>
                    <a:gd name="connsiteY115" fmla="*/ 4429124 h 5000624"/>
                    <a:gd name="connsiteX116" fmla="*/ 390526 w 4181474"/>
                    <a:gd name="connsiteY116" fmla="*/ 4238624 h 5000624"/>
                    <a:gd name="connsiteX117" fmla="*/ 400050 w 4181474"/>
                    <a:gd name="connsiteY117" fmla="*/ 4162424 h 5000624"/>
                    <a:gd name="connsiteX118" fmla="*/ 504826 w 4181474"/>
                    <a:gd name="connsiteY118" fmla="*/ 4095750 h 5000624"/>
                    <a:gd name="connsiteX119" fmla="*/ 390526 w 4181474"/>
                    <a:gd name="connsiteY119" fmla="*/ 3933824 h 5000624"/>
                    <a:gd name="connsiteX120" fmla="*/ 381000 w 4181474"/>
                    <a:gd name="connsiteY120" fmla="*/ 3848100 h 5000624"/>
                    <a:gd name="connsiteX121" fmla="*/ 333374 w 4181474"/>
                    <a:gd name="connsiteY121" fmla="*/ 3724276 h 5000624"/>
                    <a:gd name="connsiteX122" fmla="*/ 361950 w 4181474"/>
                    <a:gd name="connsiteY122" fmla="*/ 3600450 h 5000624"/>
                    <a:gd name="connsiteX123" fmla="*/ 238126 w 4181474"/>
                    <a:gd name="connsiteY123" fmla="*/ 3438524 h 5000624"/>
                    <a:gd name="connsiteX124" fmla="*/ 200026 w 4181474"/>
                    <a:gd name="connsiteY124" fmla="*/ 3457576 h 5000624"/>
                    <a:gd name="connsiteX125" fmla="*/ 85726 w 4181474"/>
                    <a:gd name="connsiteY125" fmla="*/ 3438524 h 5000624"/>
                    <a:gd name="connsiteX126" fmla="*/ 95250 w 4181474"/>
                    <a:gd name="connsiteY126" fmla="*/ 3276600 h 5000624"/>
                    <a:gd name="connsiteX127" fmla="*/ 85726 w 4181474"/>
                    <a:gd name="connsiteY127" fmla="*/ 3190876 h 5000624"/>
                    <a:gd name="connsiteX128" fmla="*/ 0 w 4181474"/>
                    <a:gd name="connsiteY128" fmla="*/ 3171824 h 5000624"/>
                    <a:gd name="connsiteX129" fmla="*/ 0 w 4181474"/>
                    <a:gd name="connsiteY129" fmla="*/ 3067050 h 5000624"/>
                    <a:gd name="connsiteX130" fmla="*/ 19050 w 4181474"/>
                    <a:gd name="connsiteY130" fmla="*/ 2943224 h 5000624"/>
                    <a:gd name="connsiteX131" fmla="*/ 114300 w 4181474"/>
                    <a:gd name="connsiteY131" fmla="*/ 2809876 h 5000624"/>
                    <a:gd name="connsiteX132" fmla="*/ 133350 w 4181474"/>
                    <a:gd name="connsiteY132" fmla="*/ 2686050 h 5000624"/>
                    <a:gd name="connsiteX133" fmla="*/ 142874 w 4181474"/>
                    <a:gd name="connsiteY133" fmla="*/ 2600324 h 5000624"/>
                    <a:gd name="connsiteX134" fmla="*/ 276226 w 4181474"/>
                    <a:gd name="connsiteY134" fmla="*/ 2533650 h 5000624"/>
                    <a:gd name="connsiteX135" fmla="*/ 495300 w 4181474"/>
                    <a:gd name="connsiteY135" fmla="*/ 2619376 h 5000624"/>
                    <a:gd name="connsiteX136" fmla="*/ 609600 w 4181474"/>
                    <a:gd name="connsiteY136" fmla="*/ 2628900 h 5000624"/>
                    <a:gd name="connsiteX137" fmla="*/ 676274 w 4181474"/>
                    <a:gd name="connsiteY137" fmla="*/ 2705100 h 5000624"/>
                    <a:gd name="connsiteX138" fmla="*/ 723900 w 4181474"/>
                    <a:gd name="connsiteY138" fmla="*/ 2571750 h 5000624"/>
                    <a:gd name="connsiteX139" fmla="*/ 914400 w 4181474"/>
                    <a:gd name="connsiteY139" fmla="*/ 2590800 h 5000624"/>
                    <a:gd name="connsiteX140" fmla="*/ 971550 w 4181474"/>
                    <a:gd name="connsiteY140" fmla="*/ 2533650 h 5000624"/>
                    <a:gd name="connsiteX141" fmla="*/ 1000126 w 4181474"/>
                    <a:gd name="connsiteY141" fmla="*/ 2562224 h 5000624"/>
                    <a:gd name="connsiteX142" fmla="*/ 1104900 w 4181474"/>
                    <a:gd name="connsiteY142" fmla="*/ 2524124 h 5000624"/>
                    <a:gd name="connsiteX143" fmla="*/ 1133474 w 4181474"/>
                    <a:gd name="connsiteY143" fmla="*/ 2571750 h 5000624"/>
                    <a:gd name="connsiteX144" fmla="*/ 1247774 w 4181474"/>
                    <a:gd name="connsiteY144" fmla="*/ 2552700 h 5000624"/>
                    <a:gd name="connsiteX145" fmla="*/ 1276350 w 4181474"/>
                    <a:gd name="connsiteY145" fmla="*/ 2533650 h 5000624"/>
                    <a:gd name="connsiteX146" fmla="*/ 1371600 w 4181474"/>
                    <a:gd name="connsiteY146" fmla="*/ 2524124 h 5000624"/>
                    <a:gd name="connsiteX147" fmla="*/ 1438274 w 4181474"/>
                    <a:gd name="connsiteY147" fmla="*/ 2476500 h 5000624"/>
                    <a:gd name="connsiteX148" fmla="*/ 1485900 w 4181474"/>
                    <a:gd name="connsiteY148" fmla="*/ 2476500 h 5000624"/>
                    <a:gd name="connsiteX149" fmla="*/ 1533526 w 4181474"/>
                    <a:gd name="connsiteY149" fmla="*/ 2524124 h 5000624"/>
                    <a:gd name="connsiteX150" fmla="*/ 1571626 w 4181474"/>
                    <a:gd name="connsiteY150" fmla="*/ 2514600 h 5000624"/>
                    <a:gd name="connsiteX151" fmla="*/ 1571626 w 4181474"/>
                    <a:gd name="connsiteY151" fmla="*/ 2352676 h 5000624"/>
                    <a:gd name="connsiteX152" fmla="*/ 1657350 w 4181474"/>
                    <a:gd name="connsiteY152" fmla="*/ 2333624 h 5000624"/>
                    <a:gd name="connsiteX153" fmla="*/ 1657350 w 4181474"/>
                    <a:gd name="connsiteY153" fmla="*/ 2181224 h 5000624"/>
                    <a:gd name="connsiteX154" fmla="*/ 1590674 w 4181474"/>
                    <a:gd name="connsiteY154" fmla="*/ 2076450 h 5000624"/>
                    <a:gd name="connsiteX155" fmla="*/ 1485900 w 4181474"/>
                    <a:gd name="connsiteY155" fmla="*/ 2019300 h 5000624"/>
                    <a:gd name="connsiteX156" fmla="*/ 1533526 w 4181474"/>
                    <a:gd name="connsiteY156" fmla="*/ 1971676 h 5000624"/>
                    <a:gd name="connsiteX157" fmla="*/ 1495426 w 4181474"/>
                    <a:gd name="connsiteY157" fmla="*/ 1924050 h 5000624"/>
                    <a:gd name="connsiteX158" fmla="*/ 1390650 w 4181474"/>
                    <a:gd name="connsiteY158" fmla="*/ 1895476 h 5000624"/>
                    <a:gd name="connsiteX159" fmla="*/ 1438274 w 4181474"/>
                    <a:gd name="connsiteY159" fmla="*/ 1847850 h 5000624"/>
                    <a:gd name="connsiteX160" fmla="*/ 1438274 w 4181474"/>
                    <a:gd name="connsiteY160" fmla="*/ 1771650 h 5000624"/>
                    <a:gd name="connsiteX161" fmla="*/ 1343026 w 4181474"/>
                    <a:gd name="connsiteY161" fmla="*/ 1781176 h 5000624"/>
                    <a:gd name="connsiteX162" fmla="*/ 1381126 w 4181474"/>
                    <a:gd name="connsiteY162" fmla="*/ 1543050 h 5000624"/>
                    <a:gd name="connsiteX163" fmla="*/ 1466850 w 4181474"/>
                    <a:gd name="connsiteY163" fmla="*/ 1504950 h 5000624"/>
                    <a:gd name="connsiteX164" fmla="*/ 1422096 w 4181474"/>
                    <a:gd name="connsiteY164" fmla="*/ 1434464 h 5000624"/>
                    <a:gd name="connsiteX165" fmla="*/ 1436370 w 4181474"/>
                    <a:gd name="connsiteY165" fmla="*/ 1432560 h 5000624"/>
                    <a:gd name="connsiteX166" fmla="*/ 1504950 w 4181474"/>
                    <a:gd name="connsiteY166" fmla="*/ 1295400 h 5000624"/>
                    <a:gd name="connsiteX167" fmla="*/ 1504950 w 4181474"/>
                    <a:gd name="connsiteY167" fmla="*/ 1203960 h 5000624"/>
                    <a:gd name="connsiteX168" fmla="*/ 1482090 w 4181474"/>
                    <a:gd name="connsiteY168" fmla="*/ 1135380 h 5000624"/>
                    <a:gd name="connsiteX169" fmla="*/ 1558290 w 4181474"/>
                    <a:gd name="connsiteY169" fmla="*/ 1104900 h 5000624"/>
                    <a:gd name="connsiteX170" fmla="*/ 1733550 w 4181474"/>
                    <a:gd name="connsiteY170" fmla="*/ 830580 h 5000624"/>
                    <a:gd name="connsiteX171" fmla="*/ 1687830 w 4181474"/>
                    <a:gd name="connsiteY171" fmla="*/ 762000 h 5000624"/>
                    <a:gd name="connsiteX172" fmla="*/ 1626870 w 4181474"/>
                    <a:gd name="connsiteY172" fmla="*/ 739140 h 5000624"/>
                    <a:gd name="connsiteX173" fmla="*/ 1558290 w 4181474"/>
                    <a:gd name="connsiteY173" fmla="*/ 632460 h 5000624"/>
                    <a:gd name="connsiteX174" fmla="*/ 1562906 w 4181474"/>
                    <a:gd name="connsiteY174" fmla="*/ 618968 h 5000624"/>
                    <a:gd name="connsiteX175" fmla="*/ 1550670 w 4181474"/>
                    <a:gd name="connsiteY175" fmla="*/ 617220 h 5000624"/>
                    <a:gd name="connsiteX176" fmla="*/ 1657350 w 4181474"/>
                    <a:gd name="connsiteY176" fmla="*/ 632460 h 5000624"/>
                    <a:gd name="connsiteX177" fmla="*/ 1718310 w 4181474"/>
                    <a:gd name="connsiteY177" fmla="*/ 548640 h 5000624"/>
                    <a:gd name="connsiteX178" fmla="*/ 1695450 w 4181474"/>
                    <a:gd name="connsiteY178" fmla="*/ 449580 h 5000624"/>
                    <a:gd name="connsiteX179" fmla="*/ 1756410 w 4181474"/>
                    <a:gd name="connsiteY179" fmla="*/ 441960 h 5000624"/>
                    <a:gd name="connsiteX180" fmla="*/ 1824990 w 4181474"/>
                    <a:gd name="connsiteY180" fmla="*/ 480060 h 5000624"/>
                    <a:gd name="connsiteX181" fmla="*/ 1893570 w 4181474"/>
                    <a:gd name="connsiteY181" fmla="*/ 411480 h 5000624"/>
                    <a:gd name="connsiteX182" fmla="*/ 2007870 w 4181474"/>
                    <a:gd name="connsiteY182" fmla="*/ 434340 h 5000624"/>
                    <a:gd name="connsiteX183" fmla="*/ 2099310 w 4181474"/>
                    <a:gd name="connsiteY183" fmla="*/ 563880 h 5000624"/>
                    <a:gd name="connsiteX184" fmla="*/ 2068830 w 4181474"/>
                    <a:gd name="connsiteY184" fmla="*/ 685800 h 5000624"/>
                    <a:gd name="connsiteX185" fmla="*/ 2145030 w 4181474"/>
                    <a:gd name="connsiteY185" fmla="*/ 685800 h 5000624"/>
                    <a:gd name="connsiteX186" fmla="*/ 2259330 w 4181474"/>
                    <a:gd name="connsiteY186" fmla="*/ 586740 h 5000624"/>
                    <a:gd name="connsiteX187" fmla="*/ 2343150 w 4181474"/>
                    <a:gd name="connsiteY187" fmla="*/ 525780 h 5000624"/>
                    <a:gd name="connsiteX188" fmla="*/ 2366010 w 4181474"/>
                    <a:gd name="connsiteY188" fmla="*/ 365760 h 5000624"/>
                    <a:gd name="connsiteX189" fmla="*/ 2465070 w 4181474"/>
                    <a:gd name="connsiteY189" fmla="*/ 320040 h 5000624"/>
                    <a:gd name="connsiteX190" fmla="*/ 2503170 w 4181474"/>
                    <a:gd name="connsiteY190" fmla="*/ 213360 h 5000624"/>
                    <a:gd name="connsiteX191" fmla="*/ 2647950 w 4181474"/>
                    <a:gd name="connsiteY191" fmla="*/ 53340 h 5000624"/>
                    <a:gd name="connsiteX192" fmla="*/ 2754630 w 4181474"/>
                    <a:gd name="connsiteY192" fmla="*/ 53340 h 5000624"/>
                    <a:gd name="connsiteX193" fmla="*/ 2830830 w 4181474"/>
                    <a:gd name="connsiteY193" fmla="*/ 121920 h 5000624"/>
                    <a:gd name="connsiteX194" fmla="*/ 2922270 w 4181474"/>
                    <a:gd name="connsiteY194" fmla="*/ 30480 h 5000624"/>
                    <a:gd name="connsiteX195" fmla="*/ 2967990 w 4181474"/>
                    <a:gd name="connsiteY195" fmla="*/ 45720 h 5000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</a:cxnLst>
                  <a:rect l="l" t="t" r="r" b="b"/>
                  <a:pathLst>
                    <a:path w="4181474" h="5000624">
                      <a:moveTo>
                        <a:pt x="3021330" y="0"/>
                      </a:moveTo>
                      <a:lnTo>
                        <a:pt x="3059430" y="30480"/>
                      </a:lnTo>
                      <a:lnTo>
                        <a:pt x="3128010" y="7620"/>
                      </a:lnTo>
                      <a:lnTo>
                        <a:pt x="3173730" y="15240"/>
                      </a:lnTo>
                      <a:lnTo>
                        <a:pt x="3128010" y="137160"/>
                      </a:lnTo>
                      <a:lnTo>
                        <a:pt x="3257550" y="114300"/>
                      </a:lnTo>
                      <a:lnTo>
                        <a:pt x="3310890" y="106680"/>
                      </a:lnTo>
                      <a:lnTo>
                        <a:pt x="3303270" y="60960"/>
                      </a:lnTo>
                      <a:lnTo>
                        <a:pt x="3394710" y="15240"/>
                      </a:lnTo>
                      <a:lnTo>
                        <a:pt x="3409950" y="121920"/>
                      </a:lnTo>
                      <a:lnTo>
                        <a:pt x="3569970" y="198120"/>
                      </a:lnTo>
                      <a:lnTo>
                        <a:pt x="3638550" y="152400"/>
                      </a:lnTo>
                      <a:lnTo>
                        <a:pt x="3714750" y="160020"/>
                      </a:lnTo>
                      <a:lnTo>
                        <a:pt x="3851910" y="289560"/>
                      </a:lnTo>
                      <a:lnTo>
                        <a:pt x="3989070" y="281940"/>
                      </a:lnTo>
                      <a:lnTo>
                        <a:pt x="3975862" y="282674"/>
                      </a:lnTo>
                      <a:lnTo>
                        <a:pt x="3990974" y="352424"/>
                      </a:lnTo>
                      <a:lnTo>
                        <a:pt x="4086226" y="381000"/>
                      </a:lnTo>
                      <a:lnTo>
                        <a:pt x="4095750" y="438150"/>
                      </a:lnTo>
                      <a:lnTo>
                        <a:pt x="4181474" y="514350"/>
                      </a:lnTo>
                      <a:lnTo>
                        <a:pt x="4171950" y="647700"/>
                      </a:lnTo>
                      <a:lnTo>
                        <a:pt x="3952874" y="942976"/>
                      </a:lnTo>
                      <a:lnTo>
                        <a:pt x="3943350" y="1028700"/>
                      </a:lnTo>
                      <a:lnTo>
                        <a:pt x="4000498" y="1047750"/>
                      </a:lnTo>
                      <a:lnTo>
                        <a:pt x="4000498" y="1171576"/>
                      </a:lnTo>
                      <a:lnTo>
                        <a:pt x="3924298" y="1162050"/>
                      </a:lnTo>
                      <a:lnTo>
                        <a:pt x="3876674" y="1228724"/>
                      </a:lnTo>
                      <a:lnTo>
                        <a:pt x="3895726" y="1295400"/>
                      </a:lnTo>
                      <a:lnTo>
                        <a:pt x="3886202" y="1352550"/>
                      </a:lnTo>
                      <a:lnTo>
                        <a:pt x="3971926" y="1466850"/>
                      </a:lnTo>
                      <a:lnTo>
                        <a:pt x="4067174" y="1495424"/>
                      </a:lnTo>
                      <a:lnTo>
                        <a:pt x="4000498" y="1638300"/>
                      </a:lnTo>
                      <a:lnTo>
                        <a:pt x="4000498" y="1724024"/>
                      </a:lnTo>
                      <a:lnTo>
                        <a:pt x="3857626" y="1800224"/>
                      </a:lnTo>
                      <a:lnTo>
                        <a:pt x="3771898" y="2000250"/>
                      </a:lnTo>
                      <a:lnTo>
                        <a:pt x="3724274" y="2000250"/>
                      </a:lnTo>
                      <a:lnTo>
                        <a:pt x="3667126" y="2066924"/>
                      </a:lnTo>
                      <a:lnTo>
                        <a:pt x="3657602" y="2162176"/>
                      </a:lnTo>
                      <a:lnTo>
                        <a:pt x="3600450" y="2171700"/>
                      </a:lnTo>
                      <a:lnTo>
                        <a:pt x="3505202" y="2133600"/>
                      </a:lnTo>
                      <a:lnTo>
                        <a:pt x="3390898" y="2143124"/>
                      </a:lnTo>
                      <a:lnTo>
                        <a:pt x="3324226" y="2209800"/>
                      </a:lnTo>
                      <a:lnTo>
                        <a:pt x="3333750" y="2324100"/>
                      </a:lnTo>
                      <a:lnTo>
                        <a:pt x="3295650" y="2352676"/>
                      </a:lnTo>
                      <a:lnTo>
                        <a:pt x="3219450" y="2352676"/>
                      </a:lnTo>
                      <a:lnTo>
                        <a:pt x="3181350" y="2466976"/>
                      </a:lnTo>
                      <a:lnTo>
                        <a:pt x="3257550" y="2524124"/>
                      </a:lnTo>
                      <a:lnTo>
                        <a:pt x="3390898" y="2524124"/>
                      </a:lnTo>
                      <a:lnTo>
                        <a:pt x="3400426" y="2609850"/>
                      </a:lnTo>
                      <a:lnTo>
                        <a:pt x="3495674" y="2609850"/>
                      </a:lnTo>
                      <a:lnTo>
                        <a:pt x="3533774" y="2686050"/>
                      </a:lnTo>
                      <a:lnTo>
                        <a:pt x="3590926" y="2667000"/>
                      </a:lnTo>
                      <a:lnTo>
                        <a:pt x="3629026" y="2705100"/>
                      </a:lnTo>
                      <a:lnTo>
                        <a:pt x="3638550" y="2762250"/>
                      </a:lnTo>
                      <a:lnTo>
                        <a:pt x="3676650" y="2838450"/>
                      </a:lnTo>
                      <a:lnTo>
                        <a:pt x="3705226" y="2971800"/>
                      </a:lnTo>
                      <a:lnTo>
                        <a:pt x="3800474" y="2990850"/>
                      </a:lnTo>
                      <a:lnTo>
                        <a:pt x="3848098" y="3095624"/>
                      </a:lnTo>
                      <a:lnTo>
                        <a:pt x="3771898" y="3162300"/>
                      </a:lnTo>
                      <a:lnTo>
                        <a:pt x="3762374" y="3238500"/>
                      </a:lnTo>
                      <a:lnTo>
                        <a:pt x="3819526" y="3333750"/>
                      </a:lnTo>
                      <a:lnTo>
                        <a:pt x="3924298" y="3333750"/>
                      </a:lnTo>
                      <a:lnTo>
                        <a:pt x="3933826" y="3457576"/>
                      </a:lnTo>
                      <a:lnTo>
                        <a:pt x="4057650" y="3533776"/>
                      </a:lnTo>
                      <a:lnTo>
                        <a:pt x="4105274" y="3629024"/>
                      </a:lnTo>
                      <a:lnTo>
                        <a:pt x="4095750" y="3771900"/>
                      </a:lnTo>
                      <a:lnTo>
                        <a:pt x="4057650" y="3781424"/>
                      </a:lnTo>
                      <a:lnTo>
                        <a:pt x="4019550" y="3867150"/>
                      </a:lnTo>
                      <a:lnTo>
                        <a:pt x="4048126" y="3905250"/>
                      </a:lnTo>
                      <a:lnTo>
                        <a:pt x="4143374" y="4029076"/>
                      </a:lnTo>
                      <a:lnTo>
                        <a:pt x="3962402" y="4048124"/>
                      </a:lnTo>
                      <a:lnTo>
                        <a:pt x="4010026" y="4143376"/>
                      </a:lnTo>
                      <a:lnTo>
                        <a:pt x="4000498" y="4305300"/>
                      </a:lnTo>
                      <a:lnTo>
                        <a:pt x="3886202" y="4362450"/>
                      </a:lnTo>
                      <a:lnTo>
                        <a:pt x="3895314" y="4480936"/>
                      </a:lnTo>
                      <a:lnTo>
                        <a:pt x="3771898" y="4467224"/>
                      </a:lnTo>
                      <a:lnTo>
                        <a:pt x="3724274" y="4524376"/>
                      </a:lnTo>
                      <a:lnTo>
                        <a:pt x="3505202" y="4648200"/>
                      </a:lnTo>
                      <a:lnTo>
                        <a:pt x="3409950" y="4638676"/>
                      </a:lnTo>
                      <a:lnTo>
                        <a:pt x="3324226" y="4552950"/>
                      </a:lnTo>
                      <a:lnTo>
                        <a:pt x="3267074" y="4562476"/>
                      </a:lnTo>
                      <a:lnTo>
                        <a:pt x="3124202" y="4438650"/>
                      </a:lnTo>
                      <a:lnTo>
                        <a:pt x="2933698" y="4505324"/>
                      </a:lnTo>
                      <a:lnTo>
                        <a:pt x="2819402" y="4600576"/>
                      </a:lnTo>
                      <a:lnTo>
                        <a:pt x="2733674" y="4562476"/>
                      </a:lnTo>
                      <a:lnTo>
                        <a:pt x="2714626" y="4467224"/>
                      </a:lnTo>
                      <a:lnTo>
                        <a:pt x="2533650" y="4381500"/>
                      </a:lnTo>
                      <a:lnTo>
                        <a:pt x="2466974" y="4419600"/>
                      </a:lnTo>
                      <a:lnTo>
                        <a:pt x="2419350" y="4391024"/>
                      </a:lnTo>
                      <a:lnTo>
                        <a:pt x="2381250" y="4381500"/>
                      </a:lnTo>
                      <a:lnTo>
                        <a:pt x="2400300" y="4267200"/>
                      </a:lnTo>
                      <a:lnTo>
                        <a:pt x="2305050" y="4248150"/>
                      </a:lnTo>
                      <a:lnTo>
                        <a:pt x="2324100" y="4152900"/>
                      </a:lnTo>
                      <a:lnTo>
                        <a:pt x="2133600" y="4010024"/>
                      </a:lnTo>
                      <a:lnTo>
                        <a:pt x="2124074" y="3943350"/>
                      </a:lnTo>
                      <a:lnTo>
                        <a:pt x="2076450" y="3962400"/>
                      </a:lnTo>
                      <a:lnTo>
                        <a:pt x="2066926" y="4019550"/>
                      </a:lnTo>
                      <a:lnTo>
                        <a:pt x="1952626" y="4095750"/>
                      </a:lnTo>
                      <a:lnTo>
                        <a:pt x="1847850" y="4114800"/>
                      </a:lnTo>
                      <a:lnTo>
                        <a:pt x="1638300" y="4181476"/>
                      </a:lnTo>
                      <a:lnTo>
                        <a:pt x="1495426" y="4171950"/>
                      </a:lnTo>
                      <a:lnTo>
                        <a:pt x="1228726" y="4600576"/>
                      </a:lnTo>
                      <a:lnTo>
                        <a:pt x="1190626" y="5000624"/>
                      </a:lnTo>
                      <a:lnTo>
                        <a:pt x="1104900" y="4962524"/>
                      </a:lnTo>
                      <a:lnTo>
                        <a:pt x="1019174" y="4972050"/>
                      </a:lnTo>
                      <a:lnTo>
                        <a:pt x="971550" y="4905376"/>
                      </a:lnTo>
                      <a:lnTo>
                        <a:pt x="866774" y="4752976"/>
                      </a:lnTo>
                      <a:lnTo>
                        <a:pt x="809626" y="4619624"/>
                      </a:lnTo>
                      <a:lnTo>
                        <a:pt x="723900" y="4562476"/>
                      </a:lnTo>
                      <a:lnTo>
                        <a:pt x="628650" y="4648200"/>
                      </a:lnTo>
                      <a:lnTo>
                        <a:pt x="495300" y="4657724"/>
                      </a:lnTo>
                      <a:lnTo>
                        <a:pt x="390526" y="4705350"/>
                      </a:lnTo>
                      <a:lnTo>
                        <a:pt x="304800" y="4619624"/>
                      </a:lnTo>
                      <a:lnTo>
                        <a:pt x="304800" y="4572000"/>
                      </a:lnTo>
                      <a:lnTo>
                        <a:pt x="333374" y="4514850"/>
                      </a:lnTo>
                      <a:lnTo>
                        <a:pt x="342900" y="4429124"/>
                      </a:lnTo>
                      <a:lnTo>
                        <a:pt x="390526" y="4238624"/>
                      </a:lnTo>
                      <a:lnTo>
                        <a:pt x="400050" y="4162424"/>
                      </a:lnTo>
                      <a:lnTo>
                        <a:pt x="504826" y="4095750"/>
                      </a:lnTo>
                      <a:lnTo>
                        <a:pt x="390526" y="3933824"/>
                      </a:lnTo>
                      <a:lnTo>
                        <a:pt x="381000" y="3848100"/>
                      </a:lnTo>
                      <a:lnTo>
                        <a:pt x="333374" y="3724276"/>
                      </a:lnTo>
                      <a:lnTo>
                        <a:pt x="361950" y="3600450"/>
                      </a:lnTo>
                      <a:lnTo>
                        <a:pt x="238126" y="3438524"/>
                      </a:lnTo>
                      <a:lnTo>
                        <a:pt x="200026" y="3457576"/>
                      </a:lnTo>
                      <a:lnTo>
                        <a:pt x="85726" y="3438524"/>
                      </a:lnTo>
                      <a:lnTo>
                        <a:pt x="95250" y="3276600"/>
                      </a:lnTo>
                      <a:lnTo>
                        <a:pt x="85726" y="3190876"/>
                      </a:lnTo>
                      <a:lnTo>
                        <a:pt x="0" y="3171824"/>
                      </a:lnTo>
                      <a:lnTo>
                        <a:pt x="0" y="3067050"/>
                      </a:lnTo>
                      <a:lnTo>
                        <a:pt x="19050" y="2943224"/>
                      </a:lnTo>
                      <a:lnTo>
                        <a:pt x="114300" y="2809876"/>
                      </a:lnTo>
                      <a:lnTo>
                        <a:pt x="133350" y="2686050"/>
                      </a:lnTo>
                      <a:lnTo>
                        <a:pt x="142874" y="2600324"/>
                      </a:lnTo>
                      <a:lnTo>
                        <a:pt x="276226" y="2533650"/>
                      </a:lnTo>
                      <a:lnTo>
                        <a:pt x="495300" y="2619376"/>
                      </a:lnTo>
                      <a:lnTo>
                        <a:pt x="609600" y="2628900"/>
                      </a:lnTo>
                      <a:lnTo>
                        <a:pt x="676274" y="2705100"/>
                      </a:lnTo>
                      <a:lnTo>
                        <a:pt x="723900" y="2571750"/>
                      </a:lnTo>
                      <a:lnTo>
                        <a:pt x="914400" y="2590800"/>
                      </a:lnTo>
                      <a:lnTo>
                        <a:pt x="971550" y="2533650"/>
                      </a:lnTo>
                      <a:lnTo>
                        <a:pt x="1000126" y="2562224"/>
                      </a:lnTo>
                      <a:lnTo>
                        <a:pt x="1104900" y="2524124"/>
                      </a:lnTo>
                      <a:lnTo>
                        <a:pt x="1133474" y="2571750"/>
                      </a:lnTo>
                      <a:lnTo>
                        <a:pt x="1247774" y="2552700"/>
                      </a:lnTo>
                      <a:lnTo>
                        <a:pt x="1276350" y="2533650"/>
                      </a:lnTo>
                      <a:lnTo>
                        <a:pt x="1371600" y="2524124"/>
                      </a:lnTo>
                      <a:lnTo>
                        <a:pt x="1438274" y="2476500"/>
                      </a:lnTo>
                      <a:lnTo>
                        <a:pt x="1485900" y="2476500"/>
                      </a:lnTo>
                      <a:lnTo>
                        <a:pt x="1533526" y="2524124"/>
                      </a:lnTo>
                      <a:lnTo>
                        <a:pt x="1571626" y="2514600"/>
                      </a:lnTo>
                      <a:lnTo>
                        <a:pt x="1571626" y="2352676"/>
                      </a:lnTo>
                      <a:lnTo>
                        <a:pt x="1657350" y="2333624"/>
                      </a:lnTo>
                      <a:lnTo>
                        <a:pt x="1657350" y="2181224"/>
                      </a:lnTo>
                      <a:lnTo>
                        <a:pt x="1590674" y="2076450"/>
                      </a:lnTo>
                      <a:lnTo>
                        <a:pt x="1485900" y="2019300"/>
                      </a:lnTo>
                      <a:lnTo>
                        <a:pt x="1533526" y="1971676"/>
                      </a:lnTo>
                      <a:lnTo>
                        <a:pt x="1495426" y="1924050"/>
                      </a:lnTo>
                      <a:lnTo>
                        <a:pt x="1390650" y="1895476"/>
                      </a:lnTo>
                      <a:lnTo>
                        <a:pt x="1438274" y="1847850"/>
                      </a:lnTo>
                      <a:lnTo>
                        <a:pt x="1438274" y="1771650"/>
                      </a:lnTo>
                      <a:lnTo>
                        <a:pt x="1343026" y="1781176"/>
                      </a:lnTo>
                      <a:lnTo>
                        <a:pt x="1381126" y="1543050"/>
                      </a:lnTo>
                      <a:lnTo>
                        <a:pt x="1466850" y="1504950"/>
                      </a:lnTo>
                      <a:lnTo>
                        <a:pt x="1422096" y="1434464"/>
                      </a:lnTo>
                      <a:lnTo>
                        <a:pt x="1436370" y="1432560"/>
                      </a:lnTo>
                      <a:lnTo>
                        <a:pt x="1504950" y="1295400"/>
                      </a:lnTo>
                      <a:lnTo>
                        <a:pt x="1504950" y="1203960"/>
                      </a:lnTo>
                      <a:lnTo>
                        <a:pt x="1482090" y="1135380"/>
                      </a:lnTo>
                      <a:lnTo>
                        <a:pt x="1558290" y="1104900"/>
                      </a:lnTo>
                      <a:lnTo>
                        <a:pt x="1733550" y="830580"/>
                      </a:lnTo>
                      <a:lnTo>
                        <a:pt x="1687830" y="762000"/>
                      </a:lnTo>
                      <a:lnTo>
                        <a:pt x="1626870" y="739140"/>
                      </a:lnTo>
                      <a:lnTo>
                        <a:pt x="1558290" y="632460"/>
                      </a:lnTo>
                      <a:lnTo>
                        <a:pt x="1562906" y="618968"/>
                      </a:lnTo>
                      <a:lnTo>
                        <a:pt x="1550670" y="617220"/>
                      </a:lnTo>
                      <a:lnTo>
                        <a:pt x="1657350" y="632460"/>
                      </a:lnTo>
                      <a:lnTo>
                        <a:pt x="1718310" y="548640"/>
                      </a:lnTo>
                      <a:lnTo>
                        <a:pt x="1695450" y="449580"/>
                      </a:lnTo>
                      <a:lnTo>
                        <a:pt x="1756410" y="441960"/>
                      </a:lnTo>
                      <a:lnTo>
                        <a:pt x="1824990" y="480060"/>
                      </a:lnTo>
                      <a:lnTo>
                        <a:pt x="1893570" y="411480"/>
                      </a:lnTo>
                      <a:lnTo>
                        <a:pt x="2007870" y="434340"/>
                      </a:lnTo>
                      <a:lnTo>
                        <a:pt x="2099310" y="563880"/>
                      </a:lnTo>
                      <a:lnTo>
                        <a:pt x="2068830" y="685800"/>
                      </a:lnTo>
                      <a:lnTo>
                        <a:pt x="2145030" y="685800"/>
                      </a:lnTo>
                      <a:lnTo>
                        <a:pt x="2259330" y="586740"/>
                      </a:lnTo>
                      <a:lnTo>
                        <a:pt x="2343150" y="525780"/>
                      </a:lnTo>
                      <a:lnTo>
                        <a:pt x="2366010" y="365760"/>
                      </a:lnTo>
                      <a:lnTo>
                        <a:pt x="2465070" y="320040"/>
                      </a:lnTo>
                      <a:lnTo>
                        <a:pt x="2503170" y="213360"/>
                      </a:lnTo>
                      <a:lnTo>
                        <a:pt x="2647950" y="53340"/>
                      </a:lnTo>
                      <a:lnTo>
                        <a:pt x="2754630" y="53340"/>
                      </a:lnTo>
                      <a:lnTo>
                        <a:pt x="2830830" y="121920"/>
                      </a:lnTo>
                      <a:lnTo>
                        <a:pt x="2922270" y="30480"/>
                      </a:lnTo>
                      <a:lnTo>
                        <a:pt x="2967990" y="45720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581C8C9B-49C0-2AE0-6232-0F18D3F6C363}"/>
                    </a:ext>
                  </a:extLst>
                </p:cNvPr>
                <p:cNvSpPr/>
                <p:nvPr/>
              </p:nvSpPr>
              <p:spPr>
                <a:xfrm>
                  <a:off x="2380802" y="1816174"/>
                  <a:ext cx="595987" cy="612271"/>
                </a:xfrm>
                <a:custGeom>
                  <a:avLst/>
                  <a:gdLst>
                    <a:gd name="connsiteX0" fmla="*/ 571500 w 2905124"/>
                    <a:gd name="connsiteY0" fmla="*/ 0 h 2984500"/>
                    <a:gd name="connsiteX1" fmla="*/ 742948 w 2905124"/>
                    <a:gd name="connsiteY1" fmla="*/ 38100 h 2984500"/>
                    <a:gd name="connsiteX2" fmla="*/ 800100 w 2905124"/>
                    <a:gd name="connsiteY2" fmla="*/ 85726 h 2984500"/>
                    <a:gd name="connsiteX3" fmla="*/ 809624 w 2905124"/>
                    <a:gd name="connsiteY3" fmla="*/ 152400 h 2984500"/>
                    <a:gd name="connsiteX4" fmla="*/ 809624 w 2905124"/>
                    <a:gd name="connsiteY4" fmla="*/ 219074 h 2984500"/>
                    <a:gd name="connsiteX5" fmla="*/ 866772 w 2905124"/>
                    <a:gd name="connsiteY5" fmla="*/ 266700 h 2984500"/>
                    <a:gd name="connsiteX6" fmla="*/ 952500 w 2905124"/>
                    <a:gd name="connsiteY6" fmla="*/ 257174 h 2984500"/>
                    <a:gd name="connsiteX7" fmla="*/ 971548 w 2905124"/>
                    <a:gd name="connsiteY7" fmla="*/ 219074 h 2984500"/>
                    <a:gd name="connsiteX8" fmla="*/ 1000124 w 2905124"/>
                    <a:gd name="connsiteY8" fmla="*/ 190500 h 2984500"/>
                    <a:gd name="connsiteX9" fmla="*/ 1152524 w 2905124"/>
                    <a:gd name="connsiteY9" fmla="*/ 180974 h 2984500"/>
                    <a:gd name="connsiteX10" fmla="*/ 1209676 w 2905124"/>
                    <a:gd name="connsiteY10" fmla="*/ 200026 h 2984500"/>
                    <a:gd name="connsiteX11" fmla="*/ 1266824 w 2905124"/>
                    <a:gd name="connsiteY11" fmla="*/ 180974 h 2984500"/>
                    <a:gd name="connsiteX12" fmla="*/ 1314448 w 2905124"/>
                    <a:gd name="connsiteY12" fmla="*/ 228600 h 2984500"/>
                    <a:gd name="connsiteX13" fmla="*/ 1314448 w 2905124"/>
                    <a:gd name="connsiteY13" fmla="*/ 352426 h 2984500"/>
                    <a:gd name="connsiteX14" fmla="*/ 1524000 w 2905124"/>
                    <a:gd name="connsiteY14" fmla="*/ 352426 h 2984500"/>
                    <a:gd name="connsiteX15" fmla="*/ 1533524 w 2905124"/>
                    <a:gd name="connsiteY15" fmla="*/ 266700 h 2984500"/>
                    <a:gd name="connsiteX16" fmla="*/ 1562100 w 2905124"/>
                    <a:gd name="connsiteY16" fmla="*/ 228600 h 2984500"/>
                    <a:gd name="connsiteX17" fmla="*/ 1676400 w 2905124"/>
                    <a:gd name="connsiteY17" fmla="*/ 228600 h 2984500"/>
                    <a:gd name="connsiteX18" fmla="*/ 1676804 w 2905124"/>
                    <a:gd name="connsiteY18" fmla="*/ 227466 h 2984500"/>
                    <a:gd name="connsiteX19" fmla="*/ 1685924 w 2905124"/>
                    <a:gd name="connsiteY19" fmla="*/ 233362 h 2984500"/>
                    <a:gd name="connsiteX20" fmla="*/ 1833564 w 2905124"/>
                    <a:gd name="connsiteY20" fmla="*/ 252414 h 2984500"/>
                    <a:gd name="connsiteX21" fmla="*/ 1866900 w 2905124"/>
                    <a:gd name="connsiteY21" fmla="*/ 295274 h 2984500"/>
                    <a:gd name="connsiteX22" fmla="*/ 1871660 w 2905124"/>
                    <a:gd name="connsiteY22" fmla="*/ 342900 h 2984500"/>
                    <a:gd name="connsiteX23" fmla="*/ 1938336 w 2905124"/>
                    <a:gd name="connsiteY23" fmla="*/ 381000 h 2984500"/>
                    <a:gd name="connsiteX24" fmla="*/ 2052636 w 2905124"/>
                    <a:gd name="connsiteY24" fmla="*/ 381000 h 2984500"/>
                    <a:gd name="connsiteX25" fmla="*/ 2181224 w 2905124"/>
                    <a:gd name="connsiteY25" fmla="*/ 471488 h 2984500"/>
                    <a:gd name="connsiteX26" fmla="*/ 2247900 w 2905124"/>
                    <a:gd name="connsiteY26" fmla="*/ 419100 h 2984500"/>
                    <a:gd name="connsiteX27" fmla="*/ 2286000 w 2905124"/>
                    <a:gd name="connsiteY27" fmla="*/ 442914 h 2984500"/>
                    <a:gd name="connsiteX28" fmla="*/ 2322544 w 2905124"/>
                    <a:gd name="connsiteY28" fmla="*/ 429210 h 2984500"/>
                    <a:gd name="connsiteX29" fmla="*/ 2362200 w 2905124"/>
                    <a:gd name="connsiteY29" fmla="*/ 495300 h 2984500"/>
                    <a:gd name="connsiteX30" fmla="*/ 2400300 w 2905124"/>
                    <a:gd name="connsiteY30" fmla="*/ 504826 h 2984500"/>
                    <a:gd name="connsiteX31" fmla="*/ 2400300 w 2905124"/>
                    <a:gd name="connsiteY31" fmla="*/ 609600 h 2984500"/>
                    <a:gd name="connsiteX32" fmla="*/ 2476500 w 2905124"/>
                    <a:gd name="connsiteY32" fmla="*/ 666750 h 2984500"/>
                    <a:gd name="connsiteX33" fmla="*/ 2447924 w 2905124"/>
                    <a:gd name="connsiteY33" fmla="*/ 742950 h 2984500"/>
                    <a:gd name="connsiteX34" fmla="*/ 2581276 w 2905124"/>
                    <a:gd name="connsiteY34" fmla="*/ 952500 h 2984500"/>
                    <a:gd name="connsiteX35" fmla="*/ 2714624 w 2905124"/>
                    <a:gd name="connsiteY35" fmla="*/ 1009650 h 2984500"/>
                    <a:gd name="connsiteX36" fmla="*/ 2800348 w 2905124"/>
                    <a:gd name="connsiteY36" fmla="*/ 1076326 h 2984500"/>
                    <a:gd name="connsiteX37" fmla="*/ 2905124 w 2905124"/>
                    <a:gd name="connsiteY37" fmla="*/ 1104900 h 2984500"/>
                    <a:gd name="connsiteX38" fmla="*/ 2867024 w 2905124"/>
                    <a:gd name="connsiteY38" fmla="*/ 1200150 h 2984500"/>
                    <a:gd name="connsiteX39" fmla="*/ 2905124 w 2905124"/>
                    <a:gd name="connsiteY39" fmla="*/ 1304926 h 2984500"/>
                    <a:gd name="connsiteX40" fmla="*/ 2876548 w 2905124"/>
                    <a:gd name="connsiteY40" fmla="*/ 1495426 h 2984500"/>
                    <a:gd name="connsiteX41" fmla="*/ 2847972 w 2905124"/>
                    <a:gd name="connsiteY41" fmla="*/ 1581150 h 2984500"/>
                    <a:gd name="connsiteX42" fmla="*/ 2809876 w 2905124"/>
                    <a:gd name="connsiteY42" fmla="*/ 1695450 h 2984500"/>
                    <a:gd name="connsiteX43" fmla="*/ 2686048 w 2905124"/>
                    <a:gd name="connsiteY43" fmla="*/ 1724026 h 2984500"/>
                    <a:gd name="connsiteX44" fmla="*/ 2609848 w 2905124"/>
                    <a:gd name="connsiteY44" fmla="*/ 1828800 h 2984500"/>
                    <a:gd name="connsiteX45" fmla="*/ 2486024 w 2905124"/>
                    <a:gd name="connsiteY45" fmla="*/ 1895474 h 2984500"/>
                    <a:gd name="connsiteX46" fmla="*/ 2371724 w 2905124"/>
                    <a:gd name="connsiteY46" fmla="*/ 1905000 h 2984500"/>
                    <a:gd name="connsiteX47" fmla="*/ 2286000 w 2905124"/>
                    <a:gd name="connsiteY47" fmla="*/ 1943100 h 2984500"/>
                    <a:gd name="connsiteX48" fmla="*/ 2251912 w 2905124"/>
                    <a:gd name="connsiteY48" fmla="*/ 2147638 h 2984500"/>
                    <a:gd name="connsiteX49" fmla="*/ 2143124 w 2905124"/>
                    <a:gd name="connsiteY49" fmla="*/ 2209800 h 2984500"/>
                    <a:gd name="connsiteX50" fmla="*/ 2079624 w 2905124"/>
                    <a:gd name="connsiteY50" fmla="*/ 2165350 h 2984500"/>
                    <a:gd name="connsiteX51" fmla="*/ 1990724 w 2905124"/>
                    <a:gd name="connsiteY51" fmla="*/ 2216150 h 2984500"/>
                    <a:gd name="connsiteX52" fmla="*/ 1844676 w 2905124"/>
                    <a:gd name="connsiteY52" fmla="*/ 2203450 h 2984500"/>
                    <a:gd name="connsiteX53" fmla="*/ 1711324 w 2905124"/>
                    <a:gd name="connsiteY53" fmla="*/ 2254250 h 2984500"/>
                    <a:gd name="connsiteX54" fmla="*/ 1533524 w 2905124"/>
                    <a:gd name="connsiteY54" fmla="*/ 2260600 h 2984500"/>
                    <a:gd name="connsiteX55" fmla="*/ 1501772 w 2905124"/>
                    <a:gd name="connsiteY55" fmla="*/ 2171700 h 2984500"/>
                    <a:gd name="connsiteX56" fmla="*/ 1323972 w 2905124"/>
                    <a:gd name="connsiteY56" fmla="*/ 2139950 h 2984500"/>
                    <a:gd name="connsiteX57" fmla="*/ 1311276 w 2905124"/>
                    <a:gd name="connsiteY57" fmla="*/ 2038350 h 2984500"/>
                    <a:gd name="connsiteX58" fmla="*/ 1222372 w 2905124"/>
                    <a:gd name="connsiteY58" fmla="*/ 1968500 h 2984500"/>
                    <a:gd name="connsiteX59" fmla="*/ 1101724 w 2905124"/>
                    <a:gd name="connsiteY59" fmla="*/ 2076450 h 2984500"/>
                    <a:gd name="connsiteX60" fmla="*/ 1089024 w 2905124"/>
                    <a:gd name="connsiteY60" fmla="*/ 2374900 h 2984500"/>
                    <a:gd name="connsiteX61" fmla="*/ 1006476 w 2905124"/>
                    <a:gd name="connsiteY61" fmla="*/ 2438400 h 2984500"/>
                    <a:gd name="connsiteX62" fmla="*/ 1038224 w 2905124"/>
                    <a:gd name="connsiteY62" fmla="*/ 2520950 h 2984500"/>
                    <a:gd name="connsiteX63" fmla="*/ 1025524 w 2905124"/>
                    <a:gd name="connsiteY63" fmla="*/ 2692400 h 2984500"/>
                    <a:gd name="connsiteX64" fmla="*/ 1057276 w 2905124"/>
                    <a:gd name="connsiteY64" fmla="*/ 2762250 h 2984500"/>
                    <a:gd name="connsiteX65" fmla="*/ 1076324 w 2905124"/>
                    <a:gd name="connsiteY65" fmla="*/ 2863850 h 2984500"/>
                    <a:gd name="connsiteX66" fmla="*/ 955676 w 2905124"/>
                    <a:gd name="connsiteY66" fmla="*/ 2984500 h 2984500"/>
                    <a:gd name="connsiteX67" fmla="*/ 739772 w 2905124"/>
                    <a:gd name="connsiteY67" fmla="*/ 2959100 h 2984500"/>
                    <a:gd name="connsiteX68" fmla="*/ 720724 w 2905124"/>
                    <a:gd name="connsiteY68" fmla="*/ 2876550 h 2984500"/>
                    <a:gd name="connsiteX69" fmla="*/ 644524 w 2905124"/>
                    <a:gd name="connsiteY69" fmla="*/ 2857500 h 2984500"/>
                    <a:gd name="connsiteX70" fmla="*/ 638172 w 2905124"/>
                    <a:gd name="connsiteY70" fmla="*/ 2768600 h 2984500"/>
                    <a:gd name="connsiteX71" fmla="*/ 542924 w 2905124"/>
                    <a:gd name="connsiteY71" fmla="*/ 2641600 h 2984500"/>
                    <a:gd name="connsiteX72" fmla="*/ 593724 w 2905124"/>
                    <a:gd name="connsiteY72" fmla="*/ 2501900 h 2984500"/>
                    <a:gd name="connsiteX73" fmla="*/ 441324 w 2905124"/>
                    <a:gd name="connsiteY73" fmla="*/ 2393950 h 2984500"/>
                    <a:gd name="connsiteX74" fmla="*/ 333372 w 2905124"/>
                    <a:gd name="connsiteY74" fmla="*/ 2495550 h 2984500"/>
                    <a:gd name="connsiteX75" fmla="*/ 250824 w 2905124"/>
                    <a:gd name="connsiteY75" fmla="*/ 2438400 h 2984500"/>
                    <a:gd name="connsiteX76" fmla="*/ 244476 w 2905124"/>
                    <a:gd name="connsiteY76" fmla="*/ 2286000 h 2984500"/>
                    <a:gd name="connsiteX77" fmla="*/ 136524 w 2905124"/>
                    <a:gd name="connsiteY77" fmla="*/ 2216150 h 2984500"/>
                    <a:gd name="connsiteX78" fmla="*/ 219076 w 2905124"/>
                    <a:gd name="connsiteY78" fmla="*/ 2146300 h 2984500"/>
                    <a:gd name="connsiteX79" fmla="*/ 238124 w 2905124"/>
                    <a:gd name="connsiteY79" fmla="*/ 2019300 h 2984500"/>
                    <a:gd name="connsiteX80" fmla="*/ 200024 w 2905124"/>
                    <a:gd name="connsiteY80" fmla="*/ 1917700 h 2984500"/>
                    <a:gd name="connsiteX81" fmla="*/ 238124 w 2905124"/>
                    <a:gd name="connsiteY81" fmla="*/ 1854200 h 2984500"/>
                    <a:gd name="connsiteX82" fmla="*/ 250824 w 2905124"/>
                    <a:gd name="connsiteY82" fmla="*/ 1727200 h 2984500"/>
                    <a:gd name="connsiteX83" fmla="*/ 263524 w 2905124"/>
                    <a:gd name="connsiteY83" fmla="*/ 1682750 h 2984500"/>
                    <a:gd name="connsiteX84" fmla="*/ 257172 w 2905124"/>
                    <a:gd name="connsiteY84" fmla="*/ 1581150 h 2984500"/>
                    <a:gd name="connsiteX85" fmla="*/ 187324 w 2905124"/>
                    <a:gd name="connsiteY85" fmla="*/ 1524000 h 2984500"/>
                    <a:gd name="connsiteX86" fmla="*/ 174624 w 2905124"/>
                    <a:gd name="connsiteY86" fmla="*/ 1460500 h 2984500"/>
                    <a:gd name="connsiteX87" fmla="*/ 187324 w 2905124"/>
                    <a:gd name="connsiteY87" fmla="*/ 1403350 h 2984500"/>
                    <a:gd name="connsiteX88" fmla="*/ 123824 w 2905124"/>
                    <a:gd name="connsiteY88" fmla="*/ 1225550 h 2984500"/>
                    <a:gd name="connsiteX89" fmla="*/ 113860 w 2905124"/>
                    <a:gd name="connsiteY89" fmla="*/ 1227910 h 2984500"/>
                    <a:gd name="connsiteX90" fmla="*/ 47624 w 2905124"/>
                    <a:gd name="connsiteY90" fmla="*/ 1104900 h 2984500"/>
                    <a:gd name="connsiteX91" fmla="*/ 47624 w 2905124"/>
                    <a:gd name="connsiteY91" fmla="*/ 990600 h 2984500"/>
                    <a:gd name="connsiteX92" fmla="*/ 0 w 2905124"/>
                    <a:gd name="connsiteY92" fmla="*/ 952500 h 2984500"/>
                    <a:gd name="connsiteX93" fmla="*/ 152400 w 2905124"/>
                    <a:gd name="connsiteY93" fmla="*/ 800100 h 2984500"/>
                    <a:gd name="connsiteX94" fmla="*/ 19048 w 2905124"/>
                    <a:gd name="connsiteY94" fmla="*/ 695326 h 2984500"/>
                    <a:gd name="connsiteX95" fmla="*/ 9524 w 2905124"/>
                    <a:gd name="connsiteY95" fmla="*/ 657226 h 2984500"/>
                    <a:gd name="connsiteX96" fmla="*/ 66676 w 2905124"/>
                    <a:gd name="connsiteY96" fmla="*/ 561974 h 2984500"/>
                    <a:gd name="connsiteX97" fmla="*/ 95248 w 2905124"/>
                    <a:gd name="connsiteY97" fmla="*/ 523874 h 2984500"/>
                    <a:gd name="connsiteX98" fmla="*/ 171448 w 2905124"/>
                    <a:gd name="connsiteY98" fmla="*/ 314326 h 2984500"/>
                    <a:gd name="connsiteX99" fmla="*/ 247648 w 2905124"/>
                    <a:gd name="connsiteY99" fmla="*/ 314326 h 2984500"/>
                    <a:gd name="connsiteX100" fmla="*/ 314324 w 2905124"/>
                    <a:gd name="connsiteY100" fmla="*/ 409574 h 298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2905124" h="2984500">
                      <a:moveTo>
                        <a:pt x="571500" y="0"/>
                      </a:moveTo>
                      <a:lnTo>
                        <a:pt x="742948" y="38100"/>
                      </a:lnTo>
                      <a:lnTo>
                        <a:pt x="800100" y="85726"/>
                      </a:lnTo>
                      <a:lnTo>
                        <a:pt x="809624" y="152400"/>
                      </a:lnTo>
                      <a:lnTo>
                        <a:pt x="809624" y="219074"/>
                      </a:lnTo>
                      <a:lnTo>
                        <a:pt x="866772" y="266700"/>
                      </a:lnTo>
                      <a:lnTo>
                        <a:pt x="952500" y="257174"/>
                      </a:lnTo>
                      <a:lnTo>
                        <a:pt x="971548" y="219074"/>
                      </a:lnTo>
                      <a:lnTo>
                        <a:pt x="1000124" y="190500"/>
                      </a:lnTo>
                      <a:lnTo>
                        <a:pt x="1152524" y="180974"/>
                      </a:lnTo>
                      <a:lnTo>
                        <a:pt x="1209676" y="200026"/>
                      </a:lnTo>
                      <a:lnTo>
                        <a:pt x="1266824" y="180974"/>
                      </a:lnTo>
                      <a:lnTo>
                        <a:pt x="1314448" y="228600"/>
                      </a:lnTo>
                      <a:lnTo>
                        <a:pt x="1314448" y="352426"/>
                      </a:lnTo>
                      <a:lnTo>
                        <a:pt x="1524000" y="352426"/>
                      </a:lnTo>
                      <a:lnTo>
                        <a:pt x="1533524" y="266700"/>
                      </a:lnTo>
                      <a:lnTo>
                        <a:pt x="1562100" y="228600"/>
                      </a:lnTo>
                      <a:lnTo>
                        <a:pt x="1676400" y="228600"/>
                      </a:lnTo>
                      <a:lnTo>
                        <a:pt x="1676804" y="227466"/>
                      </a:lnTo>
                      <a:lnTo>
                        <a:pt x="1685924" y="233362"/>
                      </a:lnTo>
                      <a:lnTo>
                        <a:pt x="1833564" y="252414"/>
                      </a:lnTo>
                      <a:lnTo>
                        <a:pt x="1866900" y="295274"/>
                      </a:lnTo>
                      <a:lnTo>
                        <a:pt x="1871660" y="342900"/>
                      </a:lnTo>
                      <a:lnTo>
                        <a:pt x="1938336" y="381000"/>
                      </a:lnTo>
                      <a:lnTo>
                        <a:pt x="2052636" y="381000"/>
                      </a:lnTo>
                      <a:lnTo>
                        <a:pt x="2181224" y="471488"/>
                      </a:lnTo>
                      <a:lnTo>
                        <a:pt x="2247900" y="419100"/>
                      </a:lnTo>
                      <a:lnTo>
                        <a:pt x="2286000" y="442914"/>
                      </a:lnTo>
                      <a:lnTo>
                        <a:pt x="2322544" y="429210"/>
                      </a:lnTo>
                      <a:lnTo>
                        <a:pt x="2362200" y="495300"/>
                      </a:lnTo>
                      <a:lnTo>
                        <a:pt x="2400300" y="504826"/>
                      </a:lnTo>
                      <a:lnTo>
                        <a:pt x="2400300" y="609600"/>
                      </a:lnTo>
                      <a:lnTo>
                        <a:pt x="2476500" y="666750"/>
                      </a:lnTo>
                      <a:lnTo>
                        <a:pt x="2447924" y="742950"/>
                      </a:lnTo>
                      <a:lnTo>
                        <a:pt x="2581276" y="952500"/>
                      </a:lnTo>
                      <a:lnTo>
                        <a:pt x="2714624" y="1009650"/>
                      </a:lnTo>
                      <a:lnTo>
                        <a:pt x="2800348" y="1076326"/>
                      </a:lnTo>
                      <a:lnTo>
                        <a:pt x="2905124" y="1104900"/>
                      </a:lnTo>
                      <a:lnTo>
                        <a:pt x="2867024" y="1200150"/>
                      </a:lnTo>
                      <a:lnTo>
                        <a:pt x="2905124" y="1304926"/>
                      </a:lnTo>
                      <a:lnTo>
                        <a:pt x="2876548" y="1495426"/>
                      </a:lnTo>
                      <a:lnTo>
                        <a:pt x="2847972" y="1581150"/>
                      </a:lnTo>
                      <a:lnTo>
                        <a:pt x="2809876" y="1695450"/>
                      </a:lnTo>
                      <a:lnTo>
                        <a:pt x="2686048" y="1724026"/>
                      </a:lnTo>
                      <a:lnTo>
                        <a:pt x="2609848" y="1828800"/>
                      </a:lnTo>
                      <a:lnTo>
                        <a:pt x="2486024" y="1895474"/>
                      </a:lnTo>
                      <a:lnTo>
                        <a:pt x="2371724" y="1905000"/>
                      </a:lnTo>
                      <a:lnTo>
                        <a:pt x="2286000" y="1943100"/>
                      </a:lnTo>
                      <a:lnTo>
                        <a:pt x="2251912" y="2147638"/>
                      </a:lnTo>
                      <a:lnTo>
                        <a:pt x="2143124" y="2209800"/>
                      </a:lnTo>
                      <a:lnTo>
                        <a:pt x="2079624" y="2165350"/>
                      </a:lnTo>
                      <a:lnTo>
                        <a:pt x="1990724" y="2216150"/>
                      </a:lnTo>
                      <a:lnTo>
                        <a:pt x="1844676" y="2203450"/>
                      </a:lnTo>
                      <a:lnTo>
                        <a:pt x="1711324" y="2254250"/>
                      </a:lnTo>
                      <a:lnTo>
                        <a:pt x="1533524" y="2260600"/>
                      </a:lnTo>
                      <a:lnTo>
                        <a:pt x="1501772" y="2171700"/>
                      </a:lnTo>
                      <a:lnTo>
                        <a:pt x="1323972" y="2139950"/>
                      </a:lnTo>
                      <a:lnTo>
                        <a:pt x="1311276" y="2038350"/>
                      </a:lnTo>
                      <a:lnTo>
                        <a:pt x="1222372" y="1968500"/>
                      </a:lnTo>
                      <a:lnTo>
                        <a:pt x="1101724" y="2076450"/>
                      </a:lnTo>
                      <a:lnTo>
                        <a:pt x="1089024" y="2374900"/>
                      </a:lnTo>
                      <a:lnTo>
                        <a:pt x="1006476" y="2438400"/>
                      </a:lnTo>
                      <a:lnTo>
                        <a:pt x="1038224" y="2520950"/>
                      </a:lnTo>
                      <a:lnTo>
                        <a:pt x="1025524" y="2692400"/>
                      </a:lnTo>
                      <a:lnTo>
                        <a:pt x="1057276" y="2762250"/>
                      </a:lnTo>
                      <a:lnTo>
                        <a:pt x="1076324" y="2863850"/>
                      </a:lnTo>
                      <a:lnTo>
                        <a:pt x="955676" y="2984500"/>
                      </a:lnTo>
                      <a:lnTo>
                        <a:pt x="739772" y="2959100"/>
                      </a:lnTo>
                      <a:lnTo>
                        <a:pt x="720724" y="2876550"/>
                      </a:lnTo>
                      <a:lnTo>
                        <a:pt x="644524" y="2857500"/>
                      </a:lnTo>
                      <a:lnTo>
                        <a:pt x="638172" y="2768600"/>
                      </a:lnTo>
                      <a:lnTo>
                        <a:pt x="542924" y="2641600"/>
                      </a:lnTo>
                      <a:lnTo>
                        <a:pt x="593724" y="2501900"/>
                      </a:lnTo>
                      <a:lnTo>
                        <a:pt x="441324" y="2393950"/>
                      </a:lnTo>
                      <a:lnTo>
                        <a:pt x="333372" y="2495550"/>
                      </a:lnTo>
                      <a:lnTo>
                        <a:pt x="250824" y="2438400"/>
                      </a:lnTo>
                      <a:lnTo>
                        <a:pt x="244476" y="2286000"/>
                      </a:lnTo>
                      <a:lnTo>
                        <a:pt x="136524" y="2216150"/>
                      </a:lnTo>
                      <a:lnTo>
                        <a:pt x="219076" y="2146300"/>
                      </a:lnTo>
                      <a:lnTo>
                        <a:pt x="238124" y="2019300"/>
                      </a:lnTo>
                      <a:lnTo>
                        <a:pt x="200024" y="1917700"/>
                      </a:lnTo>
                      <a:lnTo>
                        <a:pt x="238124" y="1854200"/>
                      </a:lnTo>
                      <a:lnTo>
                        <a:pt x="250824" y="1727200"/>
                      </a:lnTo>
                      <a:lnTo>
                        <a:pt x="263524" y="1682750"/>
                      </a:lnTo>
                      <a:lnTo>
                        <a:pt x="257172" y="1581150"/>
                      </a:lnTo>
                      <a:lnTo>
                        <a:pt x="187324" y="1524000"/>
                      </a:lnTo>
                      <a:lnTo>
                        <a:pt x="174624" y="1460500"/>
                      </a:lnTo>
                      <a:lnTo>
                        <a:pt x="187324" y="1403350"/>
                      </a:lnTo>
                      <a:lnTo>
                        <a:pt x="123824" y="1225550"/>
                      </a:lnTo>
                      <a:lnTo>
                        <a:pt x="113860" y="1227910"/>
                      </a:lnTo>
                      <a:lnTo>
                        <a:pt x="47624" y="1104900"/>
                      </a:lnTo>
                      <a:lnTo>
                        <a:pt x="47624" y="990600"/>
                      </a:lnTo>
                      <a:lnTo>
                        <a:pt x="0" y="952500"/>
                      </a:lnTo>
                      <a:lnTo>
                        <a:pt x="152400" y="800100"/>
                      </a:lnTo>
                      <a:lnTo>
                        <a:pt x="19048" y="695326"/>
                      </a:lnTo>
                      <a:lnTo>
                        <a:pt x="9524" y="657226"/>
                      </a:lnTo>
                      <a:lnTo>
                        <a:pt x="66676" y="561974"/>
                      </a:lnTo>
                      <a:lnTo>
                        <a:pt x="95248" y="523874"/>
                      </a:lnTo>
                      <a:lnTo>
                        <a:pt x="171448" y="314326"/>
                      </a:lnTo>
                      <a:lnTo>
                        <a:pt x="247648" y="314326"/>
                      </a:lnTo>
                      <a:lnTo>
                        <a:pt x="314324" y="409574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E61CDEA4-AB7F-337A-8117-ACDDBFEEF756}"/>
                    </a:ext>
                  </a:extLst>
                </p:cNvPr>
                <p:cNvSpPr/>
                <p:nvPr/>
              </p:nvSpPr>
              <p:spPr>
                <a:xfrm>
                  <a:off x="666313" y="1560583"/>
                  <a:ext cx="864475" cy="736288"/>
                </a:xfrm>
                <a:custGeom>
                  <a:avLst/>
                  <a:gdLst>
                    <a:gd name="connsiteX0" fmla="*/ 2461260 w 4213860"/>
                    <a:gd name="connsiteY0" fmla="*/ 0 h 3589020"/>
                    <a:gd name="connsiteX1" fmla="*/ 2464990 w 4213860"/>
                    <a:gd name="connsiteY1" fmla="*/ 236 h 3589020"/>
                    <a:gd name="connsiteX2" fmla="*/ 2537460 w 4213860"/>
                    <a:gd name="connsiteY2" fmla="*/ 99060 h 3589020"/>
                    <a:gd name="connsiteX3" fmla="*/ 2590800 w 4213860"/>
                    <a:gd name="connsiteY3" fmla="*/ 144780 h 3589020"/>
                    <a:gd name="connsiteX4" fmla="*/ 2682240 w 4213860"/>
                    <a:gd name="connsiteY4" fmla="*/ 236220 h 3589020"/>
                    <a:gd name="connsiteX5" fmla="*/ 2720340 w 4213860"/>
                    <a:gd name="connsiteY5" fmla="*/ 358140 h 3589020"/>
                    <a:gd name="connsiteX6" fmla="*/ 2735580 w 4213860"/>
                    <a:gd name="connsiteY6" fmla="*/ 426720 h 3589020"/>
                    <a:gd name="connsiteX7" fmla="*/ 2758440 w 4213860"/>
                    <a:gd name="connsiteY7" fmla="*/ 495300 h 3589020"/>
                    <a:gd name="connsiteX8" fmla="*/ 2926080 w 4213860"/>
                    <a:gd name="connsiteY8" fmla="*/ 464820 h 3589020"/>
                    <a:gd name="connsiteX9" fmla="*/ 2964180 w 4213860"/>
                    <a:gd name="connsiteY9" fmla="*/ 533400 h 3589020"/>
                    <a:gd name="connsiteX10" fmla="*/ 3078480 w 4213860"/>
                    <a:gd name="connsiteY10" fmla="*/ 609600 h 3589020"/>
                    <a:gd name="connsiteX11" fmla="*/ 3154680 w 4213860"/>
                    <a:gd name="connsiteY11" fmla="*/ 525780 h 3589020"/>
                    <a:gd name="connsiteX12" fmla="*/ 3208020 w 4213860"/>
                    <a:gd name="connsiteY12" fmla="*/ 556260 h 3589020"/>
                    <a:gd name="connsiteX13" fmla="*/ 3291840 w 4213860"/>
                    <a:gd name="connsiteY13" fmla="*/ 579120 h 3589020"/>
                    <a:gd name="connsiteX14" fmla="*/ 3322320 w 4213860"/>
                    <a:gd name="connsiteY14" fmla="*/ 533400 h 3589020"/>
                    <a:gd name="connsiteX15" fmla="*/ 3390900 w 4213860"/>
                    <a:gd name="connsiteY15" fmla="*/ 533400 h 3589020"/>
                    <a:gd name="connsiteX16" fmla="*/ 3520440 w 4213860"/>
                    <a:gd name="connsiteY16" fmla="*/ 647700 h 3589020"/>
                    <a:gd name="connsiteX17" fmla="*/ 3573780 w 4213860"/>
                    <a:gd name="connsiteY17" fmla="*/ 723900 h 3589020"/>
                    <a:gd name="connsiteX18" fmla="*/ 3649980 w 4213860"/>
                    <a:gd name="connsiteY18" fmla="*/ 746760 h 3589020"/>
                    <a:gd name="connsiteX19" fmla="*/ 3703320 w 4213860"/>
                    <a:gd name="connsiteY19" fmla="*/ 861060 h 3589020"/>
                    <a:gd name="connsiteX20" fmla="*/ 3840480 w 4213860"/>
                    <a:gd name="connsiteY20" fmla="*/ 830580 h 3589020"/>
                    <a:gd name="connsiteX21" fmla="*/ 3878580 w 4213860"/>
                    <a:gd name="connsiteY21" fmla="*/ 807720 h 3589020"/>
                    <a:gd name="connsiteX22" fmla="*/ 3992880 w 4213860"/>
                    <a:gd name="connsiteY22" fmla="*/ 792480 h 3589020"/>
                    <a:gd name="connsiteX23" fmla="*/ 3978606 w 4213860"/>
                    <a:gd name="connsiteY23" fmla="*/ 794384 h 3589020"/>
                    <a:gd name="connsiteX24" fmla="*/ 4023360 w 4213860"/>
                    <a:gd name="connsiteY24" fmla="*/ 864870 h 3589020"/>
                    <a:gd name="connsiteX25" fmla="*/ 3937636 w 4213860"/>
                    <a:gd name="connsiteY25" fmla="*/ 902970 h 3589020"/>
                    <a:gd name="connsiteX26" fmla="*/ 3899536 w 4213860"/>
                    <a:gd name="connsiteY26" fmla="*/ 1141096 h 3589020"/>
                    <a:gd name="connsiteX27" fmla="*/ 3994784 w 4213860"/>
                    <a:gd name="connsiteY27" fmla="*/ 1131570 h 3589020"/>
                    <a:gd name="connsiteX28" fmla="*/ 3994784 w 4213860"/>
                    <a:gd name="connsiteY28" fmla="*/ 1207770 h 3589020"/>
                    <a:gd name="connsiteX29" fmla="*/ 3947160 w 4213860"/>
                    <a:gd name="connsiteY29" fmla="*/ 1255396 h 3589020"/>
                    <a:gd name="connsiteX30" fmla="*/ 4051936 w 4213860"/>
                    <a:gd name="connsiteY30" fmla="*/ 1283970 h 3589020"/>
                    <a:gd name="connsiteX31" fmla="*/ 4090036 w 4213860"/>
                    <a:gd name="connsiteY31" fmla="*/ 1331596 h 3589020"/>
                    <a:gd name="connsiteX32" fmla="*/ 4042410 w 4213860"/>
                    <a:gd name="connsiteY32" fmla="*/ 1379220 h 3589020"/>
                    <a:gd name="connsiteX33" fmla="*/ 4147184 w 4213860"/>
                    <a:gd name="connsiteY33" fmla="*/ 1436370 h 3589020"/>
                    <a:gd name="connsiteX34" fmla="*/ 4213860 w 4213860"/>
                    <a:gd name="connsiteY34" fmla="*/ 1541144 h 3589020"/>
                    <a:gd name="connsiteX35" fmla="*/ 4213860 w 4213860"/>
                    <a:gd name="connsiteY35" fmla="*/ 1693544 h 3589020"/>
                    <a:gd name="connsiteX36" fmla="*/ 4128136 w 4213860"/>
                    <a:gd name="connsiteY36" fmla="*/ 1712596 h 3589020"/>
                    <a:gd name="connsiteX37" fmla="*/ 4128136 w 4213860"/>
                    <a:gd name="connsiteY37" fmla="*/ 1874520 h 3589020"/>
                    <a:gd name="connsiteX38" fmla="*/ 4090036 w 4213860"/>
                    <a:gd name="connsiteY38" fmla="*/ 1884044 h 3589020"/>
                    <a:gd name="connsiteX39" fmla="*/ 4042410 w 4213860"/>
                    <a:gd name="connsiteY39" fmla="*/ 1836420 h 3589020"/>
                    <a:gd name="connsiteX40" fmla="*/ 3994784 w 4213860"/>
                    <a:gd name="connsiteY40" fmla="*/ 1836420 h 3589020"/>
                    <a:gd name="connsiteX41" fmla="*/ 3928110 w 4213860"/>
                    <a:gd name="connsiteY41" fmla="*/ 1884044 h 3589020"/>
                    <a:gd name="connsiteX42" fmla="*/ 3832860 w 4213860"/>
                    <a:gd name="connsiteY42" fmla="*/ 1893570 h 3589020"/>
                    <a:gd name="connsiteX43" fmla="*/ 3804284 w 4213860"/>
                    <a:gd name="connsiteY43" fmla="*/ 1912620 h 3589020"/>
                    <a:gd name="connsiteX44" fmla="*/ 3689984 w 4213860"/>
                    <a:gd name="connsiteY44" fmla="*/ 1931670 h 3589020"/>
                    <a:gd name="connsiteX45" fmla="*/ 3661410 w 4213860"/>
                    <a:gd name="connsiteY45" fmla="*/ 1884044 h 3589020"/>
                    <a:gd name="connsiteX46" fmla="*/ 3556636 w 4213860"/>
                    <a:gd name="connsiteY46" fmla="*/ 1922144 h 3589020"/>
                    <a:gd name="connsiteX47" fmla="*/ 3528060 w 4213860"/>
                    <a:gd name="connsiteY47" fmla="*/ 1893570 h 3589020"/>
                    <a:gd name="connsiteX48" fmla="*/ 3470910 w 4213860"/>
                    <a:gd name="connsiteY48" fmla="*/ 1950720 h 3589020"/>
                    <a:gd name="connsiteX49" fmla="*/ 3280410 w 4213860"/>
                    <a:gd name="connsiteY49" fmla="*/ 1931670 h 3589020"/>
                    <a:gd name="connsiteX50" fmla="*/ 3232784 w 4213860"/>
                    <a:gd name="connsiteY50" fmla="*/ 2065020 h 3589020"/>
                    <a:gd name="connsiteX51" fmla="*/ 3166110 w 4213860"/>
                    <a:gd name="connsiteY51" fmla="*/ 1988820 h 3589020"/>
                    <a:gd name="connsiteX52" fmla="*/ 3051810 w 4213860"/>
                    <a:gd name="connsiteY52" fmla="*/ 1979296 h 3589020"/>
                    <a:gd name="connsiteX53" fmla="*/ 2832736 w 4213860"/>
                    <a:gd name="connsiteY53" fmla="*/ 1893570 h 3589020"/>
                    <a:gd name="connsiteX54" fmla="*/ 2699384 w 4213860"/>
                    <a:gd name="connsiteY54" fmla="*/ 1960244 h 3589020"/>
                    <a:gd name="connsiteX55" fmla="*/ 2689860 w 4213860"/>
                    <a:gd name="connsiteY55" fmla="*/ 2045970 h 3589020"/>
                    <a:gd name="connsiteX56" fmla="*/ 2670810 w 4213860"/>
                    <a:gd name="connsiteY56" fmla="*/ 2169796 h 3589020"/>
                    <a:gd name="connsiteX57" fmla="*/ 2575560 w 4213860"/>
                    <a:gd name="connsiteY57" fmla="*/ 2303144 h 3589020"/>
                    <a:gd name="connsiteX58" fmla="*/ 2561962 w 4213860"/>
                    <a:gd name="connsiteY58" fmla="*/ 2391538 h 3589020"/>
                    <a:gd name="connsiteX59" fmla="*/ 2491740 w 4213860"/>
                    <a:gd name="connsiteY59" fmla="*/ 2354580 h 3589020"/>
                    <a:gd name="connsiteX60" fmla="*/ 2308860 w 4213860"/>
                    <a:gd name="connsiteY60" fmla="*/ 2324100 h 3589020"/>
                    <a:gd name="connsiteX61" fmla="*/ 2270760 w 4213860"/>
                    <a:gd name="connsiteY61" fmla="*/ 2247900 h 3589020"/>
                    <a:gd name="connsiteX62" fmla="*/ 2156460 w 4213860"/>
                    <a:gd name="connsiteY62" fmla="*/ 2263140 h 3589020"/>
                    <a:gd name="connsiteX63" fmla="*/ 2118360 w 4213860"/>
                    <a:gd name="connsiteY63" fmla="*/ 2362200 h 3589020"/>
                    <a:gd name="connsiteX64" fmla="*/ 2179320 w 4213860"/>
                    <a:gd name="connsiteY64" fmla="*/ 2430780 h 3589020"/>
                    <a:gd name="connsiteX65" fmla="*/ 2217420 w 4213860"/>
                    <a:gd name="connsiteY65" fmla="*/ 2659380 h 3589020"/>
                    <a:gd name="connsiteX66" fmla="*/ 2202180 w 4213860"/>
                    <a:gd name="connsiteY66" fmla="*/ 2781300 h 3589020"/>
                    <a:gd name="connsiteX67" fmla="*/ 2026920 w 4213860"/>
                    <a:gd name="connsiteY67" fmla="*/ 2697480 h 3589020"/>
                    <a:gd name="connsiteX68" fmla="*/ 2019300 w 4213860"/>
                    <a:gd name="connsiteY68" fmla="*/ 2895600 h 3589020"/>
                    <a:gd name="connsiteX69" fmla="*/ 1950720 w 4213860"/>
                    <a:gd name="connsiteY69" fmla="*/ 2849880 h 3589020"/>
                    <a:gd name="connsiteX70" fmla="*/ 1882140 w 4213860"/>
                    <a:gd name="connsiteY70" fmla="*/ 2910840 h 3589020"/>
                    <a:gd name="connsiteX71" fmla="*/ 1775460 w 4213860"/>
                    <a:gd name="connsiteY71" fmla="*/ 2910840 h 3589020"/>
                    <a:gd name="connsiteX72" fmla="*/ 1722120 w 4213860"/>
                    <a:gd name="connsiteY72" fmla="*/ 3048000 h 3589020"/>
                    <a:gd name="connsiteX73" fmla="*/ 1623060 w 4213860"/>
                    <a:gd name="connsiteY73" fmla="*/ 3048000 h 3589020"/>
                    <a:gd name="connsiteX74" fmla="*/ 1501140 w 4213860"/>
                    <a:gd name="connsiteY74" fmla="*/ 2933700 h 3589020"/>
                    <a:gd name="connsiteX75" fmla="*/ 1417320 w 4213860"/>
                    <a:gd name="connsiteY75" fmla="*/ 3192780 h 3589020"/>
                    <a:gd name="connsiteX76" fmla="*/ 1394460 w 4213860"/>
                    <a:gd name="connsiteY76" fmla="*/ 3261360 h 3589020"/>
                    <a:gd name="connsiteX77" fmla="*/ 1356360 w 4213860"/>
                    <a:gd name="connsiteY77" fmla="*/ 3284220 h 3589020"/>
                    <a:gd name="connsiteX78" fmla="*/ 1325880 w 4213860"/>
                    <a:gd name="connsiteY78" fmla="*/ 3398520 h 3589020"/>
                    <a:gd name="connsiteX79" fmla="*/ 1272540 w 4213860"/>
                    <a:gd name="connsiteY79" fmla="*/ 3436620 h 3589020"/>
                    <a:gd name="connsiteX80" fmla="*/ 1219200 w 4213860"/>
                    <a:gd name="connsiteY80" fmla="*/ 3314700 h 3589020"/>
                    <a:gd name="connsiteX81" fmla="*/ 1104900 w 4213860"/>
                    <a:gd name="connsiteY81" fmla="*/ 3329940 h 3589020"/>
                    <a:gd name="connsiteX82" fmla="*/ 1089660 w 4213860"/>
                    <a:gd name="connsiteY82" fmla="*/ 3444240 h 3589020"/>
                    <a:gd name="connsiteX83" fmla="*/ 1021080 w 4213860"/>
                    <a:gd name="connsiteY83" fmla="*/ 3451860 h 3589020"/>
                    <a:gd name="connsiteX84" fmla="*/ 967740 w 4213860"/>
                    <a:gd name="connsiteY84" fmla="*/ 3573780 h 3589020"/>
                    <a:gd name="connsiteX85" fmla="*/ 891540 w 4213860"/>
                    <a:gd name="connsiteY85" fmla="*/ 3535680 h 3589020"/>
                    <a:gd name="connsiteX86" fmla="*/ 815340 w 4213860"/>
                    <a:gd name="connsiteY86" fmla="*/ 3558540 h 3589020"/>
                    <a:gd name="connsiteX87" fmla="*/ 762000 w 4213860"/>
                    <a:gd name="connsiteY87" fmla="*/ 3589020 h 3589020"/>
                    <a:gd name="connsiteX88" fmla="*/ 693420 w 4213860"/>
                    <a:gd name="connsiteY88" fmla="*/ 3550920 h 3589020"/>
                    <a:gd name="connsiteX89" fmla="*/ 510540 w 4213860"/>
                    <a:gd name="connsiteY89" fmla="*/ 3497580 h 3589020"/>
                    <a:gd name="connsiteX90" fmla="*/ 228600 w 4213860"/>
                    <a:gd name="connsiteY90" fmla="*/ 3459480 h 3589020"/>
                    <a:gd name="connsiteX91" fmla="*/ 213360 w 4213860"/>
                    <a:gd name="connsiteY91" fmla="*/ 3307080 h 3589020"/>
                    <a:gd name="connsiteX92" fmla="*/ 30480 w 4213860"/>
                    <a:gd name="connsiteY92" fmla="*/ 3147060 h 3589020"/>
                    <a:gd name="connsiteX93" fmla="*/ 45720 w 4213860"/>
                    <a:gd name="connsiteY93" fmla="*/ 3025140 h 3589020"/>
                    <a:gd name="connsiteX94" fmla="*/ 0 w 4213860"/>
                    <a:gd name="connsiteY94" fmla="*/ 2926080 h 3589020"/>
                    <a:gd name="connsiteX95" fmla="*/ 114300 w 4213860"/>
                    <a:gd name="connsiteY95" fmla="*/ 2781300 h 3589020"/>
                    <a:gd name="connsiteX96" fmla="*/ 144780 w 4213860"/>
                    <a:gd name="connsiteY96" fmla="*/ 2903220 h 3589020"/>
                    <a:gd name="connsiteX97" fmla="*/ 220980 w 4213860"/>
                    <a:gd name="connsiteY97" fmla="*/ 2872740 h 3589020"/>
                    <a:gd name="connsiteX98" fmla="*/ 220980 w 4213860"/>
                    <a:gd name="connsiteY98" fmla="*/ 2979420 h 3589020"/>
                    <a:gd name="connsiteX99" fmla="*/ 220980 w 4213860"/>
                    <a:gd name="connsiteY99" fmla="*/ 3009900 h 3589020"/>
                    <a:gd name="connsiteX100" fmla="*/ 404404 w 4213860"/>
                    <a:gd name="connsiteY100" fmla="*/ 3009900 h 3589020"/>
                    <a:gd name="connsiteX101" fmla="*/ 461010 w 4213860"/>
                    <a:gd name="connsiteY101" fmla="*/ 2960370 h 3589020"/>
                    <a:gd name="connsiteX102" fmla="*/ 518160 w 4213860"/>
                    <a:gd name="connsiteY102" fmla="*/ 2941320 h 3589020"/>
                    <a:gd name="connsiteX103" fmla="*/ 524510 w 4213860"/>
                    <a:gd name="connsiteY103" fmla="*/ 2896870 h 3589020"/>
                    <a:gd name="connsiteX104" fmla="*/ 645160 w 4213860"/>
                    <a:gd name="connsiteY104" fmla="*/ 2827020 h 3589020"/>
                    <a:gd name="connsiteX105" fmla="*/ 657860 w 4213860"/>
                    <a:gd name="connsiteY105" fmla="*/ 2896870 h 3589020"/>
                    <a:gd name="connsiteX106" fmla="*/ 588010 w 4213860"/>
                    <a:gd name="connsiteY106" fmla="*/ 2922270 h 3589020"/>
                    <a:gd name="connsiteX107" fmla="*/ 588010 w 4213860"/>
                    <a:gd name="connsiteY107" fmla="*/ 2973070 h 3589020"/>
                    <a:gd name="connsiteX108" fmla="*/ 542648 w 4213860"/>
                    <a:gd name="connsiteY108" fmla="*/ 3032390 h 3589020"/>
                    <a:gd name="connsiteX109" fmla="*/ 548640 w 4213860"/>
                    <a:gd name="connsiteY109" fmla="*/ 3040380 h 3589020"/>
                    <a:gd name="connsiteX110" fmla="*/ 632460 w 4213860"/>
                    <a:gd name="connsiteY110" fmla="*/ 3070860 h 3589020"/>
                    <a:gd name="connsiteX111" fmla="*/ 762000 w 4213860"/>
                    <a:gd name="connsiteY111" fmla="*/ 3040380 h 3589020"/>
                    <a:gd name="connsiteX112" fmla="*/ 891540 w 4213860"/>
                    <a:gd name="connsiteY112" fmla="*/ 3017520 h 3589020"/>
                    <a:gd name="connsiteX113" fmla="*/ 899160 w 4213860"/>
                    <a:gd name="connsiteY113" fmla="*/ 2926080 h 3589020"/>
                    <a:gd name="connsiteX114" fmla="*/ 853440 w 4213860"/>
                    <a:gd name="connsiteY114" fmla="*/ 2910840 h 3589020"/>
                    <a:gd name="connsiteX115" fmla="*/ 845820 w 4213860"/>
                    <a:gd name="connsiteY115" fmla="*/ 2872740 h 3589020"/>
                    <a:gd name="connsiteX116" fmla="*/ 762000 w 4213860"/>
                    <a:gd name="connsiteY116" fmla="*/ 2834640 h 3589020"/>
                    <a:gd name="connsiteX117" fmla="*/ 807720 w 4213860"/>
                    <a:gd name="connsiteY117" fmla="*/ 2766060 h 3589020"/>
                    <a:gd name="connsiteX118" fmla="*/ 899160 w 4213860"/>
                    <a:gd name="connsiteY118" fmla="*/ 2750820 h 3589020"/>
                    <a:gd name="connsiteX119" fmla="*/ 1143000 w 4213860"/>
                    <a:gd name="connsiteY119" fmla="*/ 2872740 h 3589020"/>
                    <a:gd name="connsiteX120" fmla="*/ 1104900 w 4213860"/>
                    <a:gd name="connsiteY120" fmla="*/ 2766060 h 3589020"/>
                    <a:gd name="connsiteX121" fmla="*/ 1120140 w 4213860"/>
                    <a:gd name="connsiteY121" fmla="*/ 2727960 h 3589020"/>
                    <a:gd name="connsiteX122" fmla="*/ 1211580 w 4213860"/>
                    <a:gd name="connsiteY122" fmla="*/ 2773680 h 3589020"/>
                    <a:gd name="connsiteX123" fmla="*/ 1226820 w 4213860"/>
                    <a:gd name="connsiteY123" fmla="*/ 2697480 h 3589020"/>
                    <a:gd name="connsiteX124" fmla="*/ 1173480 w 4213860"/>
                    <a:gd name="connsiteY124" fmla="*/ 2628900 h 3589020"/>
                    <a:gd name="connsiteX125" fmla="*/ 1143000 w 4213860"/>
                    <a:gd name="connsiteY125" fmla="*/ 2575560 h 3589020"/>
                    <a:gd name="connsiteX126" fmla="*/ 1120140 w 4213860"/>
                    <a:gd name="connsiteY126" fmla="*/ 2484120 h 3589020"/>
                    <a:gd name="connsiteX127" fmla="*/ 1219200 w 4213860"/>
                    <a:gd name="connsiteY127" fmla="*/ 2506980 h 3589020"/>
                    <a:gd name="connsiteX128" fmla="*/ 1287780 w 4213860"/>
                    <a:gd name="connsiteY128" fmla="*/ 2583180 h 3589020"/>
                    <a:gd name="connsiteX129" fmla="*/ 1394460 w 4213860"/>
                    <a:gd name="connsiteY129" fmla="*/ 2545080 h 3589020"/>
                    <a:gd name="connsiteX130" fmla="*/ 1478280 w 4213860"/>
                    <a:gd name="connsiteY130" fmla="*/ 2560320 h 3589020"/>
                    <a:gd name="connsiteX131" fmla="*/ 1569720 w 4213860"/>
                    <a:gd name="connsiteY131" fmla="*/ 2506980 h 3589020"/>
                    <a:gd name="connsiteX132" fmla="*/ 1615440 w 4213860"/>
                    <a:gd name="connsiteY132" fmla="*/ 2537460 h 3589020"/>
                    <a:gd name="connsiteX133" fmla="*/ 1630680 w 4213860"/>
                    <a:gd name="connsiteY133" fmla="*/ 2506980 h 3589020"/>
                    <a:gd name="connsiteX134" fmla="*/ 1623060 w 4213860"/>
                    <a:gd name="connsiteY134" fmla="*/ 2430780 h 3589020"/>
                    <a:gd name="connsiteX135" fmla="*/ 1584960 w 4213860"/>
                    <a:gd name="connsiteY135" fmla="*/ 2354580 h 3589020"/>
                    <a:gd name="connsiteX136" fmla="*/ 1600200 w 4213860"/>
                    <a:gd name="connsiteY136" fmla="*/ 2263140 h 3589020"/>
                    <a:gd name="connsiteX137" fmla="*/ 1569720 w 4213860"/>
                    <a:gd name="connsiteY137" fmla="*/ 2148840 h 3589020"/>
                    <a:gd name="connsiteX138" fmla="*/ 1623060 w 4213860"/>
                    <a:gd name="connsiteY138" fmla="*/ 2110740 h 3589020"/>
                    <a:gd name="connsiteX139" fmla="*/ 1744980 w 4213860"/>
                    <a:gd name="connsiteY139" fmla="*/ 2019300 h 3589020"/>
                    <a:gd name="connsiteX140" fmla="*/ 1798320 w 4213860"/>
                    <a:gd name="connsiteY140" fmla="*/ 2133600 h 3589020"/>
                    <a:gd name="connsiteX141" fmla="*/ 1805940 w 4213860"/>
                    <a:gd name="connsiteY141" fmla="*/ 2270760 h 3589020"/>
                    <a:gd name="connsiteX142" fmla="*/ 1783080 w 4213860"/>
                    <a:gd name="connsiteY142" fmla="*/ 2339340 h 3589020"/>
                    <a:gd name="connsiteX143" fmla="*/ 1805940 w 4213860"/>
                    <a:gd name="connsiteY143" fmla="*/ 2385060 h 3589020"/>
                    <a:gd name="connsiteX144" fmla="*/ 1859280 w 4213860"/>
                    <a:gd name="connsiteY144" fmla="*/ 2430780 h 3589020"/>
                    <a:gd name="connsiteX145" fmla="*/ 1920240 w 4213860"/>
                    <a:gd name="connsiteY145" fmla="*/ 2407920 h 3589020"/>
                    <a:gd name="connsiteX146" fmla="*/ 1958340 w 4213860"/>
                    <a:gd name="connsiteY146" fmla="*/ 2263140 h 3589020"/>
                    <a:gd name="connsiteX147" fmla="*/ 1973580 w 4213860"/>
                    <a:gd name="connsiteY147" fmla="*/ 2194560 h 3589020"/>
                    <a:gd name="connsiteX148" fmla="*/ 1988820 w 4213860"/>
                    <a:gd name="connsiteY148" fmla="*/ 2087880 h 3589020"/>
                    <a:gd name="connsiteX149" fmla="*/ 2004060 w 4213860"/>
                    <a:gd name="connsiteY149" fmla="*/ 1981200 h 3589020"/>
                    <a:gd name="connsiteX150" fmla="*/ 1905000 w 4213860"/>
                    <a:gd name="connsiteY150" fmla="*/ 1821180 h 3589020"/>
                    <a:gd name="connsiteX151" fmla="*/ 1676400 w 4213860"/>
                    <a:gd name="connsiteY151" fmla="*/ 1554480 h 3589020"/>
                    <a:gd name="connsiteX152" fmla="*/ 1691640 w 4213860"/>
                    <a:gd name="connsiteY152" fmla="*/ 1371600 h 3589020"/>
                    <a:gd name="connsiteX153" fmla="*/ 1569720 w 4213860"/>
                    <a:gd name="connsiteY153" fmla="*/ 1234440 h 3589020"/>
                    <a:gd name="connsiteX154" fmla="*/ 1562100 w 4213860"/>
                    <a:gd name="connsiteY154" fmla="*/ 1120140 h 3589020"/>
                    <a:gd name="connsiteX155" fmla="*/ 1744980 w 4213860"/>
                    <a:gd name="connsiteY155" fmla="*/ 1005840 h 3589020"/>
                    <a:gd name="connsiteX156" fmla="*/ 1798320 w 4213860"/>
                    <a:gd name="connsiteY156" fmla="*/ 723900 h 3589020"/>
                    <a:gd name="connsiteX157" fmla="*/ 1828800 w 4213860"/>
                    <a:gd name="connsiteY157" fmla="*/ 662940 h 3589020"/>
                    <a:gd name="connsiteX158" fmla="*/ 1996440 w 4213860"/>
                    <a:gd name="connsiteY158" fmla="*/ 548640 h 3589020"/>
                    <a:gd name="connsiteX159" fmla="*/ 1988820 w 4213860"/>
                    <a:gd name="connsiteY159" fmla="*/ 487680 h 3589020"/>
                    <a:gd name="connsiteX160" fmla="*/ 2110740 w 4213860"/>
                    <a:gd name="connsiteY160" fmla="*/ 281940 h 3589020"/>
                    <a:gd name="connsiteX161" fmla="*/ 2065020 w 4213860"/>
                    <a:gd name="connsiteY161" fmla="*/ 182880 h 3589020"/>
                    <a:gd name="connsiteX162" fmla="*/ 2263140 w 4213860"/>
                    <a:gd name="connsiteY162" fmla="*/ 152400 h 3589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</a:cxnLst>
                  <a:rect l="l" t="t" r="r" b="b"/>
                  <a:pathLst>
                    <a:path w="4213860" h="3589020">
                      <a:moveTo>
                        <a:pt x="2461260" y="0"/>
                      </a:moveTo>
                      <a:lnTo>
                        <a:pt x="2464990" y="236"/>
                      </a:lnTo>
                      <a:lnTo>
                        <a:pt x="2537460" y="99060"/>
                      </a:lnTo>
                      <a:lnTo>
                        <a:pt x="2590800" y="144780"/>
                      </a:lnTo>
                      <a:lnTo>
                        <a:pt x="2682240" y="236220"/>
                      </a:lnTo>
                      <a:lnTo>
                        <a:pt x="2720340" y="358140"/>
                      </a:lnTo>
                      <a:lnTo>
                        <a:pt x="2735580" y="426720"/>
                      </a:lnTo>
                      <a:lnTo>
                        <a:pt x="2758440" y="495300"/>
                      </a:lnTo>
                      <a:lnTo>
                        <a:pt x="2926080" y="464820"/>
                      </a:lnTo>
                      <a:lnTo>
                        <a:pt x="2964180" y="533400"/>
                      </a:lnTo>
                      <a:lnTo>
                        <a:pt x="3078480" y="609600"/>
                      </a:lnTo>
                      <a:lnTo>
                        <a:pt x="3154680" y="525780"/>
                      </a:lnTo>
                      <a:lnTo>
                        <a:pt x="3208020" y="556260"/>
                      </a:lnTo>
                      <a:lnTo>
                        <a:pt x="3291840" y="579120"/>
                      </a:lnTo>
                      <a:lnTo>
                        <a:pt x="3322320" y="533400"/>
                      </a:lnTo>
                      <a:lnTo>
                        <a:pt x="3390900" y="533400"/>
                      </a:lnTo>
                      <a:lnTo>
                        <a:pt x="3520440" y="647700"/>
                      </a:lnTo>
                      <a:lnTo>
                        <a:pt x="3573780" y="723900"/>
                      </a:lnTo>
                      <a:lnTo>
                        <a:pt x="3649980" y="746760"/>
                      </a:lnTo>
                      <a:lnTo>
                        <a:pt x="3703320" y="861060"/>
                      </a:lnTo>
                      <a:lnTo>
                        <a:pt x="3840480" y="830580"/>
                      </a:lnTo>
                      <a:lnTo>
                        <a:pt x="3878580" y="807720"/>
                      </a:lnTo>
                      <a:lnTo>
                        <a:pt x="3992880" y="792480"/>
                      </a:lnTo>
                      <a:lnTo>
                        <a:pt x="3978606" y="794384"/>
                      </a:lnTo>
                      <a:lnTo>
                        <a:pt x="4023360" y="864870"/>
                      </a:lnTo>
                      <a:lnTo>
                        <a:pt x="3937636" y="902970"/>
                      </a:lnTo>
                      <a:lnTo>
                        <a:pt x="3899536" y="1141096"/>
                      </a:lnTo>
                      <a:lnTo>
                        <a:pt x="3994784" y="1131570"/>
                      </a:lnTo>
                      <a:lnTo>
                        <a:pt x="3994784" y="1207770"/>
                      </a:lnTo>
                      <a:lnTo>
                        <a:pt x="3947160" y="1255396"/>
                      </a:lnTo>
                      <a:lnTo>
                        <a:pt x="4051936" y="1283970"/>
                      </a:lnTo>
                      <a:lnTo>
                        <a:pt x="4090036" y="1331596"/>
                      </a:lnTo>
                      <a:lnTo>
                        <a:pt x="4042410" y="1379220"/>
                      </a:lnTo>
                      <a:lnTo>
                        <a:pt x="4147184" y="1436370"/>
                      </a:lnTo>
                      <a:lnTo>
                        <a:pt x="4213860" y="1541144"/>
                      </a:lnTo>
                      <a:lnTo>
                        <a:pt x="4213860" y="1693544"/>
                      </a:lnTo>
                      <a:lnTo>
                        <a:pt x="4128136" y="1712596"/>
                      </a:lnTo>
                      <a:lnTo>
                        <a:pt x="4128136" y="1874520"/>
                      </a:lnTo>
                      <a:lnTo>
                        <a:pt x="4090036" y="1884044"/>
                      </a:lnTo>
                      <a:lnTo>
                        <a:pt x="4042410" y="1836420"/>
                      </a:lnTo>
                      <a:lnTo>
                        <a:pt x="3994784" y="1836420"/>
                      </a:lnTo>
                      <a:lnTo>
                        <a:pt x="3928110" y="1884044"/>
                      </a:lnTo>
                      <a:lnTo>
                        <a:pt x="3832860" y="1893570"/>
                      </a:lnTo>
                      <a:lnTo>
                        <a:pt x="3804284" y="1912620"/>
                      </a:lnTo>
                      <a:lnTo>
                        <a:pt x="3689984" y="1931670"/>
                      </a:lnTo>
                      <a:lnTo>
                        <a:pt x="3661410" y="1884044"/>
                      </a:lnTo>
                      <a:lnTo>
                        <a:pt x="3556636" y="1922144"/>
                      </a:lnTo>
                      <a:lnTo>
                        <a:pt x="3528060" y="1893570"/>
                      </a:lnTo>
                      <a:lnTo>
                        <a:pt x="3470910" y="1950720"/>
                      </a:lnTo>
                      <a:lnTo>
                        <a:pt x="3280410" y="1931670"/>
                      </a:lnTo>
                      <a:lnTo>
                        <a:pt x="3232784" y="2065020"/>
                      </a:lnTo>
                      <a:lnTo>
                        <a:pt x="3166110" y="1988820"/>
                      </a:lnTo>
                      <a:lnTo>
                        <a:pt x="3051810" y="1979296"/>
                      </a:lnTo>
                      <a:lnTo>
                        <a:pt x="2832736" y="1893570"/>
                      </a:lnTo>
                      <a:lnTo>
                        <a:pt x="2699384" y="1960244"/>
                      </a:lnTo>
                      <a:lnTo>
                        <a:pt x="2689860" y="2045970"/>
                      </a:lnTo>
                      <a:lnTo>
                        <a:pt x="2670810" y="2169796"/>
                      </a:lnTo>
                      <a:lnTo>
                        <a:pt x="2575560" y="2303144"/>
                      </a:lnTo>
                      <a:lnTo>
                        <a:pt x="2561962" y="2391538"/>
                      </a:lnTo>
                      <a:lnTo>
                        <a:pt x="2491740" y="2354580"/>
                      </a:lnTo>
                      <a:lnTo>
                        <a:pt x="2308860" y="2324100"/>
                      </a:lnTo>
                      <a:lnTo>
                        <a:pt x="2270760" y="2247900"/>
                      </a:lnTo>
                      <a:lnTo>
                        <a:pt x="2156460" y="2263140"/>
                      </a:lnTo>
                      <a:lnTo>
                        <a:pt x="2118360" y="2362200"/>
                      </a:lnTo>
                      <a:lnTo>
                        <a:pt x="2179320" y="2430780"/>
                      </a:lnTo>
                      <a:lnTo>
                        <a:pt x="2217420" y="2659380"/>
                      </a:lnTo>
                      <a:lnTo>
                        <a:pt x="2202180" y="2781300"/>
                      </a:lnTo>
                      <a:lnTo>
                        <a:pt x="2026920" y="2697480"/>
                      </a:lnTo>
                      <a:lnTo>
                        <a:pt x="2019300" y="2895600"/>
                      </a:lnTo>
                      <a:lnTo>
                        <a:pt x="1950720" y="2849880"/>
                      </a:lnTo>
                      <a:lnTo>
                        <a:pt x="1882140" y="2910840"/>
                      </a:lnTo>
                      <a:lnTo>
                        <a:pt x="1775460" y="2910840"/>
                      </a:lnTo>
                      <a:lnTo>
                        <a:pt x="1722120" y="3048000"/>
                      </a:lnTo>
                      <a:lnTo>
                        <a:pt x="1623060" y="3048000"/>
                      </a:lnTo>
                      <a:lnTo>
                        <a:pt x="1501140" y="2933700"/>
                      </a:lnTo>
                      <a:lnTo>
                        <a:pt x="1417320" y="3192780"/>
                      </a:lnTo>
                      <a:lnTo>
                        <a:pt x="1394460" y="3261360"/>
                      </a:lnTo>
                      <a:lnTo>
                        <a:pt x="1356360" y="3284220"/>
                      </a:lnTo>
                      <a:lnTo>
                        <a:pt x="1325880" y="3398520"/>
                      </a:lnTo>
                      <a:lnTo>
                        <a:pt x="1272540" y="3436620"/>
                      </a:lnTo>
                      <a:lnTo>
                        <a:pt x="1219200" y="3314700"/>
                      </a:lnTo>
                      <a:lnTo>
                        <a:pt x="1104900" y="3329940"/>
                      </a:lnTo>
                      <a:lnTo>
                        <a:pt x="1089660" y="3444240"/>
                      </a:lnTo>
                      <a:lnTo>
                        <a:pt x="1021080" y="3451860"/>
                      </a:lnTo>
                      <a:lnTo>
                        <a:pt x="967740" y="3573780"/>
                      </a:lnTo>
                      <a:lnTo>
                        <a:pt x="891540" y="3535680"/>
                      </a:lnTo>
                      <a:lnTo>
                        <a:pt x="815340" y="3558540"/>
                      </a:lnTo>
                      <a:lnTo>
                        <a:pt x="762000" y="3589020"/>
                      </a:lnTo>
                      <a:lnTo>
                        <a:pt x="693420" y="3550920"/>
                      </a:lnTo>
                      <a:lnTo>
                        <a:pt x="510540" y="3497580"/>
                      </a:lnTo>
                      <a:lnTo>
                        <a:pt x="228600" y="3459480"/>
                      </a:lnTo>
                      <a:lnTo>
                        <a:pt x="213360" y="3307080"/>
                      </a:lnTo>
                      <a:lnTo>
                        <a:pt x="30480" y="3147060"/>
                      </a:lnTo>
                      <a:lnTo>
                        <a:pt x="45720" y="3025140"/>
                      </a:lnTo>
                      <a:lnTo>
                        <a:pt x="0" y="2926080"/>
                      </a:lnTo>
                      <a:lnTo>
                        <a:pt x="114300" y="2781300"/>
                      </a:lnTo>
                      <a:lnTo>
                        <a:pt x="144780" y="2903220"/>
                      </a:lnTo>
                      <a:lnTo>
                        <a:pt x="220980" y="2872740"/>
                      </a:lnTo>
                      <a:lnTo>
                        <a:pt x="220980" y="2979420"/>
                      </a:lnTo>
                      <a:lnTo>
                        <a:pt x="220980" y="3009900"/>
                      </a:lnTo>
                      <a:lnTo>
                        <a:pt x="404404" y="3009900"/>
                      </a:lnTo>
                      <a:lnTo>
                        <a:pt x="461010" y="2960370"/>
                      </a:lnTo>
                      <a:lnTo>
                        <a:pt x="518160" y="2941320"/>
                      </a:lnTo>
                      <a:lnTo>
                        <a:pt x="524510" y="2896870"/>
                      </a:lnTo>
                      <a:lnTo>
                        <a:pt x="645160" y="2827020"/>
                      </a:lnTo>
                      <a:lnTo>
                        <a:pt x="657860" y="2896870"/>
                      </a:lnTo>
                      <a:lnTo>
                        <a:pt x="588010" y="2922270"/>
                      </a:lnTo>
                      <a:lnTo>
                        <a:pt x="588010" y="2973070"/>
                      </a:lnTo>
                      <a:lnTo>
                        <a:pt x="542648" y="3032390"/>
                      </a:lnTo>
                      <a:lnTo>
                        <a:pt x="548640" y="3040380"/>
                      </a:lnTo>
                      <a:lnTo>
                        <a:pt x="632460" y="3070860"/>
                      </a:lnTo>
                      <a:lnTo>
                        <a:pt x="762000" y="3040380"/>
                      </a:lnTo>
                      <a:lnTo>
                        <a:pt x="891540" y="3017520"/>
                      </a:lnTo>
                      <a:lnTo>
                        <a:pt x="899160" y="2926080"/>
                      </a:lnTo>
                      <a:lnTo>
                        <a:pt x="853440" y="2910840"/>
                      </a:lnTo>
                      <a:lnTo>
                        <a:pt x="845820" y="2872740"/>
                      </a:lnTo>
                      <a:lnTo>
                        <a:pt x="762000" y="2834640"/>
                      </a:lnTo>
                      <a:lnTo>
                        <a:pt x="807720" y="2766060"/>
                      </a:lnTo>
                      <a:lnTo>
                        <a:pt x="899160" y="2750820"/>
                      </a:lnTo>
                      <a:lnTo>
                        <a:pt x="1143000" y="2872740"/>
                      </a:lnTo>
                      <a:lnTo>
                        <a:pt x="1104900" y="2766060"/>
                      </a:lnTo>
                      <a:lnTo>
                        <a:pt x="1120140" y="2727960"/>
                      </a:lnTo>
                      <a:lnTo>
                        <a:pt x="1211580" y="2773680"/>
                      </a:lnTo>
                      <a:lnTo>
                        <a:pt x="1226820" y="2697480"/>
                      </a:lnTo>
                      <a:lnTo>
                        <a:pt x="1173480" y="2628900"/>
                      </a:lnTo>
                      <a:lnTo>
                        <a:pt x="1143000" y="2575560"/>
                      </a:lnTo>
                      <a:lnTo>
                        <a:pt x="1120140" y="2484120"/>
                      </a:lnTo>
                      <a:lnTo>
                        <a:pt x="1219200" y="2506980"/>
                      </a:lnTo>
                      <a:lnTo>
                        <a:pt x="1287780" y="2583180"/>
                      </a:lnTo>
                      <a:lnTo>
                        <a:pt x="1394460" y="2545080"/>
                      </a:lnTo>
                      <a:lnTo>
                        <a:pt x="1478280" y="2560320"/>
                      </a:lnTo>
                      <a:lnTo>
                        <a:pt x="1569720" y="2506980"/>
                      </a:lnTo>
                      <a:lnTo>
                        <a:pt x="1615440" y="2537460"/>
                      </a:lnTo>
                      <a:lnTo>
                        <a:pt x="1630680" y="2506980"/>
                      </a:lnTo>
                      <a:lnTo>
                        <a:pt x="1623060" y="2430780"/>
                      </a:lnTo>
                      <a:lnTo>
                        <a:pt x="1584960" y="2354580"/>
                      </a:lnTo>
                      <a:lnTo>
                        <a:pt x="1600200" y="2263140"/>
                      </a:lnTo>
                      <a:lnTo>
                        <a:pt x="1569720" y="2148840"/>
                      </a:lnTo>
                      <a:lnTo>
                        <a:pt x="1623060" y="2110740"/>
                      </a:lnTo>
                      <a:lnTo>
                        <a:pt x="1744980" y="2019300"/>
                      </a:lnTo>
                      <a:lnTo>
                        <a:pt x="1798320" y="2133600"/>
                      </a:lnTo>
                      <a:lnTo>
                        <a:pt x="1805940" y="2270760"/>
                      </a:lnTo>
                      <a:lnTo>
                        <a:pt x="1783080" y="2339340"/>
                      </a:lnTo>
                      <a:lnTo>
                        <a:pt x="1805940" y="2385060"/>
                      </a:lnTo>
                      <a:lnTo>
                        <a:pt x="1859280" y="2430780"/>
                      </a:lnTo>
                      <a:lnTo>
                        <a:pt x="1920240" y="2407920"/>
                      </a:lnTo>
                      <a:lnTo>
                        <a:pt x="1958340" y="2263140"/>
                      </a:lnTo>
                      <a:lnTo>
                        <a:pt x="1973580" y="2194560"/>
                      </a:lnTo>
                      <a:lnTo>
                        <a:pt x="1988820" y="2087880"/>
                      </a:lnTo>
                      <a:lnTo>
                        <a:pt x="2004060" y="1981200"/>
                      </a:lnTo>
                      <a:lnTo>
                        <a:pt x="1905000" y="1821180"/>
                      </a:lnTo>
                      <a:lnTo>
                        <a:pt x="1676400" y="1554480"/>
                      </a:lnTo>
                      <a:lnTo>
                        <a:pt x="1691640" y="1371600"/>
                      </a:lnTo>
                      <a:lnTo>
                        <a:pt x="1569720" y="1234440"/>
                      </a:lnTo>
                      <a:lnTo>
                        <a:pt x="1562100" y="1120140"/>
                      </a:lnTo>
                      <a:lnTo>
                        <a:pt x="1744980" y="1005840"/>
                      </a:lnTo>
                      <a:lnTo>
                        <a:pt x="1798320" y="723900"/>
                      </a:lnTo>
                      <a:lnTo>
                        <a:pt x="1828800" y="662940"/>
                      </a:lnTo>
                      <a:lnTo>
                        <a:pt x="1996440" y="548640"/>
                      </a:lnTo>
                      <a:lnTo>
                        <a:pt x="1988820" y="487680"/>
                      </a:lnTo>
                      <a:lnTo>
                        <a:pt x="2110740" y="281940"/>
                      </a:lnTo>
                      <a:lnTo>
                        <a:pt x="2065020" y="182880"/>
                      </a:lnTo>
                      <a:lnTo>
                        <a:pt x="2263140" y="15240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1E71A5BF-4F87-1971-6651-C2B69F377C43}"/>
                    </a:ext>
                  </a:extLst>
                </p:cNvPr>
                <p:cNvSpPr/>
                <p:nvPr/>
              </p:nvSpPr>
              <p:spPr>
                <a:xfrm>
                  <a:off x="866178" y="2017681"/>
                  <a:ext cx="431687" cy="707520"/>
                </a:xfrm>
                <a:custGeom>
                  <a:avLst/>
                  <a:gdLst>
                    <a:gd name="connsiteX0" fmla="*/ 1300394 w 2104246"/>
                    <a:gd name="connsiteY0" fmla="*/ 19790 h 3448790"/>
                    <a:gd name="connsiteX1" fmla="*/ 1338494 w 2104246"/>
                    <a:gd name="connsiteY1" fmla="*/ 95990 h 3448790"/>
                    <a:gd name="connsiteX2" fmla="*/ 1521374 w 2104246"/>
                    <a:gd name="connsiteY2" fmla="*/ 126470 h 3448790"/>
                    <a:gd name="connsiteX3" fmla="*/ 1591594 w 2104246"/>
                    <a:gd name="connsiteY3" fmla="*/ 163428 h 3448790"/>
                    <a:gd name="connsiteX4" fmla="*/ 1586142 w 2104246"/>
                    <a:gd name="connsiteY4" fmla="*/ 198860 h 3448790"/>
                    <a:gd name="connsiteX5" fmla="*/ 1586142 w 2104246"/>
                    <a:gd name="connsiteY5" fmla="*/ 303634 h 3448790"/>
                    <a:gd name="connsiteX6" fmla="*/ 1671870 w 2104246"/>
                    <a:gd name="connsiteY6" fmla="*/ 322686 h 3448790"/>
                    <a:gd name="connsiteX7" fmla="*/ 1681394 w 2104246"/>
                    <a:gd name="connsiteY7" fmla="*/ 408410 h 3448790"/>
                    <a:gd name="connsiteX8" fmla="*/ 1671870 w 2104246"/>
                    <a:gd name="connsiteY8" fmla="*/ 570334 h 3448790"/>
                    <a:gd name="connsiteX9" fmla="*/ 1786170 w 2104246"/>
                    <a:gd name="connsiteY9" fmla="*/ 589386 h 3448790"/>
                    <a:gd name="connsiteX10" fmla="*/ 1824270 w 2104246"/>
                    <a:gd name="connsiteY10" fmla="*/ 570334 h 3448790"/>
                    <a:gd name="connsiteX11" fmla="*/ 1948094 w 2104246"/>
                    <a:gd name="connsiteY11" fmla="*/ 732260 h 3448790"/>
                    <a:gd name="connsiteX12" fmla="*/ 1919518 w 2104246"/>
                    <a:gd name="connsiteY12" fmla="*/ 856086 h 3448790"/>
                    <a:gd name="connsiteX13" fmla="*/ 1967142 w 2104246"/>
                    <a:gd name="connsiteY13" fmla="*/ 979910 h 3448790"/>
                    <a:gd name="connsiteX14" fmla="*/ 1976670 w 2104246"/>
                    <a:gd name="connsiteY14" fmla="*/ 1065634 h 3448790"/>
                    <a:gd name="connsiteX15" fmla="*/ 2090970 w 2104246"/>
                    <a:gd name="connsiteY15" fmla="*/ 1227560 h 3448790"/>
                    <a:gd name="connsiteX16" fmla="*/ 1986194 w 2104246"/>
                    <a:gd name="connsiteY16" fmla="*/ 1294234 h 3448790"/>
                    <a:gd name="connsiteX17" fmla="*/ 1976670 w 2104246"/>
                    <a:gd name="connsiteY17" fmla="*/ 1370434 h 3448790"/>
                    <a:gd name="connsiteX18" fmla="*/ 1929042 w 2104246"/>
                    <a:gd name="connsiteY18" fmla="*/ 1560934 h 3448790"/>
                    <a:gd name="connsiteX19" fmla="*/ 1919518 w 2104246"/>
                    <a:gd name="connsiteY19" fmla="*/ 1646660 h 3448790"/>
                    <a:gd name="connsiteX20" fmla="*/ 1890942 w 2104246"/>
                    <a:gd name="connsiteY20" fmla="*/ 1703810 h 3448790"/>
                    <a:gd name="connsiteX21" fmla="*/ 1890942 w 2104246"/>
                    <a:gd name="connsiteY21" fmla="*/ 1751434 h 3448790"/>
                    <a:gd name="connsiteX22" fmla="*/ 1976670 w 2104246"/>
                    <a:gd name="connsiteY22" fmla="*/ 1837160 h 3448790"/>
                    <a:gd name="connsiteX23" fmla="*/ 1983108 w 2104246"/>
                    <a:gd name="connsiteY23" fmla="*/ 1834234 h 3448790"/>
                    <a:gd name="connsiteX24" fmla="*/ 1974706 w 2104246"/>
                    <a:gd name="connsiteY24" fmla="*/ 1947650 h 3448790"/>
                    <a:gd name="connsiteX25" fmla="*/ 2104246 w 2104246"/>
                    <a:gd name="connsiteY25" fmla="*/ 2039090 h 3448790"/>
                    <a:gd name="connsiteX26" fmla="*/ 2058526 w 2104246"/>
                    <a:gd name="connsiteY26" fmla="*/ 2176250 h 3448790"/>
                    <a:gd name="connsiteX27" fmla="*/ 2073766 w 2104246"/>
                    <a:gd name="connsiteY27" fmla="*/ 2374370 h 3448790"/>
                    <a:gd name="connsiteX28" fmla="*/ 1997566 w 2104246"/>
                    <a:gd name="connsiteY28" fmla="*/ 2465810 h 3448790"/>
                    <a:gd name="connsiteX29" fmla="*/ 1982326 w 2104246"/>
                    <a:gd name="connsiteY29" fmla="*/ 2671550 h 3448790"/>
                    <a:gd name="connsiteX30" fmla="*/ 1928986 w 2104246"/>
                    <a:gd name="connsiteY30" fmla="*/ 2808710 h 3448790"/>
                    <a:gd name="connsiteX31" fmla="*/ 1852786 w 2104246"/>
                    <a:gd name="connsiteY31" fmla="*/ 2862050 h 3448790"/>
                    <a:gd name="connsiteX32" fmla="*/ 1791826 w 2104246"/>
                    <a:gd name="connsiteY32" fmla="*/ 3029690 h 3448790"/>
                    <a:gd name="connsiteX33" fmla="*/ 1547986 w 2104246"/>
                    <a:gd name="connsiteY33" fmla="*/ 3143990 h 3448790"/>
                    <a:gd name="connsiteX34" fmla="*/ 1410826 w 2104246"/>
                    <a:gd name="connsiteY34" fmla="*/ 3143990 h 3448790"/>
                    <a:gd name="connsiteX35" fmla="*/ 1182226 w 2104246"/>
                    <a:gd name="connsiteY35" fmla="*/ 3052550 h 3448790"/>
                    <a:gd name="connsiteX36" fmla="*/ 1098406 w 2104246"/>
                    <a:gd name="connsiteY36" fmla="*/ 3060170 h 3448790"/>
                    <a:gd name="connsiteX37" fmla="*/ 1037446 w 2104246"/>
                    <a:gd name="connsiteY37" fmla="*/ 3044930 h 3448790"/>
                    <a:gd name="connsiteX38" fmla="*/ 976486 w 2104246"/>
                    <a:gd name="connsiteY38" fmla="*/ 3098270 h 3448790"/>
                    <a:gd name="connsiteX39" fmla="*/ 1090786 w 2104246"/>
                    <a:gd name="connsiteY39" fmla="*/ 3151610 h 3448790"/>
                    <a:gd name="connsiteX40" fmla="*/ 1029826 w 2104246"/>
                    <a:gd name="connsiteY40" fmla="*/ 3258290 h 3448790"/>
                    <a:gd name="connsiteX41" fmla="*/ 976486 w 2104246"/>
                    <a:gd name="connsiteY41" fmla="*/ 3265910 h 3448790"/>
                    <a:gd name="connsiteX42" fmla="*/ 1006966 w 2104246"/>
                    <a:gd name="connsiteY42" fmla="*/ 3349730 h 3448790"/>
                    <a:gd name="connsiteX43" fmla="*/ 968866 w 2104246"/>
                    <a:gd name="connsiteY43" fmla="*/ 3372590 h 3448790"/>
                    <a:gd name="connsiteX44" fmla="*/ 785986 w 2104246"/>
                    <a:gd name="connsiteY44" fmla="*/ 3448790 h 3448790"/>
                    <a:gd name="connsiteX45" fmla="*/ 747886 w 2104246"/>
                    <a:gd name="connsiteY45" fmla="*/ 3364970 h 3448790"/>
                    <a:gd name="connsiteX46" fmla="*/ 778366 w 2104246"/>
                    <a:gd name="connsiteY46" fmla="*/ 3319250 h 3448790"/>
                    <a:gd name="connsiteX47" fmla="*/ 732646 w 2104246"/>
                    <a:gd name="connsiteY47" fmla="*/ 3288770 h 3448790"/>
                    <a:gd name="connsiteX48" fmla="*/ 732646 w 2104246"/>
                    <a:gd name="connsiteY48" fmla="*/ 3243050 h 3448790"/>
                    <a:gd name="connsiteX49" fmla="*/ 625966 w 2104246"/>
                    <a:gd name="connsiteY49" fmla="*/ 3204950 h 3448790"/>
                    <a:gd name="connsiteX50" fmla="*/ 526906 w 2104246"/>
                    <a:gd name="connsiteY50" fmla="*/ 3166850 h 3448790"/>
                    <a:gd name="connsiteX51" fmla="*/ 519286 w 2104246"/>
                    <a:gd name="connsiteY51" fmla="*/ 3067790 h 3448790"/>
                    <a:gd name="connsiteX52" fmla="*/ 397366 w 2104246"/>
                    <a:gd name="connsiteY52" fmla="*/ 3113510 h 3448790"/>
                    <a:gd name="connsiteX53" fmla="*/ 305926 w 2104246"/>
                    <a:gd name="connsiteY53" fmla="*/ 3044930 h 3448790"/>
                    <a:gd name="connsiteX54" fmla="*/ 344026 w 2104246"/>
                    <a:gd name="connsiteY54" fmla="*/ 2839190 h 3448790"/>
                    <a:gd name="connsiteX55" fmla="*/ 283066 w 2104246"/>
                    <a:gd name="connsiteY55" fmla="*/ 2770610 h 3448790"/>
                    <a:gd name="connsiteX56" fmla="*/ 252586 w 2104246"/>
                    <a:gd name="connsiteY56" fmla="*/ 2702030 h 3448790"/>
                    <a:gd name="connsiteX57" fmla="*/ 199246 w 2104246"/>
                    <a:gd name="connsiteY57" fmla="*/ 2679170 h 3448790"/>
                    <a:gd name="connsiteX58" fmla="*/ 229726 w 2104246"/>
                    <a:gd name="connsiteY58" fmla="*/ 2610590 h 3448790"/>
                    <a:gd name="connsiteX59" fmla="*/ 161146 w 2104246"/>
                    <a:gd name="connsiteY59" fmla="*/ 2473430 h 3448790"/>
                    <a:gd name="connsiteX60" fmla="*/ 214486 w 2104246"/>
                    <a:gd name="connsiteY60" fmla="*/ 2427710 h 3448790"/>
                    <a:gd name="connsiteX61" fmla="*/ 283066 w 2104246"/>
                    <a:gd name="connsiteY61" fmla="*/ 2084810 h 3448790"/>
                    <a:gd name="connsiteX62" fmla="*/ 184006 w 2104246"/>
                    <a:gd name="connsiteY62" fmla="*/ 1840970 h 3448790"/>
                    <a:gd name="connsiteX63" fmla="*/ 298306 w 2104246"/>
                    <a:gd name="connsiteY63" fmla="*/ 1604750 h 3448790"/>
                    <a:gd name="connsiteX64" fmla="*/ 184006 w 2104246"/>
                    <a:gd name="connsiteY64" fmla="*/ 1612370 h 3448790"/>
                    <a:gd name="connsiteX65" fmla="*/ 145906 w 2104246"/>
                    <a:gd name="connsiteY65" fmla="*/ 1505690 h 3448790"/>
                    <a:gd name="connsiteX66" fmla="*/ 1126 w 2104246"/>
                    <a:gd name="connsiteY66" fmla="*/ 1345670 h 3448790"/>
                    <a:gd name="connsiteX67" fmla="*/ 0 w 2104246"/>
                    <a:gd name="connsiteY67" fmla="*/ 1339666 h 3448790"/>
                    <a:gd name="connsiteX68" fmla="*/ 50714 w 2104246"/>
                    <a:gd name="connsiteY68" fmla="*/ 1223750 h 3448790"/>
                    <a:gd name="connsiteX69" fmla="*/ 119294 w 2104246"/>
                    <a:gd name="connsiteY69" fmla="*/ 1216130 h 3448790"/>
                    <a:gd name="connsiteX70" fmla="*/ 134534 w 2104246"/>
                    <a:gd name="connsiteY70" fmla="*/ 1101830 h 3448790"/>
                    <a:gd name="connsiteX71" fmla="*/ 248834 w 2104246"/>
                    <a:gd name="connsiteY71" fmla="*/ 1086590 h 3448790"/>
                    <a:gd name="connsiteX72" fmla="*/ 302174 w 2104246"/>
                    <a:gd name="connsiteY72" fmla="*/ 1208510 h 3448790"/>
                    <a:gd name="connsiteX73" fmla="*/ 355514 w 2104246"/>
                    <a:gd name="connsiteY73" fmla="*/ 1170410 h 3448790"/>
                    <a:gd name="connsiteX74" fmla="*/ 385994 w 2104246"/>
                    <a:gd name="connsiteY74" fmla="*/ 1056110 h 3448790"/>
                    <a:gd name="connsiteX75" fmla="*/ 424094 w 2104246"/>
                    <a:gd name="connsiteY75" fmla="*/ 1033250 h 3448790"/>
                    <a:gd name="connsiteX76" fmla="*/ 446954 w 2104246"/>
                    <a:gd name="connsiteY76" fmla="*/ 964670 h 3448790"/>
                    <a:gd name="connsiteX77" fmla="*/ 530774 w 2104246"/>
                    <a:gd name="connsiteY77" fmla="*/ 705590 h 3448790"/>
                    <a:gd name="connsiteX78" fmla="*/ 652694 w 2104246"/>
                    <a:gd name="connsiteY78" fmla="*/ 819890 h 3448790"/>
                    <a:gd name="connsiteX79" fmla="*/ 751754 w 2104246"/>
                    <a:gd name="connsiteY79" fmla="*/ 819890 h 3448790"/>
                    <a:gd name="connsiteX80" fmla="*/ 805094 w 2104246"/>
                    <a:gd name="connsiteY80" fmla="*/ 682730 h 3448790"/>
                    <a:gd name="connsiteX81" fmla="*/ 911774 w 2104246"/>
                    <a:gd name="connsiteY81" fmla="*/ 682730 h 3448790"/>
                    <a:gd name="connsiteX82" fmla="*/ 980354 w 2104246"/>
                    <a:gd name="connsiteY82" fmla="*/ 621770 h 3448790"/>
                    <a:gd name="connsiteX83" fmla="*/ 1048934 w 2104246"/>
                    <a:gd name="connsiteY83" fmla="*/ 667490 h 3448790"/>
                    <a:gd name="connsiteX84" fmla="*/ 1056554 w 2104246"/>
                    <a:gd name="connsiteY84" fmla="*/ 469370 h 3448790"/>
                    <a:gd name="connsiteX85" fmla="*/ 1231814 w 2104246"/>
                    <a:gd name="connsiteY85" fmla="*/ 553190 h 3448790"/>
                    <a:gd name="connsiteX86" fmla="*/ 1247054 w 2104246"/>
                    <a:gd name="connsiteY86" fmla="*/ 431270 h 3448790"/>
                    <a:gd name="connsiteX87" fmla="*/ 1208954 w 2104246"/>
                    <a:gd name="connsiteY87" fmla="*/ 202670 h 3448790"/>
                    <a:gd name="connsiteX88" fmla="*/ 1147994 w 2104246"/>
                    <a:gd name="connsiteY88" fmla="*/ 134090 h 3448790"/>
                    <a:gd name="connsiteX89" fmla="*/ 1186094 w 2104246"/>
                    <a:gd name="connsiteY89" fmla="*/ 35030 h 3448790"/>
                    <a:gd name="connsiteX90" fmla="*/ 1658790 w 2104246"/>
                    <a:gd name="connsiteY90" fmla="*/ 0 h 3448790"/>
                    <a:gd name="connsiteX91" fmla="*/ 1658790 w 2104246"/>
                    <a:gd name="connsiteY91" fmla="*/ 0 h 3448790"/>
                    <a:gd name="connsiteX92" fmla="*/ 1605194 w 2104246"/>
                    <a:gd name="connsiteY92" fmla="*/ 75034 h 34487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2104246" h="3448790">
                      <a:moveTo>
                        <a:pt x="1300394" y="19790"/>
                      </a:moveTo>
                      <a:lnTo>
                        <a:pt x="1338494" y="95990"/>
                      </a:lnTo>
                      <a:lnTo>
                        <a:pt x="1521374" y="126470"/>
                      </a:lnTo>
                      <a:lnTo>
                        <a:pt x="1591594" y="163428"/>
                      </a:lnTo>
                      <a:lnTo>
                        <a:pt x="1586142" y="198860"/>
                      </a:lnTo>
                      <a:lnTo>
                        <a:pt x="1586142" y="303634"/>
                      </a:lnTo>
                      <a:lnTo>
                        <a:pt x="1671870" y="322686"/>
                      </a:lnTo>
                      <a:lnTo>
                        <a:pt x="1681394" y="408410"/>
                      </a:lnTo>
                      <a:lnTo>
                        <a:pt x="1671870" y="570334"/>
                      </a:lnTo>
                      <a:lnTo>
                        <a:pt x="1786170" y="589386"/>
                      </a:lnTo>
                      <a:lnTo>
                        <a:pt x="1824270" y="570334"/>
                      </a:lnTo>
                      <a:lnTo>
                        <a:pt x="1948094" y="732260"/>
                      </a:lnTo>
                      <a:lnTo>
                        <a:pt x="1919518" y="856086"/>
                      </a:lnTo>
                      <a:lnTo>
                        <a:pt x="1967142" y="979910"/>
                      </a:lnTo>
                      <a:lnTo>
                        <a:pt x="1976670" y="1065634"/>
                      </a:lnTo>
                      <a:lnTo>
                        <a:pt x="2090970" y="1227560"/>
                      </a:lnTo>
                      <a:lnTo>
                        <a:pt x="1986194" y="1294234"/>
                      </a:lnTo>
                      <a:lnTo>
                        <a:pt x="1976670" y="1370434"/>
                      </a:lnTo>
                      <a:lnTo>
                        <a:pt x="1929042" y="1560934"/>
                      </a:lnTo>
                      <a:lnTo>
                        <a:pt x="1919518" y="1646660"/>
                      </a:lnTo>
                      <a:lnTo>
                        <a:pt x="1890942" y="1703810"/>
                      </a:lnTo>
                      <a:lnTo>
                        <a:pt x="1890942" y="1751434"/>
                      </a:lnTo>
                      <a:lnTo>
                        <a:pt x="1976670" y="1837160"/>
                      </a:lnTo>
                      <a:lnTo>
                        <a:pt x="1983108" y="1834234"/>
                      </a:lnTo>
                      <a:lnTo>
                        <a:pt x="1974706" y="1947650"/>
                      </a:lnTo>
                      <a:lnTo>
                        <a:pt x="2104246" y="2039090"/>
                      </a:lnTo>
                      <a:lnTo>
                        <a:pt x="2058526" y="2176250"/>
                      </a:lnTo>
                      <a:lnTo>
                        <a:pt x="2073766" y="2374370"/>
                      </a:lnTo>
                      <a:lnTo>
                        <a:pt x="1997566" y="2465810"/>
                      </a:lnTo>
                      <a:lnTo>
                        <a:pt x="1982326" y="2671550"/>
                      </a:lnTo>
                      <a:lnTo>
                        <a:pt x="1928986" y="2808710"/>
                      </a:lnTo>
                      <a:lnTo>
                        <a:pt x="1852786" y="2862050"/>
                      </a:lnTo>
                      <a:lnTo>
                        <a:pt x="1791826" y="3029690"/>
                      </a:lnTo>
                      <a:lnTo>
                        <a:pt x="1547986" y="3143990"/>
                      </a:lnTo>
                      <a:lnTo>
                        <a:pt x="1410826" y="3143990"/>
                      </a:lnTo>
                      <a:lnTo>
                        <a:pt x="1182226" y="3052550"/>
                      </a:lnTo>
                      <a:lnTo>
                        <a:pt x="1098406" y="3060170"/>
                      </a:lnTo>
                      <a:lnTo>
                        <a:pt x="1037446" y="3044930"/>
                      </a:lnTo>
                      <a:lnTo>
                        <a:pt x="976486" y="3098270"/>
                      </a:lnTo>
                      <a:lnTo>
                        <a:pt x="1090786" y="3151610"/>
                      </a:lnTo>
                      <a:lnTo>
                        <a:pt x="1029826" y="3258290"/>
                      </a:lnTo>
                      <a:lnTo>
                        <a:pt x="976486" y="3265910"/>
                      </a:lnTo>
                      <a:lnTo>
                        <a:pt x="1006966" y="3349730"/>
                      </a:lnTo>
                      <a:lnTo>
                        <a:pt x="968866" y="3372590"/>
                      </a:lnTo>
                      <a:lnTo>
                        <a:pt x="785986" y="3448790"/>
                      </a:lnTo>
                      <a:lnTo>
                        <a:pt x="747886" y="3364970"/>
                      </a:lnTo>
                      <a:lnTo>
                        <a:pt x="778366" y="3319250"/>
                      </a:lnTo>
                      <a:lnTo>
                        <a:pt x="732646" y="3288770"/>
                      </a:lnTo>
                      <a:lnTo>
                        <a:pt x="732646" y="3243050"/>
                      </a:lnTo>
                      <a:lnTo>
                        <a:pt x="625966" y="3204950"/>
                      </a:lnTo>
                      <a:lnTo>
                        <a:pt x="526906" y="3166850"/>
                      </a:lnTo>
                      <a:lnTo>
                        <a:pt x="519286" y="3067790"/>
                      </a:lnTo>
                      <a:lnTo>
                        <a:pt x="397366" y="3113510"/>
                      </a:lnTo>
                      <a:lnTo>
                        <a:pt x="305926" y="3044930"/>
                      </a:lnTo>
                      <a:lnTo>
                        <a:pt x="344026" y="2839190"/>
                      </a:lnTo>
                      <a:lnTo>
                        <a:pt x="283066" y="2770610"/>
                      </a:lnTo>
                      <a:lnTo>
                        <a:pt x="252586" y="2702030"/>
                      </a:lnTo>
                      <a:lnTo>
                        <a:pt x="199246" y="2679170"/>
                      </a:lnTo>
                      <a:lnTo>
                        <a:pt x="229726" y="2610590"/>
                      </a:lnTo>
                      <a:lnTo>
                        <a:pt x="161146" y="2473430"/>
                      </a:lnTo>
                      <a:lnTo>
                        <a:pt x="214486" y="2427710"/>
                      </a:lnTo>
                      <a:lnTo>
                        <a:pt x="283066" y="2084810"/>
                      </a:lnTo>
                      <a:lnTo>
                        <a:pt x="184006" y="1840970"/>
                      </a:lnTo>
                      <a:lnTo>
                        <a:pt x="298306" y="1604750"/>
                      </a:lnTo>
                      <a:lnTo>
                        <a:pt x="184006" y="1612370"/>
                      </a:lnTo>
                      <a:lnTo>
                        <a:pt x="145906" y="1505690"/>
                      </a:lnTo>
                      <a:lnTo>
                        <a:pt x="1126" y="1345670"/>
                      </a:lnTo>
                      <a:lnTo>
                        <a:pt x="0" y="1339666"/>
                      </a:lnTo>
                      <a:lnTo>
                        <a:pt x="50714" y="1223750"/>
                      </a:lnTo>
                      <a:lnTo>
                        <a:pt x="119294" y="1216130"/>
                      </a:lnTo>
                      <a:lnTo>
                        <a:pt x="134534" y="1101830"/>
                      </a:lnTo>
                      <a:lnTo>
                        <a:pt x="248834" y="1086590"/>
                      </a:lnTo>
                      <a:lnTo>
                        <a:pt x="302174" y="1208510"/>
                      </a:lnTo>
                      <a:lnTo>
                        <a:pt x="355514" y="1170410"/>
                      </a:lnTo>
                      <a:lnTo>
                        <a:pt x="385994" y="1056110"/>
                      </a:lnTo>
                      <a:lnTo>
                        <a:pt x="424094" y="1033250"/>
                      </a:lnTo>
                      <a:lnTo>
                        <a:pt x="446954" y="964670"/>
                      </a:lnTo>
                      <a:lnTo>
                        <a:pt x="530774" y="705590"/>
                      </a:lnTo>
                      <a:lnTo>
                        <a:pt x="652694" y="819890"/>
                      </a:lnTo>
                      <a:lnTo>
                        <a:pt x="751754" y="819890"/>
                      </a:lnTo>
                      <a:lnTo>
                        <a:pt x="805094" y="682730"/>
                      </a:lnTo>
                      <a:lnTo>
                        <a:pt x="911774" y="682730"/>
                      </a:lnTo>
                      <a:lnTo>
                        <a:pt x="980354" y="621770"/>
                      </a:lnTo>
                      <a:lnTo>
                        <a:pt x="1048934" y="667490"/>
                      </a:lnTo>
                      <a:lnTo>
                        <a:pt x="1056554" y="469370"/>
                      </a:lnTo>
                      <a:lnTo>
                        <a:pt x="1231814" y="553190"/>
                      </a:lnTo>
                      <a:lnTo>
                        <a:pt x="1247054" y="431270"/>
                      </a:lnTo>
                      <a:lnTo>
                        <a:pt x="1208954" y="202670"/>
                      </a:lnTo>
                      <a:lnTo>
                        <a:pt x="1147994" y="134090"/>
                      </a:lnTo>
                      <a:lnTo>
                        <a:pt x="1186094" y="35030"/>
                      </a:lnTo>
                      <a:close/>
                      <a:moveTo>
                        <a:pt x="1658790" y="0"/>
                      </a:moveTo>
                      <a:lnTo>
                        <a:pt x="1658790" y="0"/>
                      </a:lnTo>
                      <a:lnTo>
                        <a:pt x="1605194" y="75034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485BB4D1-3FE9-CFC1-79D3-28502283F4B6}"/>
                    </a:ext>
                  </a:extLst>
                </p:cNvPr>
                <p:cNvSpPr/>
                <p:nvPr/>
              </p:nvSpPr>
              <p:spPr>
                <a:xfrm>
                  <a:off x="1432798" y="2238249"/>
                  <a:ext cx="732375" cy="644839"/>
                </a:xfrm>
                <a:custGeom>
                  <a:avLst/>
                  <a:gdLst>
                    <a:gd name="connsiteX0" fmla="*/ 945962 w 3569946"/>
                    <a:gd name="connsiteY0" fmla="*/ 0 h 3143250"/>
                    <a:gd name="connsiteX1" fmla="*/ 955490 w 3569946"/>
                    <a:gd name="connsiteY1" fmla="*/ 66674 h 3143250"/>
                    <a:gd name="connsiteX2" fmla="*/ 1145990 w 3569946"/>
                    <a:gd name="connsiteY2" fmla="*/ 209550 h 3143250"/>
                    <a:gd name="connsiteX3" fmla="*/ 1126938 w 3569946"/>
                    <a:gd name="connsiteY3" fmla="*/ 304800 h 3143250"/>
                    <a:gd name="connsiteX4" fmla="*/ 1222190 w 3569946"/>
                    <a:gd name="connsiteY4" fmla="*/ 323850 h 3143250"/>
                    <a:gd name="connsiteX5" fmla="*/ 1203138 w 3569946"/>
                    <a:gd name="connsiteY5" fmla="*/ 438150 h 3143250"/>
                    <a:gd name="connsiteX6" fmla="*/ 1241238 w 3569946"/>
                    <a:gd name="connsiteY6" fmla="*/ 447674 h 3143250"/>
                    <a:gd name="connsiteX7" fmla="*/ 1288862 w 3569946"/>
                    <a:gd name="connsiteY7" fmla="*/ 476250 h 3143250"/>
                    <a:gd name="connsiteX8" fmla="*/ 1355538 w 3569946"/>
                    <a:gd name="connsiteY8" fmla="*/ 438150 h 3143250"/>
                    <a:gd name="connsiteX9" fmla="*/ 1536514 w 3569946"/>
                    <a:gd name="connsiteY9" fmla="*/ 523874 h 3143250"/>
                    <a:gd name="connsiteX10" fmla="*/ 1555562 w 3569946"/>
                    <a:gd name="connsiteY10" fmla="*/ 619126 h 3143250"/>
                    <a:gd name="connsiteX11" fmla="*/ 1641290 w 3569946"/>
                    <a:gd name="connsiteY11" fmla="*/ 657226 h 3143250"/>
                    <a:gd name="connsiteX12" fmla="*/ 1755586 w 3569946"/>
                    <a:gd name="connsiteY12" fmla="*/ 561974 h 3143250"/>
                    <a:gd name="connsiteX13" fmla="*/ 1946090 w 3569946"/>
                    <a:gd name="connsiteY13" fmla="*/ 495300 h 3143250"/>
                    <a:gd name="connsiteX14" fmla="*/ 2088962 w 3569946"/>
                    <a:gd name="connsiteY14" fmla="*/ 619126 h 3143250"/>
                    <a:gd name="connsiteX15" fmla="*/ 2146114 w 3569946"/>
                    <a:gd name="connsiteY15" fmla="*/ 609600 h 3143250"/>
                    <a:gd name="connsiteX16" fmla="*/ 2231838 w 3569946"/>
                    <a:gd name="connsiteY16" fmla="*/ 695326 h 3143250"/>
                    <a:gd name="connsiteX17" fmla="*/ 2327090 w 3569946"/>
                    <a:gd name="connsiteY17" fmla="*/ 704850 h 3143250"/>
                    <a:gd name="connsiteX18" fmla="*/ 2546162 w 3569946"/>
                    <a:gd name="connsiteY18" fmla="*/ 581026 h 3143250"/>
                    <a:gd name="connsiteX19" fmla="*/ 2593786 w 3569946"/>
                    <a:gd name="connsiteY19" fmla="*/ 523874 h 3143250"/>
                    <a:gd name="connsiteX20" fmla="*/ 2717202 w 3569946"/>
                    <a:gd name="connsiteY20" fmla="*/ 537586 h 3143250"/>
                    <a:gd name="connsiteX21" fmla="*/ 2717614 w 3569946"/>
                    <a:gd name="connsiteY21" fmla="*/ 542926 h 3143250"/>
                    <a:gd name="connsiteX22" fmla="*/ 2689038 w 3569946"/>
                    <a:gd name="connsiteY22" fmla="*/ 676274 h 3143250"/>
                    <a:gd name="connsiteX23" fmla="*/ 2774762 w 3569946"/>
                    <a:gd name="connsiteY23" fmla="*/ 838200 h 3143250"/>
                    <a:gd name="connsiteX24" fmla="*/ 2917638 w 3569946"/>
                    <a:gd name="connsiteY24" fmla="*/ 781050 h 3143250"/>
                    <a:gd name="connsiteX25" fmla="*/ 3003362 w 3569946"/>
                    <a:gd name="connsiteY25" fmla="*/ 781050 h 3143250"/>
                    <a:gd name="connsiteX26" fmla="*/ 3041462 w 3569946"/>
                    <a:gd name="connsiteY26" fmla="*/ 714374 h 3143250"/>
                    <a:gd name="connsiteX27" fmla="*/ 3203386 w 3569946"/>
                    <a:gd name="connsiteY27" fmla="*/ 695326 h 3143250"/>
                    <a:gd name="connsiteX28" fmla="*/ 3241490 w 3569946"/>
                    <a:gd name="connsiteY28" fmla="*/ 752474 h 3143250"/>
                    <a:gd name="connsiteX29" fmla="*/ 3336738 w 3569946"/>
                    <a:gd name="connsiteY29" fmla="*/ 762000 h 3143250"/>
                    <a:gd name="connsiteX30" fmla="*/ 3393890 w 3569946"/>
                    <a:gd name="connsiteY30" fmla="*/ 809626 h 3143250"/>
                    <a:gd name="connsiteX31" fmla="*/ 3565338 w 3569946"/>
                    <a:gd name="connsiteY31" fmla="*/ 752474 h 3143250"/>
                    <a:gd name="connsiteX32" fmla="*/ 3569946 w 3569946"/>
                    <a:gd name="connsiteY32" fmla="*/ 752474 h 3143250"/>
                    <a:gd name="connsiteX33" fmla="*/ 3501838 w 3569946"/>
                    <a:gd name="connsiteY33" fmla="*/ 876300 h 3143250"/>
                    <a:gd name="connsiteX34" fmla="*/ 3527238 w 3569946"/>
                    <a:gd name="connsiteY34" fmla="*/ 933450 h 3143250"/>
                    <a:gd name="connsiteX35" fmla="*/ 3527238 w 3569946"/>
                    <a:gd name="connsiteY35" fmla="*/ 996950 h 3143250"/>
                    <a:gd name="connsiteX36" fmla="*/ 3482786 w 3569946"/>
                    <a:gd name="connsiteY36" fmla="*/ 1047750 h 3143250"/>
                    <a:gd name="connsiteX37" fmla="*/ 3451038 w 3569946"/>
                    <a:gd name="connsiteY37" fmla="*/ 1187450 h 3143250"/>
                    <a:gd name="connsiteX38" fmla="*/ 3412938 w 3569946"/>
                    <a:gd name="connsiteY38" fmla="*/ 1193800 h 3143250"/>
                    <a:gd name="connsiteX39" fmla="*/ 3387538 w 3569946"/>
                    <a:gd name="connsiteY39" fmla="*/ 1263650 h 3143250"/>
                    <a:gd name="connsiteX40" fmla="*/ 3228786 w 3569946"/>
                    <a:gd name="connsiteY40" fmla="*/ 1390650 h 3143250"/>
                    <a:gd name="connsiteX41" fmla="*/ 3158938 w 3569946"/>
                    <a:gd name="connsiteY41" fmla="*/ 1498600 h 3143250"/>
                    <a:gd name="connsiteX42" fmla="*/ 3177986 w 3569946"/>
                    <a:gd name="connsiteY42" fmla="*/ 1663700 h 3143250"/>
                    <a:gd name="connsiteX43" fmla="*/ 3133538 w 3569946"/>
                    <a:gd name="connsiteY43" fmla="*/ 1714500 h 3143250"/>
                    <a:gd name="connsiteX44" fmla="*/ 3050986 w 3569946"/>
                    <a:gd name="connsiteY44" fmla="*/ 1752600 h 3143250"/>
                    <a:gd name="connsiteX45" fmla="*/ 2962090 w 3569946"/>
                    <a:gd name="connsiteY45" fmla="*/ 1974850 h 3143250"/>
                    <a:gd name="connsiteX46" fmla="*/ 2930338 w 3569946"/>
                    <a:gd name="connsiteY46" fmla="*/ 2019300 h 3143250"/>
                    <a:gd name="connsiteX47" fmla="*/ 2841438 w 3569946"/>
                    <a:gd name="connsiteY47" fmla="*/ 2019300 h 3143250"/>
                    <a:gd name="connsiteX48" fmla="*/ 2822386 w 3569946"/>
                    <a:gd name="connsiteY48" fmla="*/ 2114550 h 3143250"/>
                    <a:gd name="connsiteX49" fmla="*/ 2644586 w 3569946"/>
                    <a:gd name="connsiteY49" fmla="*/ 2139950 h 3143250"/>
                    <a:gd name="connsiteX50" fmla="*/ 2530290 w 3569946"/>
                    <a:gd name="connsiteY50" fmla="*/ 2228850 h 3143250"/>
                    <a:gd name="connsiteX51" fmla="*/ 2536638 w 3569946"/>
                    <a:gd name="connsiteY51" fmla="*/ 2343150 h 3143250"/>
                    <a:gd name="connsiteX52" fmla="*/ 2473138 w 3569946"/>
                    <a:gd name="connsiteY52" fmla="*/ 2393950 h 3143250"/>
                    <a:gd name="connsiteX53" fmla="*/ 2466786 w 3569946"/>
                    <a:gd name="connsiteY53" fmla="*/ 2495550 h 3143250"/>
                    <a:gd name="connsiteX54" fmla="*/ 2511238 w 3569946"/>
                    <a:gd name="connsiteY54" fmla="*/ 2590800 h 3143250"/>
                    <a:gd name="connsiteX55" fmla="*/ 2499406 w 3569946"/>
                    <a:gd name="connsiteY55" fmla="*/ 2768304 h 3143250"/>
                    <a:gd name="connsiteX56" fmla="*/ 2498538 w 3569946"/>
                    <a:gd name="connsiteY56" fmla="*/ 2768600 h 3143250"/>
                    <a:gd name="connsiteX57" fmla="*/ 2358834 w 3569946"/>
                    <a:gd name="connsiteY57" fmla="*/ 2806700 h 3143250"/>
                    <a:gd name="connsiteX58" fmla="*/ 1914338 w 3569946"/>
                    <a:gd name="connsiteY58" fmla="*/ 2933700 h 3143250"/>
                    <a:gd name="connsiteX59" fmla="*/ 1476186 w 3569946"/>
                    <a:gd name="connsiteY59" fmla="*/ 3117850 h 3143250"/>
                    <a:gd name="connsiteX60" fmla="*/ 1292036 w 3569946"/>
                    <a:gd name="connsiteY60" fmla="*/ 3111500 h 3143250"/>
                    <a:gd name="connsiteX61" fmla="*/ 1234886 w 3569946"/>
                    <a:gd name="connsiteY61" fmla="*/ 3092450 h 3143250"/>
                    <a:gd name="connsiteX62" fmla="*/ 1076136 w 3569946"/>
                    <a:gd name="connsiteY62" fmla="*/ 3143250 h 3143250"/>
                    <a:gd name="connsiteX63" fmla="*/ 1031686 w 3569946"/>
                    <a:gd name="connsiteY63" fmla="*/ 3124200 h 3143250"/>
                    <a:gd name="connsiteX64" fmla="*/ 1241236 w 3569946"/>
                    <a:gd name="connsiteY64" fmla="*/ 2832100 h 3143250"/>
                    <a:gd name="connsiteX65" fmla="*/ 1336486 w 3569946"/>
                    <a:gd name="connsiteY65" fmla="*/ 2876550 h 3143250"/>
                    <a:gd name="connsiteX66" fmla="*/ 1520634 w 3569946"/>
                    <a:gd name="connsiteY66" fmla="*/ 2844800 h 3143250"/>
                    <a:gd name="connsiteX67" fmla="*/ 1628586 w 3569946"/>
                    <a:gd name="connsiteY67" fmla="*/ 2781300 h 3143250"/>
                    <a:gd name="connsiteX68" fmla="*/ 1685738 w 3569946"/>
                    <a:gd name="connsiteY68" fmla="*/ 2781300 h 3143250"/>
                    <a:gd name="connsiteX69" fmla="*/ 1812738 w 3569946"/>
                    <a:gd name="connsiteY69" fmla="*/ 2584450 h 3143250"/>
                    <a:gd name="connsiteX70" fmla="*/ 1927034 w 3569946"/>
                    <a:gd name="connsiteY70" fmla="*/ 2616200 h 3143250"/>
                    <a:gd name="connsiteX71" fmla="*/ 1958786 w 3569946"/>
                    <a:gd name="connsiteY71" fmla="*/ 2711450 h 3143250"/>
                    <a:gd name="connsiteX72" fmla="*/ 2047686 w 3569946"/>
                    <a:gd name="connsiteY72" fmla="*/ 2590800 h 3143250"/>
                    <a:gd name="connsiteX73" fmla="*/ 1977834 w 3569946"/>
                    <a:gd name="connsiteY73" fmla="*/ 2533650 h 3143250"/>
                    <a:gd name="connsiteX74" fmla="*/ 1990538 w 3569946"/>
                    <a:gd name="connsiteY74" fmla="*/ 2438400 h 3143250"/>
                    <a:gd name="connsiteX75" fmla="*/ 1958786 w 3569946"/>
                    <a:gd name="connsiteY75" fmla="*/ 2393950 h 3143250"/>
                    <a:gd name="connsiteX76" fmla="*/ 1965138 w 3569946"/>
                    <a:gd name="connsiteY76" fmla="*/ 2330450 h 3143250"/>
                    <a:gd name="connsiteX77" fmla="*/ 1895286 w 3569946"/>
                    <a:gd name="connsiteY77" fmla="*/ 2292350 h 3143250"/>
                    <a:gd name="connsiteX78" fmla="*/ 1819086 w 3569946"/>
                    <a:gd name="connsiteY78" fmla="*/ 2317750 h 3143250"/>
                    <a:gd name="connsiteX79" fmla="*/ 1698434 w 3569946"/>
                    <a:gd name="connsiteY79" fmla="*/ 2266950 h 3143250"/>
                    <a:gd name="connsiteX80" fmla="*/ 1685738 w 3569946"/>
                    <a:gd name="connsiteY80" fmla="*/ 2305050 h 3143250"/>
                    <a:gd name="connsiteX81" fmla="*/ 1609538 w 3569946"/>
                    <a:gd name="connsiteY81" fmla="*/ 2305050 h 3143250"/>
                    <a:gd name="connsiteX82" fmla="*/ 1584138 w 3569946"/>
                    <a:gd name="connsiteY82" fmla="*/ 2349500 h 3143250"/>
                    <a:gd name="connsiteX83" fmla="*/ 1507938 w 3569946"/>
                    <a:gd name="connsiteY83" fmla="*/ 2406650 h 3143250"/>
                    <a:gd name="connsiteX84" fmla="*/ 1431736 w 3569946"/>
                    <a:gd name="connsiteY84" fmla="*/ 2349500 h 3143250"/>
                    <a:gd name="connsiteX85" fmla="*/ 1298386 w 3569946"/>
                    <a:gd name="connsiteY85" fmla="*/ 2349500 h 3143250"/>
                    <a:gd name="connsiteX86" fmla="*/ 1095186 w 3569946"/>
                    <a:gd name="connsiteY86" fmla="*/ 2406650 h 3143250"/>
                    <a:gd name="connsiteX87" fmla="*/ 993586 w 3569946"/>
                    <a:gd name="connsiteY87" fmla="*/ 2260600 h 3143250"/>
                    <a:gd name="connsiteX88" fmla="*/ 860236 w 3569946"/>
                    <a:gd name="connsiteY88" fmla="*/ 2228850 h 3143250"/>
                    <a:gd name="connsiteX89" fmla="*/ 898336 w 3569946"/>
                    <a:gd name="connsiteY89" fmla="*/ 1993900 h 3143250"/>
                    <a:gd name="connsiteX90" fmla="*/ 815786 w 3569946"/>
                    <a:gd name="connsiteY90" fmla="*/ 2070100 h 3143250"/>
                    <a:gd name="connsiteX91" fmla="*/ 771336 w 3569946"/>
                    <a:gd name="connsiteY91" fmla="*/ 2254250 h 3143250"/>
                    <a:gd name="connsiteX92" fmla="*/ 745936 w 3569946"/>
                    <a:gd name="connsiteY92" fmla="*/ 2330450 h 3143250"/>
                    <a:gd name="connsiteX93" fmla="*/ 752286 w 3569946"/>
                    <a:gd name="connsiteY93" fmla="*/ 2470150 h 3143250"/>
                    <a:gd name="connsiteX94" fmla="*/ 930086 w 3569946"/>
                    <a:gd name="connsiteY94" fmla="*/ 2603500 h 3143250"/>
                    <a:gd name="connsiteX95" fmla="*/ 936436 w 3569946"/>
                    <a:gd name="connsiteY95" fmla="*/ 2711450 h 3143250"/>
                    <a:gd name="connsiteX96" fmla="*/ 758636 w 3569946"/>
                    <a:gd name="connsiteY96" fmla="*/ 2647950 h 3143250"/>
                    <a:gd name="connsiteX97" fmla="*/ 682436 w 3569946"/>
                    <a:gd name="connsiteY97" fmla="*/ 2622550 h 3143250"/>
                    <a:gd name="connsiteX98" fmla="*/ 523686 w 3569946"/>
                    <a:gd name="connsiteY98" fmla="*/ 2476500 h 3143250"/>
                    <a:gd name="connsiteX99" fmla="*/ 612586 w 3569946"/>
                    <a:gd name="connsiteY99" fmla="*/ 2152650 h 3143250"/>
                    <a:gd name="connsiteX100" fmla="*/ 517336 w 3569946"/>
                    <a:gd name="connsiteY100" fmla="*/ 2044700 h 3143250"/>
                    <a:gd name="connsiteX101" fmla="*/ 428436 w 3569946"/>
                    <a:gd name="connsiteY101" fmla="*/ 2139950 h 3143250"/>
                    <a:gd name="connsiteX102" fmla="*/ 403036 w 3569946"/>
                    <a:gd name="connsiteY102" fmla="*/ 2044700 h 3143250"/>
                    <a:gd name="connsiteX103" fmla="*/ 460186 w 3569946"/>
                    <a:gd name="connsiteY103" fmla="*/ 2012950 h 3143250"/>
                    <a:gd name="connsiteX104" fmla="*/ 453836 w 3569946"/>
                    <a:gd name="connsiteY104" fmla="*/ 1816100 h 3143250"/>
                    <a:gd name="connsiteX105" fmla="*/ 453836 w 3569946"/>
                    <a:gd name="connsiteY105" fmla="*/ 1695450 h 3143250"/>
                    <a:gd name="connsiteX106" fmla="*/ 549086 w 3569946"/>
                    <a:gd name="connsiteY106" fmla="*/ 1562100 h 3143250"/>
                    <a:gd name="connsiteX107" fmla="*/ 644336 w 3569946"/>
                    <a:gd name="connsiteY107" fmla="*/ 1308100 h 3143250"/>
                    <a:gd name="connsiteX108" fmla="*/ 644336 w 3569946"/>
                    <a:gd name="connsiteY108" fmla="*/ 1250950 h 3143250"/>
                    <a:gd name="connsiteX109" fmla="*/ 599886 w 3569946"/>
                    <a:gd name="connsiteY109" fmla="*/ 1282700 h 3143250"/>
                    <a:gd name="connsiteX110" fmla="*/ 530036 w 3569946"/>
                    <a:gd name="connsiteY110" fmla="*/ 1327150 h 3143250"/>
                    <a:gd name="connsiteX111" fmla="*/ 479236 w 3569946"/>
                    <a:gd name="connsiteY111" fmla="*/ 1346200 h 3143250"/>
                    <a:gd name="connsiteX112" fmla="*/ 447486 w 3569946"/>
                    <a:gd name="connsiteY112" fmla="*/ 1390650 h 3143250"/>
                    <a:gd name="connsiteX113" fmla="*/ 383986 w 3569946"/>
                    <a:gd name="connsiteY113" fmla="*/ 1409700 h 3143250"/>
                    <a:gd name="connsiteX114" fmla="*/ 390336 w 3569946"/>
                    <a:gd name="connsiteY114" fmla="*/ 1466850 h 3143250"/>
                    <a:gd name="connsiteX115" fmla="*/ 333186 w 3569946"/>
                    <a:gd name="connsiteY115" fmla="*/ 1524000 h 3143250"/>
                    <a:gd name="connsiteX116" fmla="*/ 276036 w 3569946"/>
                    <a:gd name="connsiteY116" fmla="*/ 1498600 h 3143250"/>
                    <a:gd name="connsiteX117" fmla="*/ 263336 w 3569946"/>
                    <a:gd name="connsiteY117" fmla="*/ 1435100 h 3143250"/>
                    <a:gd name="connsiteX118" fmla="*/ 244286 w 3569946"/>
                    <a:gd name="connsiteY118" fmla="*/ 1282700 h 3143250"/>
                    <a:gd name="connsiteX119" fmla="*/ 104586 w 3569946"/>
                    <a:gd name="connsiteY119" fmla="*/ 1143000 h 3143250"/>
                    <a:gd name="connsiteX120" fmla="*/ 2986 w 3569946"/>
                    <a:gd name="connsiteY120" fmla="*/ 1066800 h 3143250"/>
                    <a:gd name="connsiteX121" fmla="*/ 0 w 3569946"/>
                    <a:gd name="connsiteY121" fmla="*/ 1051712 h 3143250"/>
                    <a:gd name="connsiteX122" fmla="*/ 12514 w 3569946"/>
                    <a:gd name="connsiteY122" fmla="*/ 1057274 h 3143250"/>
                    <a:gd name="connsiteX123" fmla="*/ 50614 w 3569946"/>
                    <a:gd name="connsiteY123" fmla="*/ 657226 h 3143250"/>
                    <a:gd name="connsiteX124" fmla="*/ 317314 w 3569946"/>
                    <a:gd name="connsiteY124" fmla="*/ 228600 h 3143250"/>
                    <a:gd name="connsiteX125" fmla="*/ 460190 w 3569946"/>
                    <a:gd name="connsiteY125" fmla="*/ 238126 h 3143250"/>
                    <a:gd name="connsiteX126" fmla="*/ 669738 w 3569946"/>
                    <a:gd name="connsiteY126" fmla="*/ 171450 h 3143250"/>
                    <a:gd name="connsiteX127" fmla="*/ 774514 w 3569946"/>
                    <a:gd name="connsiteY127" fmla="*/ 152400 h 3143250"/>
                    <a:gd name="connsiteX128" fmla="*/ 888814 w 3569946"/>
                    <a:gd name="connsiteY128" fmla="*/ 76200 h 3143250"/>
                    <a:gd name="connsiteX129" fmla="*/ 898338 w 3569946"/>
                    <a:gd name="connsiteY129" fmla="*/ 19050 h 3143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3569946" h="3143250">
                      <a:moveTo>
                        <a:pt x="945962" y="0"/>
                      </a:moveTo>
                      <a:lnTo>
                        <a:pt x="955490" y="66674"/>
                      </a:lnTo>
                      <a:lnTo>
                        <a:pt x="1145990" y="209550"/>
                      </a:lnTo>
                      <a:lnTo>
                        <a:pt x="1126938" y="304800"/>
                      </a:lnTo>
                      <a:lnTo>
                        <a:pt x="1222190" y="323850"/>
                      </a:lnTo>
                      <a:lnTo>
                        <a:pt x="1203138" y="438150"/>
                      </a:lnTo>
                      <a:lnTo>
                        <a:pt x="1241238" y="447674"/>
                      </a:lnTo>
                      <a:lnTo>
                        <a:pt x="1288862" y="476250"/>
                      </a:lnTo>
                      <a:lnTo>
                        <a:pt x="1355538" y="438150"/>
                      </a:lnTo>
                      <a:lnTo>
                        <a:pt x="1536514" y="523874"/>
                      </a:lnTo>
                      <a:lnTo>
                        <a:pt x="1555562" y="619126"/>
                      </a:lnTo>
                      <a:lnTo>
                        <a:pt x="1641290" y="657226"/>
                      </a:lnTo>
                      <a:lnTo>
                        <a:pt x="1755586" y="561974"/>
                      </a:lnTo>
                      <a:lnTo>
                        <a:pt x="1946090" y="495300"/>
                      </a:lnTo>
                      <a:lnTo>
                        <a:pt x="2088962" y="619126"/>
                      </a:lnTo>
                      <a:lnTo>
                        <a:pt x="2146114" y="609600"/>
                      </a:lnTo>
                      <a:lnTo>
                        <a:pt x="2231838" y="695326"/>
                      </a:lnTo>
                      <a:lnTo>
                        <a:pt x="2327090" y="704850"/>
                      </a:lnTo>
                      <a:lnTo>
                        <a:pt x="2546162" y="581026"/>
                      </a:lnTo>
                      <a:lnTo>
                        <a:pt x="2593786" y="523874"/>
                      </a:lnTo>
                      <a:lnTo>
                        <a:pt x="2717202" y="537586"/>
                      </a:lnTo>
                      <a:cubicBezTo>
                        <a:pt x="2717338" y="539366"/>
                        <a:pt x="2717478" y="541146"/>
                        <a:pt x="2717614" y="542926"/>
                      </a:cubicBezTo>
                      <a:lnTo>
                        <a:pt x="2689038" y="676274"/>
                      </a:lnTo>
                      <a:lnTo>
                        <a:pt x="2774762" y="838200"/>
                      </a:lnTo>
                      <a:lnTo>
                        <a:pt x="2917638" y="781050"/>
                      </a:lnTo>
                      <a:lnTo>
                        <a:pt x="3003362" y="781050"/>
                      </a:lnTo>
                      <a:lnTo>
                        <a:pt x="3041462" y="714374"/>
                      </a:lnTo>
                      <a:lnTo>
                        <a:pt x="3203386" y="695326"/>
                      </a:lnTo>
                      <a:lnTo>
                        <a:pt x="3241490" y="752474"/>
                      </a:lnTo>
                      <a:lnTo>
                        <a:pt x="3336738" y="762000"/>
                      </a:lnTo>
                      <a:lnTo>
                        <a:pt x="3393890" y="809626"/>
                      </a:lnTo>
                      <a:lnTo>
                        <a:pt x="3565338" y="752474"/>
                      </a:lnTo>
                      <a:lnTo>
                        <a:pt x="3569946" y="752474"/>
                      </a:lnTo>
                      <a:lnTo>
                        <a:pt x="3501838" y="876300"/>
                      </a:lnTo>
                      <a:lnTo>
                        <a:pt x="3527238" y="933450"/>
                      </a:lnTo>
                      <a:lnTo>
                        <a:pt x="3527238" y="996950"/>
                      </a:lnTo>
                      <a:lnTo>
                        <a:pt x="3482786" y="1047750"/>
                      </a:lnTo>
                      <a:lnTo>
                        <a:pt x="3451038" y="1187450"/>
                      </a:lnTo>
                      <a:lnTo>
                        <a:pt x="3412938" y="1193800"/>
                      </a:lnTo>
                      <a:lnTo>
                        <a:pt x="3387538" y="1263650"/>
                      </a:lnTo>
                      <a:lnTo>
                        <a:pt x="3228786" y="1390650"/>
                      </a:lnTo>
                      <a:lnTo>
                        <a:pt x="3158938" y="1498600"/>
                      </a:lnTo>
                      <a:lnTo>
                        <a:pt x="3177986" y="1663700"/>
                      </a:lnTo>
                      <a:lnTo>
                        <a:pt x="3133538" y="1714500"/>
                      </a:lnTo>
                      <a:lnTo>
                        <a:pt x="3050986" y="1752600"/>
                      </a:lnTo>
                      <a:lnTo>
                        <a:pt x="2962090" y="1974850"/>
                      </a:lnTo>
                      <a:lnTo>
                        <a:pt x="2930338" y="2019300"/>
                      </a:lnTo>
                      <a:lnTo>
                        <a:pt x="2841438" y="2019300"/>
                      </a:lnTo>
                      <a:lnTo>
                        <a:pt x="2822386" y="2114550"/>
                      </a:lnTo>
                      <a:lnTo>
                        <a:pt x="2644586" y="2139950"/>
                      </a:lnTo>
                      <a:lnTo>
                        <a:pt x="2530290" y="2228850"/>
                      </a:lnTo>
                      <a:lnTo>
                        <a:pt x="2536638" y="2343150"/>
                      </a:lnTo>
                      <a:lnTo>
                        <a:pt x="2473138" y="2393950"/>
                      </a:lnTo>
                      <a:lnTo>
                        <a:pt x="2466786" y="2495550"/>
                      </a:lnTo>
                      <a:lnTo>
                        <a:pt x="2511238" y="2590800"/>
                      </a:lnTo>
                      <a:lnTo>
                        <a:pt x="2499406" y="2768304"/>
                      </a:lnTo>
                      <a:lnTo>
                        <a:pt x="2498538" y="2768600"/>
                      </a:lnTo>
                      <a:lnTo>
                        <a:pt x="2358834" y="2806700"/>
                      </a:lnTo>
                      <a:lnTo>
                        <a:pt x="1914338" y="2933700"/>
                      </a:lnTo>
                      <a:lnTo>
                        <a:pt x="1476186" y="3117850"/>
                      </a:lnTo>
                      <a:lnTo>
                        <a:pt x="1292036" y="3111500"/>
                      </a:lnTo>
                      <a:lnTo>
                        <a:pt x="1234886" y="3092450"/>
                      </a:lnTo>
                      <a:lnTo>
                        <a:pt x="1076136" y="3143250"/>
                      </a:lnTo>
                      <a:lnTo>
                        <a:pt x="1031686" y="3124200"/>
                      </a:lnTo>
                      <a:lnTo>
                        <a:pt x="1241236" y="2832100"/>
                      </a:lnTo>
                      <a:lnTo>
                        <a:pt x="1336486" y="2876550"/>
                      </a:lnTo>
                      <a:lnTo>
                        <a:pt x="1520634" y="2844800"/>
                      </a:lnTo>
                      <a:lnTo>
                        <a:pt x="1628586" y="2781300"/>
                      </a:lnTo>
                      <a:lnTo>
                        <a:pt x="1685738" y="2781300"/>
                      </a:lnTo>
                      <a:lnTo>
                        <a:pt x="1812738" y="2584450"/>
                      </a:lnTo>
                      <a:lnTo>
                        <a:pt x="1927034" y="2616200"/>
                      </a:lnTo>
                      <a:lnTo>
                        <a:pt x="1958786" y="2711450"/>
                      </a:lnTo>
                      <a:lnTo>
                        <a:pt x="2047686" y="2590800"/>
                      </a:lnTo>
                      <a:lnTo>
                        <a:pt x="1977834" y="2533650"/>
                      </a:lnTo>
                      <a:lnTo>
                        <a:pt x="1990538" y="2438400"/>
                      </a:lnTo>
                      <a:lnTo>
                        <a:pt x="1958786" y="2393950"/>
                      </a:lnTo>
                      <a:lnTo>
                        <a:pt x="1965138" y="2330450"/>
                      </a:lnTo>
                      <a:lnTo>
                        <a:pt x="1895286" y="2292350"/>
                      </a:lnTo>
                      <a:lnTo>
                        <a:pt x="1819086" y="2317750"/>
                      </a:lnTo>
                      <a:lnTo>
                        <a:pt x="1698434" y="2266950"/>
                      </a:lnTo>
                      <a:lnTo>
                        <a:pt x="1685738" y="2305050"/>
                      </a:lnTo>
                      <a:lnTo>
                        <a:pt x="1609538" y="2305050"/>
                      </a:lnTo>
                      <a:lnTo>
                        <a:pt x="1584138" y="2349500"/>
                      </a:lnTo>
                      <a:lnTo>
                        <a:pt x="1507938" y="2406650"/>
                      </a:lnTo>
                      <a:lnTo>
                        <a:pt x="1431736" y="2349500"/>
                      </a:lnTo>
                      <a:lnTo>
                        <a:pt x="1298386" y="2349500"/>
                      </a:lnTo>
                      <a:lnTo>
                        <a:pt x="1095186" y="2406650"/>
                      </a:lnTo>
                      <a:lnTo>
                        <a:pt x="993586" y="2260600"/>
                      </a:lnTo>
                      <a:lnTo>
                        <a:pt x="860236" y="2228850"/>
                      </a:lnTo>
                      <a:lnTo>
                        <a:pt x="898336" y="1993900"/>
                      </a:lnTo>
                      <a:lnTo>
                        <a:pt x="815786" y="2070100"/>
                      </a:lnTo>
                      <a:lnTo>
                        <a:pt x="771336" y="2254250"/>
                      </a:lnTo>
                      <a:lnTo>
                        <a:pt x="745936" y="2330450"/>
                      </a:lnTo>
                      <a:lnTo>
                        <a:pt x="752286" y="2470150"/>
                      </a:lnTo>
                      <a:lnTo>
                        <a:pt x="930086" y="2603500"/>
                      </a:lnTo>
                      <a:lnTo>
                        <a:pt x="936436" y="2711450"/>
                      </a:lnTo>
                      <a:lnTo>
                        <a:pt x="758636" y="2647950"/>
                      </a:lnTo>
                      <a:lnTo>
                        <a:pt x="682436" y="2622550"/>
                      </a:lnTo>
                      <a:lnTo>
                        <a:pt x="523686" y="2476500"/>
                      </a:lnTo>
                      <a:lnTo>
                        <a:pt x="612586" y="2152650"/>
                      </a:lnTo>
                      <a:lnTo>
                        <a:pt x="517336" y="2044700"/>
                      </a:lnTo>
                      <a:lnTo>
                        <a:pt x="428436" y="2139950"/>
                      </a:lnTo>
                      <a:lnTo>
                        <a:pt x="403036" y="2044700"/>
                      </a:lnTo>
                      <a:lnTo>
                        <a:pt x="460186" y="2012950"/>
                      </a:lnTo>
                      <a:lnTo>
                        <a:pt x="453836" y="1816100"/>
                      </a:lnTo>
                      <a:lnTo>
                        <a:pt x="453836" y="1695450"/>
                      </a:lnTo>
                      <a:lnTo>
                        <a:pt x="549086" y="1562100"/>
                      </a:lnTo>
                      <a:lnTo>
                        <a:pt x="644336" y="1308100"/>
                      </a:lnTo>
                      <a:lnTo>
                        <a:pt x="644336" y="1250950"/>
                      </a:lnTo>
                      <a:lnTo>
                        <a:pt x="599886" y="1282700"/>
                      </a:lnTo>
                      <a:lnTo>
                        <a:pt x="530036" y="1327150"/>
                      </a:lnTo>
                      <a:lnTo>
                        <a:pt x="479236" y="1346200"/>
                      </a:lnTo>
                      <a:lnTo>
                        <a:pt x="447486" y="1390650"/>
                      </a:lnTo>
                      <a:lnTo>
                        <a:pt x="383986" y="1409700"/>
                      </a:lnTo>
                      <a:lnTo>
                        <a:pt x="390336" y="1466850"/>
                      </a:lnTo>
                      <a:lnTo>
                        <a:pt x="333186" y="1524000"/>
                      </a:lnTo>
                      <a:lnTo>
                        <a:pt x="276036" y="1498600"/>
                      </a:lnTo>
                      <a:lnTo>
                        <a:pt x="263336" y="1435100"/>
                      </a:lnTo>
                      <a:lnTo>
                        <a:pt x="244286" y="1282700"/>
                      </a:lnTo>
                      <a:lnTo>
                        <a:pt x="104586" y="1143000"/>
                      </a:lnTo>
                      <a:lnTo>
                        <a:pt x="2986" y="1066800"/>
                      </a:lnTo>
                      <a:lnTo>
                        <a:pt x="0" y="1051712"/>
                      </a:lnTo>
                      <a:lnTo>
                        <a:pt x="12514" y="1057274"/>
                      </a:lnTo>
                      <a:lnTo>
                        <a:pt x="50614" y="657226"/>
                      </a:lnTo>
                      <a:lnTo>
                        <a:pt x="317314" y="228600"/>
                      </a:lnTo>
                      <a:lnTo>
                        <a:pt x="460190" y="238126"/>
                      </a:lnTo>
                      <a:lnTo>
                        <a:pt x="669738" y="171450"/>
                      </a:lnTo>
                      <a:lnTo>
                        <a:pt x="774514" y="152400"/>
                      </a:lnTo>
                      <a:lnTo>
                        <a:pt x="888814" y="76200"/>
                      </a:lnTo>
                      <a:lnTo>
                        <a:pt x="898338" y="19050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81CD592A-9843-88AC-FA46-409F78197A2B}"/>
                    </a:ext>
                  </a:extLst>
                </p:cNvPr>
                <p:cNvSpPr/>
                <p:nvPr/>
              </p:nvSpPr>
              <p:spPr>
                <a:xfrm>
                  <a:off x="725717" y="2730671"/>
                  <a:ext cx="430869" cy="693039"/>
                </a:xfrm>
                <a:custGeom>
                  <a:avLst/>
                  <a:gdLst>
                    <a:gd name="connsiteX0" fmla="*/ 500064 w 2100264"/>
                    <a:gd name="connsiteY0" fmla="*/ 0 h 3378198"/>
                    <a:gd name="connsiteX1" fmla="*/ 557212 w 2100264"/>
                    <a:gd name="connsiteY1" fmla="*/ 0 h 3378198"/>
                    <a:gd name="connsiteX2" fmla="*/ 590550 w 2100264"/>
                    <a:gd name="connsiteY2" fmla="*/ 95250 h 3378198"/>
                    <a:gd name="connsiteX3" fmla="*/ 623888 w 2100264"/>
                    <a:gd name="connsiteY3" fmla="*/ 119062 h 3378198"/>
                    <a:gd name="connsiteX4" fmla="*/ 638176 w 2100264"/>
                    <a:gd name="connsiteY4" fmla="*/ 171450 h 3378198"/>
                    <a:gd name="connsiteX5" fmla="*/ 809624 w 2100264"/>
                    <a:gd name="connsiteY5" fmla="*/ 214314 h 3378198"/>
                    <a:gd name="connsiteX6" fmla="*/ 890588 w 2100264"/>
                    <a:gd name="connsiteY6" fmla="*/ 257174 h 3378198"/>
                    <a:gd name="connsiteX7" fmla="*/ 1057276 w 2100264"/>
                    <a:gd name="connsiteY7" fmla="*/ 242888 h 3378198"/>
                    <a:gd name="connsiteX8" fmla="*/ 1128712 w 2100264"/>
                    <a:gd name="connsiteY8" fmla="*/ 104774 h 3378198"/>
                    <a:gd name="connsiteX9" fmla="*/ 1176338 w 2100264"/>
                    <a:gd name="connsiteY9" fmla="*/ 138114 h 3378198"/>
                    <a:gd name="connsiteX10" fmla="*/ 1266824 w 2100264"/>
                    <a:gd name="connsiteY10" fmla="*/ 128588 h 3378198"/>
                    <a:gd name="connsiteX11" fmla="*/ 1323976 w 2100264"/>
                    <a:gd name="connsiteY11" fmla="*/ 142874 h 3378198"/>
                    <a:gd name="connsiteX12" fmla="*/ 1347788 w 2100264"/>
                    <a:gd name="connsiteY12" fmla="*/ 223838 h 3378198"/>
                    <a:gd name="connsiteX13" fmla="*/ 1419224 w 2100264"/>
                    <a:gd name="connsiteY13" fmla="*/ 228600 h 3378198"/>
                    <a:gd name="connsiteX14" fmla="*/ 1447800 w 2100264"/>
                    <a:gd name="connsiteY14" fmla="*/ 242888 h 3378198"/>
                    <a:gd name="connsiteX15" fmla="*/ 1495424 w 2100264"/>
                    <a:gd name="connsiteY15" fmla="*/ 238126 h 3378198"/>
                    <a:gd name="connsiteX16" fmla="*/ 1552576 w 2100264"/>
                    <a:gd name="connsiteY16" fmla="*/ 138114 h 3378198"/>
                    <a:gd name="connsiteX17" fmla="*/ 1585912 w 2100264"/>
                    <a:gd name="connsiteY17" fmla="*/ 204788 h 3378198"/>
                    <a:gd name="connsiteX18" fmla="*/ 1604964 w 2100264"/>
                    <a:gd name="connsiteY18" fmla="*/ 233362 h 3378198"/>
                    <a:gd name="connsiteX19" fmla="*/ 1585912 w 2100264"/>
                    <a:gd name="connsiteY19" fmla="*/ 280988 h 3378198"/>
                    <a:gd name="connsiteX20" fmla="*/ 1633538 w 2100264"/>
                    <a:gd name="connsiteY20" fmla="*/ 309562 h 3378198"/>
                    <a:gd name="connsiteX21" fmla="*/ 1628776 w 2100264"/>
                    <a:gd name="connsiteY21" fmla="*/ 442914 h 3378198"/>
                    <a:gd name="connsiteX22" fmla="*/ 1590676 w 2100264"/>
                    <a:gd name="connsiteY22" fmla="*/ 461962 h 3378198"/>
                    <a:gd name="connsiteX23" fmla="*/ 1604964 w 2100264"/>
                    <a:gd name="connsiteY23" fmla="*/ 523874 h 3378198"/>
                    <a:gd name="connsiteX24" fmla="*/ 1552576 w 2100264"/>
                    <a:gd name="connsiteY24" fmla="*/ 642938 h 3378198"/>
                    <a:gd name="connsiteX25" fmla="*/ 1576388 w 2100264"/>
                    <a:gd name="connsiteY25" fmla="*/ 752474 h 3378198"/>
                    <a:gd name="connsiteX26" fmla="*/ 1604964 w 2100264"/>
                    <a:gd name="connsiteY26" fmla="*/ 795338 h 3378198"/>
                    <a:gd name="connsiteX27" fmla="*/ 1724024 w 2100264"/>
                    <a:gd name="connsiteY27" fmla="*/ 809626 h 3378198"/>
                    <a:gd name="connsiteX28" fmla="*/ 1743076 w 2100264"/>
                    <a:gd name="connsiteY28" fmla="*/ 862014 h 3378198"/>
                    <a:gd name="connsiteX29" fmla="*/ 1824038 w 2100264"/>
                    <a:gd name="connsiteY29" fmla="*/ 823914 h 3378198"/>
                    <a:gd name="connsiteX30" fmla="*/ 1871664 w 2100264"/>
                    <a:gd name="connsiteY30" fmla="*/ 823914 h 3378198"/>
                    <a:gd name="connsiteX31" fmla="*/ 1909764 w 2100264"/>
                    <a:gd name="connsiteY31" fmla="*/ 890588 h 3378198"/>
                    <a:gd name="connsiteX32" fmla="*/ 1914524 w 2100264"/>
                    <a:gd name="connsiteY32" fmla="*/ 966788 h 3378198"/>
                    <a:gd name="connsiteX33" fmla="*/ 2033588 w 2100264"/>
                    <a:gd name="connsiteY33" fmla="*/ 923926 h 3378198"/>
                    <a:gd name="connsiteX34" fmla="*/ 2062164 w 2100264"/>
                    <a:gd name="connsiteY34" fmla="*/ 952500 h 3378198"/>
                    <a:gd name="connsiteX35" fmla="*/ 2062164 w 2100264"/>
                    <a:gd name="connsiteY35" fmla="*/ 990600 h 3378198"/>
                    <a:gd name="connsiteX36" fmla="*/ 2057400 w 2100264"/>
                    <a:gd name="connsiteY36" fmla="*/ 1038226 h 3378198"/>
                    <a:gd name="connsiteX37" fmla="*/ 2100264 w 2100264"/>
                    <a:gd name="connsiteY37" fmla="*/ 1052514 h 3378198"/>
                    <a:gd name="connsiteX38" fmla="*/ 2038350 w 2100264"/>
                    <a:gd name="connsiteY38" fmla="*/ 1143000 h 3378198"/>
                    <a:gd name="connsiteX39" fmla="*/ 2019300 w 2100264"/>
                    <a:gd name="connsiteY39" fmla="*/ 1219200 h 3378198"/>
                    <a:gd name="connsiteX40" fmla="*/ 1776412 w 2100264"/>
                    <a:gd name="connsiteY40" fmla="*/ 1252538 h 3378198"/>
                    <a:gd name="connsiteX41" fmla="*/ 1681164 w 2100264"/>
                    <a:gd name="connsiteY41" fmla="*/ 1300162 h 3378198"/>
                    <a:gd name="connsiteX42" fmla="*/ 1666876 w 2100264"/>
                    <a:gd name="connsiteY42" fmla="*/ 1357314 h 3378198"/>
                    <a:gd name="connsiteX43" fmla="*/ 1600200 w 2100264"/>
                    <a:gd name="connsiteY43" fmla="*/ 1433514 h 3378198"/>
                    <a:gd name="connsiteX44" fmla="*/ 1638300 w 2100264"/>
                    <a:gd name="connsiteY44" fmla="*/ 1462088 h 3378198"/>
                    <a:gd name="connsiteX45" fmla="*/ 1709738 w 2100264"/>
                    <a:gd name="connsiteY45" fmla="*/ 1662114 h 3378198"/>
                    <a:gd name="connsiteX46" fmla="*/ 1771650 w 2100264"/>
                    <a:gd name="connsiteY46" fmla="*/ 1681162 h 3378198"/>
                    <a:gd name="connsiteX47" fmla="*/ 1771650 w 2100264"/>
                    <a:gd name="connsiteY47" fmla="*/ 1728790 h 3378198"/>
                    <a:gd name="connsiteX48" fmla="*/ 1671638 w 2100264"/>
                    <a:gd name="connsiteY48" fmla="*/ 1766886 h 3378198"/>
                    <a:gd name="connsiteX49" fmla="*/ 1795464 w 2100264"/>
                    <a:gd name="connsiteY49" fmla="*/ 1957390 h 3378198"/>
                    <a:gd name="connsiteX50" fmla="*/ 1743076 w 2100264"/>
                    <a:gd name="connsiteY50" fmla="*/ 2047874 h 3378198"/>
                    <a:gd name="connsiteX51" fmla="*/ 1757364 w 2100264"/>
                    <a:gd name="connsiteY51" fmla="*/ 2095502 h 3378198"/>
                    <a:gd name="connsiteX52" fmla="*/ 1681164 w 2100264"/>
                    <a:gd name="connsiteY52" fmla="*/ 2171702 h 3378198"/>
                    <a:gd name="connsiteX53" fmla="*/ 1743076 w 2100264"/>
                    <a:gd name="connsiteY53" fmla="*/ 2200274 h 3378198"/>
                    <a:gd name="connsiteX54" fmla="*/ 1738312 w 2100264"/>
                    <a:gd name="connsiteY54" fmla="*/ 2257426 h 3378198"/>
                    <a:gd name="connsiteX55" fmla="*/ 1738312 w 2100264"/>
                    <a:gd name="connsiteY55" fmla="*/ 2285998 h 3378198"/>
                    <a:gd name="connsiteX56" fmla="*/ 1728788 w 2100264"/>
                    <a:gd name="connsiteY56" fmla="*/ 2343150 h 3378198"/>
                    <a:gd name="connsiteX57" fmla="*/ 1728788 w 2100264"/>
                    <a:gd name="connsiteY57" fmla="*/ 2414590 h 3378198"/>
                    <a:gd name="connsiteX58" fmla="*/ 1724024 w 2100264"/>
                    <a:gd name="connsiteY58" fmla="*/ 2505074 h 3378198"/>
                    <a:gd name="connsiteX59" fmla="*/ 1728788 w 2100264"/>
                    <a:gd name="connsiteY59" fmla="*/ 2543174 h 3378198"/>
                    <a:gd name="connsiteX60" fmla="*/ 1676400 w 2100264"/>
                    <a:gd name="connsiteY60" fmla="*/ 2557462 h 3378198"/>
                    <a:gd name="connsiteX61" fmla="*/ 1709738 w 2100264"/>
                    <a:gd name="connsiteY61" fmla="*/ 2762250 h 3378198"/>
                    <a:gd name="connsiteX62" fmla="*/ 1514476 w 2100264"/>
                    <a:gd name="connsiteY62" fmla="*/ 2738438 h 3378198"/>
                    <a:gd name="connsiteX63" fmla="*/ 1457324 w 2100264"/>
                    <a:gd name="connsiteY63" fmla="*/ 2752726 h 3378198"/>
                    <a:gd name="connsiteX64" fmla="*/ 1423988 w 2100264"/>
                    <a:gd name="connsiteY64" fmla="*/ 2814638 h 3378198"/>
                    <a:gd name="connsiteX65" fmla="*/ 1309688 w 2100264"/>
                    <a:gd name="connsiteY65" fmla="*/ 2947990 h 3378198"/>
                    <a:gd name="connsiteX66" fmla="*/ 1171576 w 2100264"/>
                    <a:gd name="connsiteY66" fmla="*/ 2943226 h 3378198"/>
                    <a:gd name="connsiteX67" fmla="*/ 1133476 w 2100264"/>
                    <a:gd name="connsiteY67" fmla="*/ 3014662 h 3378198"/>
                    <a:gd name="connsiteX68" fmla="*/ 1085850 w 2100264"/>
                    <a:gd name="connsiteY68" fmla="*/ 3057526 h 3378198"/>
                    <a:gd name="connsiteX69" fmla="*/ 1085850 w 2100264"/>
                    <a:gd name="connsiteY69" fmla="*/ 3148014 h 3378198"/>
                    <a:gd name="connsiteX70" fmla="*/ 1046832 w 2100264"/>
                    <a:gd name="connsiteY70" fmla="*/ 3223046 h 3378198"/>
                    <a:gd name="connsiteX71" fmla="*/ 1041400 w 2100264"/>
                    <a:gd name="connsiteY71" fmla="*/ 3206750 h 3378198"/>
                    <a:gd name="connsiteX72" fmla="*/ 990600 w 2100264"/>
                    <a:gd name="connsiteY72" fmla="*/ 3181350 h 3378198"/>
                    <a:gd name="connsiteX73" fmla="*/ 958850 w 2100264"/>
                    <a:gd name="connsiteY73" fmla="*/ 3257550 h 3378198"/>
                    <a:gd name="connsiteX74" fmla="*/ 844550 w 2100264"/>
                    <a:gd name="connsiteY74" fmla="*/ 3232150 h 3378198"/>
                    <a:gd name="connsiteX75" fmla="*/ 736600 w 2100264"/>
                    <a:gd name="connsiteY75" fmla="*/ 3276598 h 3378198"/>
                    <a:gd name="connsiteX76" fmla="*/ 647700 w 2100264"/>
                    <a:gd name="connsiteY76" fmla="*/ 3289302 h 3378198"/>
                    <a:gd name="connsiteX77" fmla="*/ 533400 w 2100264"/>
                    <a:gd name="connsiteY77" fmla="*/ 3251198 h 3378198"/>
                    <a:gd name="connsiteX78" fmla="*/ 400050 w 2100264"/>
                    <a:gd name="connsiteY78" fmla="*/ 3251198 h 3378198"/>
                    <a:gd name="connsiteX79" fmla="*/ 355600 w 2100264"/>
                    <a:gd name="connsiteY79" fmla="*/ 3321050 h 3378198"/>
                    <a:gd name="connsiteX80" fmla="*/ 266700 w 2100264"/>
                    <a:gd name="connsiteY80" fmla="*/ 3378198 h 3378198"/>
                    <a:gd name="connsiteX81" fmla="*/ 254000 w 2100264"/>
                    <a:gd name="connsiteY81" fmla="*/ 3295650 h 3378198"/>
                    <a:gd name="connsiteX82" fmla="*/ 196850 w 2100264"/>
                    <a:gd name="connsiteY82" fmla="*/ 3244850 h 3378198"/>
                    <a:gd name="connsiteX83" fmla="*/ 241300 w 2100264"/>
                    <a:gd name="connsiteY83" fmla="*/ 3086102 h 3378198"/>
                    <a:gd name="connsiteX84" fmla="*/ 298450 w 2100264"/>
                    <a:gd name="connsiteY84" fmla="*/ 3073398 h 3378198"/>
                    <a:gd name="connsiteX85" fmla="*/ 298450 w 2100264"/>
                    <a:gd name="connsiteY85" fmla="*/ 2952750 h 3378198"/>
                    <a:gd name="connsiteX86" fmla="*/ 247650 w 2100264"/>
                    <a:gd name="connsiteY86" fmla="*/ 2844798 h 3378198"/>
                    <a:gd name="connsiteX87" fmla="*/ 152400 w 2100264"/>
                    <a:gd name="connsiteY87" fmla="*/ 2832102 h 3378198"/>
                    <a:gd name="connsiteX88" fmla="*/ 171450 w 2100264"/>
                    <a:gd name="connsiteY88" fmla="*/ 2755902 h 3378198"/>
                    <a:gd name="connsiteX89" fmla="*/ 0 w 2100264"/>
                    <a:gd name="connsiteY89" fmla="*/ 2603502 h 3378198"/>
                    <a:gd name="connsiteX90" fmla="*/ 6350 w 2100264"/>
                    <a:gd name="connsiteY90" fmla="*/ 2508250 h 3378198"/>
                    <a:gd name="connsiteX91" fmla="*/ 101600 w 2100264"/>
                    <a:gd name="connsiteY91" fmla="*/ 2470150 h 3378198"/>
                    <a:gd name="connsiteX92" fmla="*/ 146050 w 2100264"/>
                    <a:gd name="connsiteY92" fmla="*/ 2343150 h 3378198"/>
                    <a:gd name="connsiteX93" fmla="*/ 184150 w 2100264"/>
                    <a:gd name="connsiteY93" fmla="*/ 2330450 h 3378198"/>
                    <a:gd name="connsiteX94" fmla="*/ 203200 w 2100264"/>
                    <a:gd name="connsiteY94" fmla="*/ 2279650 h 3378198"/>
                    <a:gd name="connsiteX95" fmla="*/ 266700 w 2100264"/>
                    <a:gd name="connsiteY95" fmla="*/ 2222502 h 3378198"/>
                    <a:gd name="connsiteX96" fmla="*/ 298450 w 2100264"/>
                    <a:gd name="connsiteY96" fmla="*/ 2184398 h 3378198"/>
                    <a:gd name="connsiteX97" fmla="*/ 285750 w 2100264"/>
                    <a:gd name="connsiteY97" fmla="*/ 2114550 h 3378198"/>
                    <a:gd name="connsiteX98" fmla="*/ 336550 w 2100264"/>
                    <a:gd name="connsiteY98" fmla="*/ 2076450 h 3378198"/>
                    <a:gd name="connsiteX99" fmla="*/ 438150 w 2100264"/>
                    <a:gd name="connsiteY99" fmla="*/ 2057398 h 3378198"/>
                    <a:gd name="connsiteX100" fmla="*/ 482600 w 2100264"/>
                    <a:gd name="connsiteY100" fmla="*/ 2095502 h 3378198"/>
                    <a:gd name="connsiteX101" fmla="*/ 552450 w 2100264"/>
                    <a:gd name="connsiteY101" fmla="*/ 2044702 h 3378198"/>
                    <a:gd name="connsiteX102" fmla="*/ 552450 w 2100264"/>
                    <a:gd name="connsiteY102" fmla="*/ 1911350 h 3378198"/>
                    <a:gd name="connsiteX103" fmla="*/ 495300 w 2100264"/>
                    <a:gd name="connsiteY103" fmla="*/ 1854198 h 3378198"/>
                    <a:gd name="connsiteX104" fmla="*/ 431800 w 2100264"/>
                    <a:gd name="connsiteY104" fmla="*/ 1892302 h 3378198"/>
                    <a:gd name="connsiteX105" fmla="*/ 400050 w 2100264"/>
                    <a:gd name="connsiteY105" fmla="*/ 1847850 h 3378198"/>
                    <a:gd name="connsiteX106" fmla="*/ 361950 w 2100264"/>
                    <a:gd name="connsiteY106" fmla="*/ 1651000 h 3378198"/>
                    <a:gd name="connsiteX107" fmla="*/ 368300 w 2100264"/>
                    <a:gd name="connsiteY107" fmla="*/ 1574800 h 3378198"/>
                    <a:gd name="connsiteX108" fmla="*/ 344312 w 2100264"/>
                    <a:gd name="connsiteY108" fmla="*/ 1460854 h 3378198"/>
                    <a:gd name="connsiteX109" fmla="*/ 419100 w 2100264"/>
                    <a:gd name="connsiteY109" fmla="*/ 1395414 h 3378198"/>
                    <a:gd name="connsiteX110" fmla="*/ 361950 w 2100264"/>
                    <a:gd name="connsiteY110" fmla="*/ 1333500 h 3378198"/>
                    <a:gd name="connsiteX111" fmla="*/ 419100 w 2100264"/>
                    <a:gd name="connsiteY111" fmla="*/ 1238250 h 3378198"/>
                    <a:gd name="connsiteX112" fmla="*/ 419100 w 2100264"/>
                    <a:gd name="connsiteY112" fmla="*/ 1052514 h 3378198"/>
                    <a:gd name="connsiteX113" fmla="*/ 400050 w 2100264"/>
                    <a:gd name="connsiteY113" fmla="*/ 1038226 h 3378198"/>
                    <a:gd name="connsiteX114" fmla="*/ 414338 w 2100264"/>
                    <a:gd name="connsiteY114" fmla="*/ 995362 h 3378198"/>
                    <a:gd name="connsiteX115" fmla="*/ 342900 w 2100264"/>
                    <a:gd name="connsiteY115" fmla="*/ 876300 h 3378198"/>
                    <a:gd name="connsiteX116" fmla="*/ 347664 w 2100264"/>
                    <a:gd name="connsiteY116" fmla="*/ 804862 h 3378198"/>
                    <a:gd name="connsiteX117" fmla="*/ 428624 w 2100264"/>
                    <a:gd name="connsiteY117" fmla="*/ 714374 h 3378198"/>
                    <a:gd name="connsiteX118" fmla="*/ 428624 w 2100264"/>
                    <a:gd name="connsiteY118" fmla="*/ 666750 h 3378198"/>
                    <a:gd name="connsiteX119" fmla="*/ 309564 w 2100264"/>
                    <a:gd name="connsiteY119" fmla="*/ 652462 h 3378198"/>
                    <a:gd name="connsiteX120" fmla="*/ 357188 w 2100264"/>
                    <a:gd name="connsiteY120" fmla="*/ 561974 h 3378198"/>
                    <a:gd name="connsiteX121" fmla="*/ 390524 w 2100264"/>
                    <a:gd name="connsiteY121" fmla="*/ 395288 h 3378198"/>
                    <a:gd name="connsiteX122" fmla="*/ 419100 w 2100264"/>
                    <a:gd name="connsiteY122" fmla="*/ 366714 h 3378198"/>
                    <a:gd name="connsiteX123" fmla="*/ 381000 w 2100264"/>
                    <a:gd name="connsiteY123" fmla="*/ 304800 h 3378198"/>
                    <a:gd name="connsiteX124" fmla="*/ 390524 w 2100264"/>
                    <a:gd name="connsiteY124" fmla="*/ 261938 h 3378198"/>
                    <a:gd name="connsiteX125" fmla="*/ 447676 w 2100264"/>
                    <a:gd name="connsiteY125" fmla="*/ 228600 h 3378198"/>
                    <a:gd name="connsiteX126" fmla="*/ 485776 w 2100264"/>
                    <a:gd name="connsiteY126" fmla="*/ 209550 h 3378198"/>
                    <a:gd name="connsiteX127" fmla="*/ 461964 w 2100264"/>
                    <a:gd name="connsiteY127" fmla="*/ 133350 h 3378198"/>
                    <a:gd name="connsiteX128" fmla="*/ 495300 w 2100264"/>
                    <a:gd name="connsiteY128" fmla="*/ 100014 h 3378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100264" h="3378198">
                      <a:moveTo>
                        <a:pt x="500064" y="0"/>
                      </a:moveTo>
                      <a:lnTo>
                        <a:pt x="557212" y="0"/>
                      </a:lnTo>
                      <a:lnTo>
                        <a:pt x="590550" y="95250"/>
                      </a:lnTo>
                      <a:lnTo>
                        <a:pt x="623888" y="119062"/>
                      </a:lnTo>
                      <a:lnTo>
                        <a:pt x="638176" y="171450"/>
                      </a:lnTo>
                      <a:lnTo>
                        <a:pt x="809624" y="214314"/>
                      </a:lnTo>
                      <a:lnTo>
                        <a:pt x="890588" y="257174"/>
                      </a:lnTo>
                      <a:lnTo>
                        <a:pt x="1057276" y="242888"/>
                      </a:lnTo>
                      <a:lnTo>
                        <a:pt x="1128712" y="104774"/>
                      </a:lnTo>
                      <a:lnTo>
                        <a:pt x="1176338" y="138114"/>
                      </a:lnTo>
                      <a:lnTo>
                        <a:pt x="1266824" y="128588"/>
                      </a:lnTo>
                      <a:lnTo>
                        <a:pt x="1323976" y="142874"/>
                      </a:lnTo>
                      <a:lnTo>
                        <a:pt x="1347788" y="223838"/>
                      </a:lnTo>
                      <a:lnTo>
                        <a:pt x="1419224" y="228600"/>
                      </a:lnTo>
                      <a:lnTo>
                        <a:pt x="1447800" y="242888"/>
                      </a:lnTo>
                      <a:lnTo>
                        <a:pt x="1495424" y="238126"/>
                      </a:lnTo>
                      <a:lnTo>
                        <a:pt x="1552576" y="138114"/>
                      </a:lnTo>
                      <a:lnTo>
                        <a:pt x="1585912" y="204788"/>
                      </a:lnTo>
                      <a:lnTo>
                        <a:pt x="1604964" y="233362"/>
                      </a:lnTo>
                      <a:lnTo>
                        <a:pt x="1585912" y="280988"/>
                      </a:lnTo>
                      <a:lnTo>
                        <a:pt x="1633538" y="309562"/>
                      </a:lnTo>
                      <a:lnTo>
                        <a:pt x="1628776" y="442914"/>
                      </a:lnTo>
                      <a:lnTo>
                        <a:pt x="1590676" y="461962"/>
                      </a:lnTo>
                      <a:lnTo>
                        <a:pt x="1604964" y="523874"/>
                      </a:lnTo>
                      <a:lnTo>
                        <a:pt x="1552576" y="642938"/>
                      </a:lnTo>
                      <a:lnTo>
                        <a:pt x="1576388" y="752474"/>
                      </a:lnTo>
                      <a:lnTo>
                        <a:pt x="1604964" y="795338"/>
                      </a:lnTo>
                      <a:lnTo>
                        <a:pt x="1724024" y="809626"/>
                      </a:lnTo>
                      <a:lnTo>
                        <a:pt x="1743076" y="862014"/>
                      </a:lnTo>
                      <a:lnTo>
                        <a:pt x="1824038" y="823914"/>
                      </a:lnTo>
                      <a:lnTo>
                        <a:pt x="1871664" y="823914"/>
                      </a:lnTo>
                      <a:lnTo>
                        <a:pt x="1909764" y="890588"/>
                      </a:lnTo>
                      <a:lnTo>
                        <a:pt x="1914524" y="966788"/>
                      </a:lnTo>
                      <a:lnTo>
                        <a:pt x="2033588" y="923926"/>
                      </a:lnTo>
                      <a:lnTo>
                        <a:pt x="2062164" y="952500"/>
                      </a:lnTo>
                      <a:lnTo>
                        <a:pt x="2062164" y="990600"/>
                      </a:lnTo>
                      <a:lnTo>
                        <a:pt x="2057400" y="1038226"/>
                      </a:lnTo>
                      <a:lnTo>
                        <a:pt x="2100264" y="1052514"/>
                      </a:lnTo>
                      <a:lnTo>
                        <a:pt x="2038350" y="1143000"/>
                      </a:lnTo>
                      <a:lnTo>
                        <a:pt x="2019300" y="1219200"/>
                      </a:lnTo>
                      <a:lnTo>
                        <a:pt x="1776412" y="1252538"/>
                      </a:lnTo>
                      <a:lnTo>
                        <a:pt x="1681164" y="1300162"/>
                      </a:lnTo>
                      <a:lnTo>
                        <a:pt x="1666876" y="1357314"/>
                      </a:lnTo>
                      <a:lnTo>
                        <a:pt x="1600200" y="1433514"/>
                      </a:lnTo>
                      <a:lnTo>
                        <a:pt x="1638300" y="1462088"/>
                      </a:lnTo>
                      <a:lnTo>
                        <a:pt x="1709738" y="1662114"/>
                      </a:lnTo>
                      <a:lnTo>
                        <a:pt x="1771650" y="1681162"/>
                      </a:lnTo>
                      <a:lnTo>
                        <a:pt x="1771650" y="1728790"/>
                      </a:lnTo>
                      <a:lnTo>
                        <a:pt x="1671638" y="1766886"/>
                      </a:lnTo>
                      <a:lnTo>
                        <a:pt x="1795464" y="1957390"/>
                      </a:lnTo>
                      <a:lnTo>
                        <a:pt x="1743076" y="2047874"/>
                      </a:lnTo>
                      <a:lnTo>
                        <a:pt x="1757364" y="2095502"/>
                      </a:lnTo>
                      <a:lnTo>
                        <a:pt x="1681164" y="2171702"/>
                      </a:lnTo>
                      <a:lnTo>
                        <a:pt x="1743076" y="2200274"/>
                      </a:lnTo>
                      <a:lnTo>
                        <a:pt x="1738312" y="2257426"/>
                      </a:lnTo>
                      <a:lnTo>
                        <a:pt x="1738312" y="2285998"/>
                      </a:lnTo>
                      <a:lnTo>
                        <a:pt x="1728788" y="2343150"/>
                      </a:lnTo>
                      <a:lnTo>
                        <a:pt x="1728788" y="2414590"/>
                      </a:lnTo>
                      <a:lnTo>
                        <a:pt x="1724024" y="2505074"/>
                      </a:lnTo>
                      <a:lnTo>
                        <a:pt x="1728788" y="2543174"/>
                      </a:lnTo>
                      <a:lnTo>
                        <a:pt x="1676400" y="2557462"/>
                      </a:lnTo>
                      <a:lnTo>
                        <a:pt x="1709738" y="2762250"/>
                      </a:lnTo>
                      <a:lnTo>
                        <a:pt x="1514476" y="2738438"/>
                      </a:lnTo>
                      <a:lnTo>
                        <a:pt x="1457324" y="2752726"/>
                      </a:lnTo>
                      <a:lnTo>
                        <a:pt x="1423988" y="2814638"/>
                      </a:lnTo>
                      <a:lnTo>
                        <a:pt x="1309688" y="2947990"/>
                      </a:lnTo>
                      <a:lnTo>
                        <a:pt x="1171576" y="2943226"/>
                      </a:lnTo>
                      <a:lnTo>
                        <a:pt x="1133476" y="3014662"/>
                      </a:lnTo>
                      <a:lnTo>
                        <a:pt x="1085850" y="3057526"/>
                      </a:lnTo>
                      <a:lnTo>
                        <a:pt x="1085850" y="3148014"/>
                      </a:lnTo>
                      <a:lnTo>
                        <a:pt x="1046832" y="3223046"/>
                      </a:lnTo>
                      <a:lnTo>
                        <a:pt x="1041400" y="3206750"/>
                      </a:lnTo>
                      <a:lnTo>
                        <a:pt x="990600" y="3181350"/>
                      </a:lnTo>
                      <a:lnTo>
                        <a:pt x="958850" y="3257550"/>
                      </a:lnTo>
                      <a:lnTo>
                        <a:pt x="844550" y="3232150"/>
                      </a:lnTo>
                      <a:lnTo>
                        <a:pt x="736600" y="3276598"/>
                      </a:lnTo>
                      <a:lnTo>
                        <a:pt x="647700" y="3289302"/>
                      </a:lnTo>
                      <a:lnTo>
                        <a:pt x="533400" y="3251198"/>
                      </a:lnTo>
                      <a:lnTo>
                        <a:pt x="400050" y="3251198"/>
                      </a:lnTo>
                      <a:lnTo>
                        <a:pt x="355600" y="3321050"/>
                      </a:lnTo>
                      <a:lnTo>
                        <a:pt x="266700" y="3378198"/>
                      </a:lnTo>
                      <a:lnTo>
                        <a:pt x="254000" y="3295650"/>
                      </a:lnTo>
                      <a:lnTo>
                        <a:pt x="196850" y="3244850"/>
                      </a:lnTo>
                      <a:lnTo>
                        <a:pt x="241300" y="3086102"/>
                      </a:lnTo>
                      <a:lnTo>
                        <a:pt x="298450" y="3073398"/>
                      </a:lnTo>
                      <a:lnTo>
                        <a:pt x="298450" y="2952750"/>
                      </a:lnTo>
                      <a:lnTo>
                        <a:pt x="247650" y="2844798"/>
                      </a:lnTo>
                      <a:lnTo>
                        <a:pt x="152400" y="2832102"/>
                      </a:lnTo>
                      <a:lnTo>
                        <a:pt x="171450" y="2755902"/>
                      </a:lnTo>
                      <a:lnTo>
                        <a:pt x="0" y="2603502"/>
                      </a:lnTo>
                      <a:lnTo>
                        <a:pt x="6350" y="2508250"/>
                      </a:lnTo>
                      <a:lnTo>
                        <a:pt x="101600" y="2470150"/>
                      </a:lnTo>
                      <a:lnTo>
                        <a:pt x="146050" y="2343150"/>
                      </a:lnTo>
                      <a:lnTo>
                        <a:pt x="184150" y="2330450"/>
                      </a:lnTo>
                      <a:lnTo>
                        <a:pt x="203200" y="2279650"/>
                      </a:lnTo>
                      <a:lnTo>
                        <a:pt x="266700" y="2222502"/>
                      </a:lnTo>
                      <a:lnTo>
                        <a:pt x="298450" y="2184398"/>
                      </a:lnTo>
                      <a:lnTo>
                        <a:pt x="285750" y="2114550"/>
                      </a:lnTo>
                      <a:lnTo>
                        <a:pt x="336550" y="2076450"/>
                      </a:lnTo>
                      <a:lnTo>
                        <a:pt x="438150" y="2057398"/>
                      </a:lnTo>
                      <a:lnTo>
                        <a:pt x="482600" y="2095502"/>
                      </a:lnTo>
                      <a:lnTo>
                        <a:pt x="552450" y="2044702"/>
                      </a:lnTo>
                      <a:lnTo>
                        <a:pt x="552450" y="1911350"/>
                      </a:lnTo>
                      <a:lnTo>
                        <a:pt x="495300" y="1854198"/>
                      </a:lnTo>
                      <a:lnTo>
                        <a:pt x="431800" y="1892302"/>
                      </a:lnTo>
                      <a:lnTo>
                        <a:pt x="400050" y="1847850"/>
                      </a:lnTo>
                      <a:lnTo>
                        <a:pt x="361950" y="1651000"/>
                      </a:lnTo>
                      <a:lnTo>
                        <a:pt x="368300" y="1574800"/>
                      </a:lnTo>
                      <a:lnTo>
                        <a:pt x="344312" y="1460854"/>
                      </a:lnTo>
                      <a:lnTo>
                        <a:pt x="419100" y="1395414"/>
                      </a:lnTo>
                      <a:lnTo>
                        <a:pt x="361950" y="1333500"/>
                      </a:lnTo>
                      <a:lnTo>
                        <a:pt x="419100" y="1238250"/>
                      </a:lnTo>
                      <a:lnTo>
                        <a:pt x="419100" y="1052514"/>
                      </a:lnTo>
                      <a:lnTo>
                        <a:pt x="400050" y="1038226"/>
                      </a:lnTo>
                      <a:lnTo>
                        <a:pt x="414338" y="995362"/>
                      </a:lnTo>
                      <a:lnTo>
                        <a:pt x="342900" y="876300"/>
                      </a:lnTo>
                      <a:lnTo>
                        <a:pt x="347664" y="804862"/>
                      </a:lnTo>
                      <a:lnTo>
                        <a:pt x="428624" y="714374"/>
                      </a:lnTo>
                      <a:lnTo>
                        <a:pt x="428624" y="666750"/>
                      </a:lnTo>
                      <a:lnTo>
                        <a:pt x="309564" y="652462"/>
                      </a:lnTo>
                      <a:lnTo>
                        <a:pt x="357188" y="561974"/>
                      </a:lnTo>
                      <a:lnTo>
                        <a:pt x="390524" y="395288"/>
                      </a:lnTo>
                      <a:lnTo>
                        <a:pt x="419100" y="366714"/>
                      </a:lnTo>
                      <a:lnTo>
                        <a:pt x="381000" y="304800"/>
                      </a:lnTo>
                      <a:lnTo>
                        <a:pt x="390524" y="261938"/>
                      </a:lnTo>
                      <a:lnTo>
                        <a:pt x="447676" y="228600"/>
                      </a:lnTo>
                      <a:lnTo>
                        <a:pt x="485776" y="209550"/>
                      </a:lnTo>
                      <a:lnTo>
                        <a:pt x="461964" y="133350"/>
                      </a:lnTo>
                      <a:lnTo>
                        <a:pt x="495300" y="100014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C0E88A82-A99E-553D-E3D9-6A1DB2A464C9}"/>
                    </a:ext>
                  </a:extLst>
                </p:cNvPr>
                <p:cNvSpPr/>
                <p:nvPr/>
              </p:nvSpPr>
              <p:spPr>
                <a:xfrm>
                  <a:off x="946194" y="3308561"/>
                  <a:ext cx="73119" cy="72811"/>
                </a:xfrm>
                <a:custGeom>
                  <a:avLst/>
                  <a:gdLst>
                    <a:gd name="connsiteX0" fmla="*/ 344484 w 356416"/>
                    <a:gd name="connsiteY0" fmla="*/ 0 h 354916"/>
                    <a:gd name="connsiteX1" fmla="*/ 354034 w 356416"/>
                    <a:gd name="connsiteY1" fmla="*/ 40592 h 354916"/>
                    <a:gd name="connsiteX2" fmla="*/ 323078 w 356416"/>
                    <a:gd name="connsiteY2" fmla="*/ 85832 h 354916"/>
                    <a:gd name="connsiteX3" fmla="*/ 356416 w 356416"/>
                    <a:gd name="connsiteY3" fmla="*/ 164416 h 354916"/>
                    <a:gd name="connsiteX4" fmla="*/ 315934 w 356416"/>
                    <a:gd name="connsiteY4" fmla="*/ 226328 h 354916"/>
                    <a:gd name="connsiteX5" fmla="*/ 258784 w 356416"/>
                    <a:gd name="connsiteY5" fmla="*/ 181084 h 354916"/>
                    <a:gd name="connsiteX6" fmla="*/ 246878 w 356416"/>
                    <a:gd name="connsiteY6" fmla="*/ 192992 h 354916"/>
                    <a:gd name="connsiteX7" fmla="*/ 237352 w 356416"/>
                    <a:gd name="connsiteY7" fmla="*/ 302528 h 354916"/>
                    <a:gd name="connsiteX8" fmla="*/ 215922 w 356416"/>
                    <a:gd name="connsiteY8" fmla="*/ 316816 h 354916"/>
                    <a:gd name="connsiteX9" fmla="*/ 154008 w 356416"/>
                    <a:gd name="connsiteY9" fmla="*/ 285860 h 354916"/>
                    <a:gd name="connsiteX10" fmla="*/ 87334 w 356416"/>
                    <a:gd name="connsiteY10" fmla="*/ 300144 h 354916"/>
                    <a:gd name="connsiteX11" fmla="*/ 73048 w 356416"/>
                    <a:gd name="connsiteY11" fmla="*/ 354916 h 354916"/>
                    <a:gd name="connsiteX12" fmla="*/ 0 w 356416"/>
                    <a:gd name="connsiteY12" fmla="*/ 347048 h 354916"/>
                    <a:gd name="connsiteX13" fmla="*/ 8292 w 356416"/>
                    <a:gd name="connsiteY13" fmla="*/ 331104 h 354916"/>
                    <a:gd name="connsiteX14" fmla="*/ 8292 w 356416"/>
                    <a:gd name="connsiteY14" fmla="*/ 240616 h 354916"/>
                    <a:gd name="connsiteX15" fmla="*/ 55918 w 356416"/>
                    <a:gd name="connsiteY15" fmla="*/ 197752 h 354916"/>
                    <a:gd name="connsiteX16" fmla="*/ 94018 w 356416"/>
                    <a:gd name="connsiteY16" fmla="*/ 126316 h 354916"/>
                    <a:gd name="connsiteX17" fmla="*/ 232130 w 356416"/>
                    <a:gd name="connsiteY17" fmla="*/ 131080 h 35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6416" h="354916">
                      <a:moveTo>
                        <a:pt x="344484" y="0"/>
                      </a:moveTo>
                      <a:lnTo>
                        <a:pt x="354034" y="40592"/>
                      </a:lnTo>
                      <a:lnTo>
                        <a:pt x="323078" y="85832"/>
                      </a:lnTo>
                      <a:lnTo>
                        <a:pt x="356416" y="164416"/>
                      </a:lnTo>
                      <a:lnTo>
                        <a:pt x="315934" y="226328"/>
                      </a:lnTo>
                      <a:lnTo>
                        <a:pt x="258784" y="181084"/>
                      </a:lnTo>
                      <a:lnTo>
                        <a:pt x="246878" y="192992"/>
                      </a:lnTo>
                      <a:lnTo>
                        <a:pt x="237352" y="302528"/>
                      </a:lnTo>
                      <a:lnTo>
                        <a:pt x="215922" y="316816"/>
                      </a:lnTo>
                      <a:lnTo>
                        <a:pt x="154008" y="285860"/>
                      </a:lnTo>
                      <a:lnTo>
                        <a:pt x="87334" y="300144"/>
                      </a:lnTo>
                      <a:lnTo>
                        <a:pt x="73048" y="354916"/>
                      </a:lnTo>
                      <a:lnTo>
                        <a:pt x="0" y="347048"/>
                      </a:lnTo>
                      <a:lnTo>
                        <a:pt x="8292" y="331104"/>
                      </a:lnTo>
                      <a:lnTo>
                        <a:pt x="8292" y="240616"/>
                      </a:lnTo>
                      <a:lnTo>
                        <a:pt x="55918" y="197752"/>
                      </a:lnTo>
                      <a:lnTo>
                        <a:pt x="94018" y="126316"/>
                      </a:lnTo>
                      <a:lnTo>
                        <a:pt x="232130" y="13108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19D5030D-0C19-E452-EEF3-F42DDA28A915}"/>
                    </a:ext>
                  </a:extLst>
                </p:cNvPr>
                <p:cNvSpPr/>
                <p:nvPr/>
              </p:nvSpPr>
              <p:spPr>
                <a:xfrm>
                  <a:off x="923274" y="2365263"/>
                  <a:ext cx="663789" cy="1166769"/>
                </a:xfrm>
                <a:custGeom>
                  <a:avLst/>
                  <a:gdLst>
                    <a:gd name="connsiteX0" fmla="*/ 76200 w 3235624"/>
                    <a:gd name="connsiteY0" fmla="*/ 4987924 h 5687392"/>
                    <a:gd name="connsiteX1" fmla="*/ 81632 w 3235624"/>
                    <a:gd name="connsiteY1" fmla="*/ 5004220 h 5687392"/>
                    <a:gd name="connsiteX2" fmla="*/ 81632 w 3235624"/>
                    <a:gd name="connsiteY2" fmla="*/ 5004220 h 5687392"/>
                    <a:gd name="connsiteX3" fmla="*/ 2025648 w 3235624"/>
                    <a:gd name="connsiteY3" fmla="*/ 0 h 5687392"/>
                    <a:gd name="connsiteX4" fmla="*/ 2111376 w 3235624"/>
                    <a:gd name="connsiteY4" fmla="*/ 57148 h 5687392"/>
                    <a:gd name="connsiteX5" fmla="*/ 2168524 w 3235624"/>
                    <a:gd name="connsiteY5" fmla="*/ 190500 h 5687392"/>
                    <a:gd name="connsiteX6" fmla="*/ 2273300 w 3235624"/>
                    <a:gd name="connsiteY6" fmla="*/ 342900 h 5687392"/>
                    <a:gd name="connsiteX7" fmla="*/ 2320924 w 3235624"/>
                    <a:gd name="connsiteY7" fmla="*/ 409574 h 5687392"/>
                    <a:gd name="connsiteX8" fmla="*/ 2406648 w 3235624"/>
                    <a:gd name="connsiteY8" fmla="*/ 400048 h 5687392"/>
                    <a:gd name="connsiteX9" fmla="*/ 2481604 w 3235624"/>
                    <a:gd name="connsiteY9" fmla="*/ 433360 h 5687392"/>
                    <a:gd name="connsiteX10" fmla="*/ 2484436 w 3235624"/>
                    <a:gd name="connsiteY10" fmla="*/ 447674 h 5687392"/>
                    <a:gd name="connsiteX11" fmla="*/ 2586036 w 3235624"/>
                    <a:gd name="connsiteY11" fmla="*/ 523874 h 5687392"/>
                    <a:gd name="connsiteX12" fmla="*/ 2725736 w 3235624"/>
                    <a:gd name="connsiteY12" fmla="*/ 663574 h 5687392"/>
                    <a:gd name="connsiteX13" fmla="*/ 2744786 w 3235624"/>
                    <a:gd name="connsiteY13" fmla="*/ 815974 h 5687392"/>
                    <a:gd name="connsiteX14" fmla="*/ 2748066 w 3235624"/>
                    <a:gd name="connsiteY14" fmla="*/ 832376 h 5687392"/>
                    <a:gd name="connsiteX15" fmla="*/ 2747944 w 3235624"/>
                    <a:gd name="connsiteY15" fmla="*/ 832484 h 5687392"/>
                    <a:gd name="connsiteX16" fmla="*/ 2481244 w 3235624"/>
                    <a:gd name="connsiteY16" fmla="*/ 931544 h 5687392"/>
                    <a:gd name="connsiteX17" fmla="*/ 2458384 w 3235624"/>
                    <a:gd name="connsiteY17" fmla="*/ 1022984 h 5687392"/>
                    <a:gd name="connsiteX18" fmla="*/ 2466004 w 3235624"/>
                    <a:gd name="connsiteY18" fmla="*/ 1083944 h 5687392"/>
                    <a:gd name="connsiteX19" fmla="*/ 2427904 w 3235624"/>
                    <a:gd name="connsiteY19" fmla="*/ 1122044 h 5687392"/>
                    <a:gd name="connsiteX20" fmla="*/ 2427904 w 3235624"/>
                    <a:gd name="connsiteY20" fmla="*/ 1228724 h 5687392"/>
                    <a:gd name="connsiteX21" fmla="*/ 2427904 w 3235624"/>
                    <a:gd name="connsiteY21" fmla="*/ 1373504 h 5687392"/>
                    <a:gd name="connsiteX22" fmla="*/ 2069764 w 3235624"/>
                    <a:gd name="connsiteY22" fmla="*/ 1823084 h 5687392"/>
                    <a:gd name="connsiteX23" fmla="*/ 2024044 w 3235624"/>
                    <a:gd name="connsiteY23" fmla="*/ 2105024 h 5687392"/>
                    <a:gd name="connsiteX24" fmla="*/ 2123104 w 3235624"/>
                    <a:gd name="connsiteY24" fmla="*/ 2165984 h 5687392"/>
                    <a:gd name="connsiteX25" fmla="*/ 2085004 w 3235624"/>
                    <a:gd name="connsiteY25" fmla="*/ 2402204 h 5687392"/>
                    <a:gd name="connsiteX26" fmla="*/ 2168824 w 3235624"/>
                    <a:gd name="connsiteY26" fmla="*/ 2394584 h 5687392"/>
                    <a:gd name="connsiteX27" fmla="*/ 2397424 w 3235624"/>
                    <a:gd name="connsiteY27" fmla="*/ 2470784 h 5687392"/>
                    <a:gd name="connsiteX28" fmla="*/ 2473624 w 3235624"/>
                    <a:gd name="connsiteY28" fmla="*/ 2585084 h 5687392"/>
                    <a:gd name="connsiteX29" fmla="*/ 2763184 w 3235624"/>
                    <a:gd name="connsiteY29" fmla="*/ 2707004 h 5687392"/>
                    <a:gd name="connsiteX30" fmla="*/ 2801284 w 3235624"/>
                    <a:gd name="connsiteY30" fmla="*/ 2775584 h 5687392"/>
                    <a:gd name="connsiteX31" fmla="*/ 2915584 w 3235624"/>
                    <a:gd name="connsiteY31" fmla="*/ 2767964 h 5687392"/>
                    <a:gd name="connsiteX32" fmla="*/ 2976544 w 3235624"/>
                    <a:gd name="connsiteY32" fmla="*/ 2828924 h 5687392"/>
                    <a:gd name="connsiteX33" fmla="*/ 3014644 w 3235624"/>
                    <a:gd name="connsiteY33" fmla="*/ 2828924 h 5687392"/>
                    <a:gd name="connsiteX34" fmla="*/ 3121324 w 3235624"/>
                    <a:gd name="connsiteY34" fmla="*/ 2920364 h 5687392"/>
                    <a:gd name="connsiteX35" fmla="*/ 3136564 w 3235624"/>
                    <a:gd name="connsiteY35" fmla="*/ 3019424 h 5687392"/>
                    <a:gd name="connsiteX36" fmla="*/ 3197524 w 3235624"/>
                    <a:gd name="connsiteY36" fmla="*/ 2988944 h 5687392"/>
                    <a:gd name="connsiteX37" fmla="*/ 3235624 w 3235624"/>
                    <a:gd name="connsiteY37" fmla="*/ 3004184 h 5687392"/>
                    <a:gd name="connsiteX38" fmla="*/ 3220384 w 3235624"/>
                    <a:gd name="connsiteY38" fmla="*/ 3286124 h 5687392"/>
                    <a:gd name="connsiteX39" fmla="*/ 3136564 w 3235624"/>
                    <a:gd name="connsiteY39" fmla="*/ 3255644 h 5687392"/>
                    <a:gd name="connsiteX40" fmla="*/ 3083224 w 3235624"/>
                    <a:gd name="connsiteY40" fmla="*/ 3316604 h 5687392"/>
                    <a:gd name="connsiteX41" fmla="*/ 3136564 w 3235624"/>
                    <a:gd name="connsiteY41" fmla="*/ 3362324 h 5687392"/>
                    <a:gd name="connsiteX42" fmla="*/ 3136564 w 3235624"/>
                    <a:gd name="connsiteY42" fmla="*/ 3446144 h 5687392"/>
                    <a:gd name="connsiteX43" fmla="*/ 3159424 w 3235624"/>
                    <a:gd name="connsiteY43" fmla="*/ 3590924 h 5687392"/>
                    <a:gd name="connsiteX44" fmla="*/ 3029884 w 3235624"/>
                    <a:gd name="connsiteY44" fmla="*/ 3697604 h 5687392"/>
                    <a:gd name="connsiteX45" fmla="*/ 2862244 w 3235624"/>
                    <a:gd name="connsiteY45" fmla="*/ 3674744 h 5687392"/>
                    <a:gd name="connsiteX46" fmla="*/ 3029884 w 3235624"/>
                    <a:gd name="connsiteY46" fmla="*/ 3606164 h 5687392"/>
                    <a:gd name="connsiteX47" fmla="*/ 2930824 w 3235624"/>
                    <a:gd name="connsiteY47" fmla="*/ 3583304 h 5687392"/>
                    <a:gd name="connsiteX48" fmla="*/ 2907964 w 3235624"/>
                    <a:gd name="connsiteY48" fmla="*/ 3545204 h 5687392"/>
                    <a:gd name="connsiteX49" fmla="*/ 2778424 w 3235624"/>
                    <a:gd name="connsiteY49" fmla="*/ 3568064 h 5687392"/>
                    <a:gd name="connsiteX50" fmla="*/ 2656504 w 3235624"/>
                    <a:gd name="connsiteY50" fmla="*/ 3545204 h 5687392"/>
                    <a:gd name="connsiteX51" fmla="*/ 2542204 w 3235624"/>
                    <a:gd name="connsiteY51" fmla="*/ 3590924 h 5687392"/>
                    <a:gd name="connsiteX52" fmla="*/ 2641264 w 3235624"/>
                    <a:gd name="connsiteY52" fmla="*/ 3408044 h 5687392"/>
                    <a:gd name="connsiteX53" fmla="*/ 2526964 w 3235624"/>
                    <a:gd name="connsiteY53" fmla="*/ 3408044 h 5687392"/>
                    <a:gd name="connsiteX54" fmla="*/ 2443144 w 3235624"/>
                    <a:gd name="connsiteY54" fmla="*/ 3590924 h 5687392"/>
                    <a:gd name="connsiteX55" fmla="*/ 2260264 w 3235624"/>
                    <a:gd name="connsiteY55" fmla="*/ 3728084 h 5687392"/>
                    <a:gd name="connsiteX56" fmla="*/ 2206924 w 3235624"/>
                    <a:gd name="connsiteY56" fmla="*/ 3636644 h 5687392"/>
                    <a:gd name="connsiteX57" fmla="*/ 2107864 w 3235624"/>
                    <a:gd name="connsiteY57" fmla="*/ 3667124 h 5687392"/>
                    <a:gd name="connsiteX58" fmla="*/ 2077384 w 3235624"/>
                    <a:gd name="connsiteY58" fmla="*/ 3728084 h 5687392"/>
                    <a:gd name="connsiteX59" fmla="*/ 2001184 w 3235624"/>
                    <a:gd name="connsiteY59" fmla="*/ 3728084 h 5687392"/>
                    <a:gd name="connsiteX60" fmla="*/ 1993564 w 3235624"/>
                    <a:gd name="connsiteY60" fmla="*/ 3796664 h 5687392"/>
                    <a:gd name="connsiteX61" fmla="*/ 1902124 w 3235624"/>
                    <a:gd name="connsiteY61" fmla="*/ 3811904 h 5687392"/>
                    <a:gd name="connsiteX62" fmla="*/ 1848784 w 3235624"/>
                    <a:gd name="connsiteY62" fmla="*/ 3773804 h 5687392"/>
                    <a:gd name="connsiteX63" fmla="*/ 1818304 w 3235624"/>
                    <a:gd name="connsiteY63" fmla="*/ 3850004 h 5687392"/>
                    <a:gd name="connsiteX64" fmla="*/ 1627804 w 3235624"/>
                    <a:gd name="connsiteY64" fmla="*/ 3910964 h 5687392"/>
                    <a:gd name="connsiteX65" fmla="*/ 1513504 w 3235624"/>
                    <a:gd name="connsiteY65" fmla="*/ 3910964 h 5687392"/>
                    <a:gd name="connsiteX66" fmla="*/ 1429684 w 3235624"/>
                    <a:gd name="connsiteY66" fmla="*/ 3956684 h 5687392"/>
                    <a:gd name="connsiteX67" fmla="*/ 1422064 w 3235624"/>
                    <a:gd name="connsiteY67" fmla="*/ 4025264 h 5687392"/>
                    <a:gd name="connsiteX68" fmla="*/ 1330624 w 3235624"/>
                    <a:gd name="connsiteY68" fmla="*/ 4055744 h 5687392"/>
                    <a:gd name="connsiteX69" fmla="*/ 1277284 w 3235624"/>
                    <a:gd name="connsiteY69" fmla="*/ 4215764 h 5687392"/>
                    <a:gd name="connsiteX70" fmla="*/ 1132504 w 3235624"/>
                    <a:gd name="connsiteY70" fmla="*/ 4307204 h 5687392"/>
                    <a:gd name="connsiteX71" fmla="*/ 1147744 w 3235624"/>
                    <a:gd name="connsiteY71" fmla="*/ 4352924 h 5687392"/>
                    <a:gd name="connsiteX72" fmla="*/ 1086784 w 3235624"/>
                    <a:gd name="connsiteY72" fmla="*/ 4436744 h 5687392"/>
                    <a:gd name="connsiteX73" fmla="*/ 1216324 w 3235624"/>
                    <a:gd name="connsiteY73" fmla="*/ 4451984 h 5687392"/>
                    <a:gd name="connsiteX74" fmla="*/ 1185844 w 3235624"/>
                    <a:gd name="connsiteY74" fmla="*/ 4535804 h 5687392"/>
                    <a:gd name="connsiteX75" fmla="*/ 1292524 w 3235624"/>
                    <a:gd name="connsiteY75" fmla="*/ 4604384 h 5687392"/>
                    <a:gd name="connsiteX76" fmla="*/ 1155364 w 3235624"/>
                    <a:gd name="connsiteY76" fmla="*/ 4657724 h 5687392"/>
                    <a:gd name="connsiteX77" fmla="*/ 1178224 w 3235624"/>
                    <a:gd name="connsiteY77" fmla="*/ 4726304 h 5687392"/>
                    <a:gd name="connsiteX78" fmla="*/ 1102024 w 3235624"/>
                    <a:gd name="connsiteY78" fmla="*/ 4726304 h 5687392"/>
                    <a:gd name="connsiteX79" fmla="*/ 1079164 w 3235624"/>
                    <a:gd name="connsiteY79" fmla="*/ 4893944 h 5687392"/>
                    <a:gd name="connsiteX80" fmla="*/ 919144 w 3235624"/>
                    <a:gd name="connsiteY80" fmla="*/ 4970144 h 5687392"/>
                    <a:gd name="connsiteX81" fmla="*/ 881044 w 3235624"/>
                    <a:gd name="connsiteY81" fmla="*/ 5061584 h 5687392"/>
                    <a:gd name="connsiteX82" fmla="*/ 759124 w 3235624"/>
                    <a:gd name="connsiteY82" fmla="*/ 5084444 h 5687392"/>
                    <a:gd name="connsiteX83" fmla="*/ 599104 w 3235624"/>
                    <a:gd name="connsiteY83" fmla="*/ 5320664 h 5687392"/>
                    <a:gd name="connsiteX84" fmla="*/ 530524 w 3235624"/>
                    <a:gd name="connsiteY84" fmla="*/ 5488304 h 5687392"/>
                    <a:gd name="connsiteX85" fmla="*/ 469564 w 3235624"/>
                    <a:gd name="connsiteY85" fmla="*/ 5686424 h 5687392"/>
                    <a:gd name="connsiteX86" fmla="*/ 464536 w 3235624"/>
                    <a:gd name="connsiteY86" fmla="*/ 5687392 h 5687392"/>
                    <a:gd name="connsiteX87" fmla="*/ 469900 w 3235624"/>
                    <a:gd name="connsiteY87" fmla="*/ 5680076 h 5687392"/>
                    <a:gd name="connsiteX88" fmla="*/ 381000 w 3235624"/>
                    <a:gd name="connsiteY88" fmla="*/ 5622924 h 5687392"/>
                    <a:gd name="connsiteX89" fmla="*/ 355600 w 3235624"/>
                    <a:gd name="connsiteY89" fmla="*/ 5667372 h 5687392"/>
                    <a:gd name="connsiteX90" fmla="*/ 266700 w 3235624"/>
                    <a:gd name="connsiteY90" fmla="*/ 5641972 h 5687392"/>
                    <a:gd name="connsiteX91" fmla="*/ 260348 w 3235624"/>
                    <a:gd name="connsiteY91" fmla="*/ 5578476 h 5687392"/>
                    <a:gd name="connsiteX92" fmla="*/ 171448 w 3235624"/>
                    <a:gd name="connsiteY92" fmla="*/ 5546724 h 5687392"/>
                    <a:gd name="connsiteX93" fmla="*/ 127000 w 3235624"/>
                    <a:gd name="connsiteY93" fmla="*/ 5407024 h 5687392"/>
                    <a:gd name="connsiteX94" fmla="*/ 0 w 3235624"/>
                    <a:gd name="connsiteY94" fmla="*/ 5330824 h 5687392"/>
                    <a:gd name="connsiteX95" fmla="*/ 6348 w 3235624"/>
                    <a:gd name="connsiteY95" fmla="*/ 5133972 h 5687392"/>
                    <a:gd name="connsiteX96" fmla="*/ 114300 w 3235624"/>
                    <a:gd name="connsiteY96" fmla="*/ 5102224 h 5687392"/>
                    <a:gd name="connsiteX97" fmla="*/ 81632 w 3235624"/>
                    <a:gd name="connsiteY97" fmla="*/ 5004220 h 5687392"/>
                    <a:gd name="connsiteX98" fmla="*/ 112324 w 3235624"/>
                    <a:gd name="connsiteY98" fmla="*/ 4945196 h 5687392"/>
                    <a:gd name="connsiteX99" fmla="*/ 184768 w 3235624"/>
                    <a:gd name="connsiteY99" fmla="*/ 4953000 h 5687392"/>
                    <a:gd name="connsiteX100" fmla="*/ 199054 w 3235624"/>
                    <a:gd name="connsiteY100" fmla="*/ 4898228 h 5687392"/>
                    <a:gd name="connsiteX101" fmla="*/ 265728 w 3235624"/>
                    <a:gd name="connsiteY101" fmla="*/ 4883944 h 5687392"/>
                    <a:gd name="connsiteX102" fmla="*/ 327642 w 3235624"/>
                    <a:gd name="connsiteY102" fmla="*/ 4914900 h 5687392"/>
                    <a:gd name="connsiteX103" fmla="*/ 349072 w 3235624"/>
                    <a:gd name="connsiteY103" fmla="*/ 4900612 h 5687392"/>
                    <a:gd name="connsiteX104" fmla="*/ 358598 w 3235624"/>
                    <a:gd name="connsiteY104" fmla="*/ 4791076 h 5687392"/>
                    <a:gd name="connsiteX105" fmla="*/ 370504 w 3235624"/>
                    <a:gd name="connsiteY105" fmla="*/ 4779168 h 5687392"/>
                    <a:gd name="connsiteX106" fmla="*/ 427654 w 3235624"/>
                    <a:gd name="connsiteY106" fmla="*/ 4824412 h 5687392"/>
                    <a:gd name="connsiteX107" fmla="*/ 468136 w 3235624"/>
                    <a:gd name="connsiteY107" fmla="*/ 4762500 h 5687392"/>
                    <a:gd name="connsiteX108" fmla="*/ 434798 w 3235624"/>
                    <a:gd name="connsiteY108" fmla="*/ 4683916 h 5687392"/>
                    <a:gd name="connsiteX109" fmla="*/ 465754 w 3235624"/>
                    <a:gd name="connsiteY109" fmla="*/ 4638676 h 5687392"/>
                    <a:gd name="connsiteX110" fmla="*/ 456342 w 3235624"/>
                    <a:gd name="connsiteY110" fmla="*/ 4598668 h 5687392"/>
                    <a:gd name="connsiteX111" fmla="*/ 458788 w 3235624"/>
                    <a:gd name="connsiteY111" fmla="*/ 4595812 h 5687392"/>
                    <a:gd name="connsiteX112" fmla="*/ 492124 w 3235624"/>
                    <a:gd name="connsiteY112" fmla="*/ 4533900 h 5687392"/>
                    <a:gd name="connsiteX113" fmla="*/ 549276 w 3235624"/>
                    <a:gd name="connsiteY113" fmla="*/ 4519612 h 5687392"/>
                    <a:gd name="connsiteX114" fmla="*/ 744536 w 3235624"/>
                    <a:gd name="connsiteY114" fmla="*/ 4543424 h 5687392"/>
                    <a:gd name="connsiteX115" fmla="*/ 711200 w 3235624"/>
                    <a:gd name="connsiteY115" fmla="*/ 4338636 h 5687392"/>
                    <a:gd name="connsiteX116" fmla="*/ 763588 w 3235624"/>
                    <a:gd name="connsiteY116" fmla="*/ 4324348 h 5687392"/>
                    <a:gd name="connsiteX117" fmla="*/ 758824 w 3235624"/>
                    <a:gd name="connsiteY117" fmla="*/ 4286248 h 5687392"/>
                    <a:gd name="connsiteX118" fmla="*/ 763588 w 3235624"/>
                    <a:gd name="connsiteY118" fmla="*/ 4195764 h 5687392"/>
                    <a:gd name="connsiteX119" fmla="*/ 763588 w 3235624"/>
                    <a:gd name="connsiteY119" fmla="*/ 4124324 h 5687392"/>
                    <a:gd name="connsiteX120" fmla="*/ 773112 w 3235624"/>
                    <a:gd name="connsiteY120" fmla="*/ 4067172 h 5687392"/>
                    <a:gd name="connsiteX121" fmla="*/ 773112 w 3235624"/>
                    <a:gd name="connsiteY121" fmla="*/ 4038600 h 5687392"/>
                    <a:gd name="connsiteX122" fmla="*/ 777876 w 3235624"/>
                    <a:gd name="connsiteY122" fmla="*/ 3981448 h 5687392"/>
                    <a:gd name="connsiteX123" fmla="*/ 715964 w 3235624"/>
                    <a:gd name="connsiteY123" fmla="*/ 3952876 h 5687392"/>
                    <a:gd name="connsiteX124" fmla="*/ 792164 w 3235624"/>
                    <a:gd name="connsiteY124" fmla="*/ 3876676 h 5687392"/>
                    <a:gd name="connsiteX125" fmla="*/ 777876 w 3235624"/>
                    <a:gd name="connsiteY125" fmla="*/ 3829048 h 5687392"/>
                    <a:gd name="connsiteX126" fmla="*/ 830264 w 3235624"/>
                    <a:gd name="connsiteY126" fmla="*/ 3738564 h 5687392"/>
                    <a:gd name="connsiteX127" fmla="*/ 706436 w 3235624"/>
                    <a:gd name="connsiteY127" fmla="*/ 3548060 h 5687392"/>
                    <a:gd name="connsiteX128" fmla="*/ 806448 w 3235624"/>
                    <a:gd name="connsiteY128" fmla="*/ 3509964 h 5687392"/>
                    <a:gd name="connsiteX129" fmla="*/ 806448 w 3235624"/>
                    <a:gd name="connsiteY129" fmla="*/ 3462336 h 5687392"/>
                    <a:gd name="connsiteX130" fmla="*/ 744536 w 3235624"/>
                    <a:gd name="connsiteY130" fmla="*/ 3443288 h 5687392"/>
                    <a:gd name="connsiteX131" fmla="*/ 673100 w 3235624"/>
                    <a:gd name="connsiteY131" fmla="*/ 3243262 h 5687392"/>
                    <a:gd name="connsiteX132" fmla="*/ 635000 w 3235624"/>
                    <a:gd name="connsiteY132" fmla="*/ 3214688 h 5687392"/>
                    <a:gd name="connsiteX133" fmla="*/ 701676 w 3235624"/>
                    <a:gd name="connsiteY133" fmla="*/ 3138488 h 5687392"/>
                    <a:gd name="connsiteX134" fmla="*/ 715964 w 3235624"/>
                    <a:gd name="connsiteY134" fmla="*/ 3081336 h 5687392"/>
                    <a:gd name="connsiteX135" fmla="*/ 811212 w 3235624"/>
                    <a:gd name="connsiteY135" fmla="*/ 3033712 h 5687392"/>
                    <a:gd name="connsiteX136" fmla="*/ 1054100 w 3235624"/>
                    <a:gd name="connsiteY136" fmla="*/ 3000374 h 5687392"/>
                    <a:gd name="connsiteX137" fmla="*/ 1073148 w 3235624"/>
                    <a:gd name="connsiteY137" fmla="*/ 2924174 h 5687392"/>
                    <a:gd name="connsiteX138" fmla="*/ 1135064 w 3235624"/>
                    <a:gd name="connsiteY138" fmla="*/ 2833688 h 5687392"/>
                    <a:gd name="connsiteX139" fmla="*/ 1092200 w 3235624"/>
                    <a:gd name="connsiteY139" fmla="*/ 2819400 h 5687392"/>
                    <a:gd name="connsiteX140" fmla="*/ 1096964 w 3235624"/>
                    <a:gd name="connsiteY140" fmla="*/ 2771774 h 5687392"/>
                    <a:gd name="connsiteX141" fmla="*/ 1096964 w 3235624"/>
                    <a:gd name="connsiteY141" fmla="*/ 2733674 h 5687392"/>
                    <a:gd name="connsiteX142" fmla="*/ 1068388 w 3235624"/>
                    <a:gd name="connsiteY142" fmla="*/ 2705100 h 5687392"/>
                    <a:gd name="connsiteX143" fmla="*/ 949324 w 3235624"/>
                    <a:gd name="connsiteY143" fmla="*/ 2747962 h 5687392"/>
                    <a:gd name="connsiteX144" fmla="*/ 944564 w 3235624"/>
                    <a:gd name="connsiteY144" fmla="*/ 2671762 h 5687392"/>
                    <a:gd name="connsiteX145" fmla="*/ 906464 w 3235624"/>
                    <a:gd name="connsiteY145" fmla="*/ 2605088 h 5687392"/>
                    <a:gd name="connsiteX146" fmla="*/ 858836 w 3235624"/>
                    <a:gd name="connsiteY146" fmla="*/ 2605088 h 5687392"/>
                    <a:gd name="connsiteX147" fmla="*/ 777876 w 3235624"/>
                    <a:gd name="connsiteY147" fmla="*/ 2643188 h 5687392"/>
                    <a:gd name="connsiteX148" fmla="*/ 758824 w 3235624"/>
                    <a:gd name="connsiteY148" fmla="*/ 2590800 h 5687392"/>
                    <a:gd name="connsiteX149" fmla="*/ 639764 w 3235624"/>
                    <a:gd name="connsiteY149" fmla="*/ 2576512 h 5687392"/>
                    <a:gd name="connsiteX150" fmla="*/ 611188 w 3235624"/>
                    <a:gd name="connsiteY150" fmla="*/ 2533648 h 5687392"/>
                    <a:gd name="connsiteX151" fmla="*/ 587376 w 3235624"/>
                    <a:gd name="connsiteY151" fmla="*/ 2424112 h 5687392"/>
                    <a:gd name="connsiteX152" fmla="*/ 639764 w 3235624"/>
                    <a:gd name="connsiteY152" fmla="*/ 2305048 h 5687392"/>
                    <a:gd name="connsiteX153" fmla="*/ 625476 w 3235624"/>
                    <a:gd name="connsiteY153" fmla="*/ 2243136 h 5687392"/>
                    <a:gd name="connsiteX154" fmla="*/ 663576 w 3235624"/>
                    <a:gd name="connsiteY154" fmla="*/ 2224088 h 5687392"/>
                    <a:gd name="connsiteX155" fmla="*/ 668336 w 3235624"/>
                    <a:gd name="connsiteY155" fmla="*/ 2090736 h 5687392"/>
                    <a:gd name="connsiteX156" fmla="*/ 620712 w 3235624"/>
                    <a:gd name="connsiteY156" fmla="*/ 2062162 h 5687392"/>
                    <a:gd name="connsiteX157" fmla="*/ 639764 w 3235624"/>
                    <a:gd name="connsiteY157" fmla="*/ 2014536 h 5687392"/>
                    <a:gd name="connsiteX158" fmla="*/ 620712 w 3235624"/>
                    <a:gd name="connsiteY158" fmla="*/ 1985962 h 5687392"/>
                    <a:gd name="connsiteX159" fmla="*/ 587376 w 3235624"/>
                    <a:gd name="connsiteY159" fmla="*/ 1919288 h 5687392"/>
                    <a:gd name="connsiteX160" fmla="*/ 585268 w 3235624"/>
                    <a:gd name="connsiteY160" fmla="*/ 1922976 h 5687392"/>
                    <a:gd name="connsiteX161" fmla="*/ 545764 w 3235624"/>
                    <a:gd name="connsiteY161" fmla="*/ 1838324 h 5687392"/>
                    <a:gd name="connsiteX162" fmla="*/ 568624 w 3235624"/>
                    <a:gd name="connsiteY162" fmla="*/ 1784984 h 5687392"/>
                    <a:gd name="connsiteX163" fmla="*/ 519940 w 3235624"/>
                    <a:gd name="connsiteY163" fmla="*/ 1748470 h 5687392"/>
                    <a:gd name="connsiteX164" fmla="*/ 688340 w 3235624"/>
                    <a:gd name="connsiteY164" fmla="*/ 1678304 h 5687392"/>
                    <a:gd name="connsiteX165" fmla="*/ 726440 w 3235624"/>
                    <a:gd name="connsiteY165" fmla="*/ 1655444 h 5687392"/>
                    <a:gd name="connsiteX166" fmla="*/ 695960 w 3235624"/>
                    <a:gd name="connsiteY166" fmla="*/ 1571624 h 5687392"/>
                    <a:gd name="connsiteX167" fmla="*/ 749300 w 3235624"/>
                    <a:gd name="connsiteY167" fmla="*/ 1564004 h 5687392"/>
                    <a:gd name="connsiteX168" fmla="*/ 810260 w 3235624"/>
                    <a:gd name="connsiteY168" fmla="*/ 1457324 h 5687392"/>
                    <a:gd name="connsiteX169" fmla="*/ 695960 w 3235624"/>
                    <a:gd name="connsiteY169" fmla="*/ 1403984 h 5687392"/>
                    <a:gd name="connsiteX170" fmla="*/ 756920 w 3235624"/>
                    <a:gd name="connsiteY170" fmla="*/ 1350644 h 5687392"/>
                    <a:gd name="connsiteX171" fmla="*/ 817880 w 3235624"/>
                    <a:gd name="connsiteY171" fmla="*/ 1365884 h 5687392"/>
                    <a:gd name="connsiteX172" fmla="*/ 901700 w 3235624"/>
                    <a:gd name="connsiteY172" fmla="*/ 1358264 h 5687392"/>
                    <a:gd name="connsiteX173" fmla="*/ 1130300 w 3235624"/>
                    <a:gd name="connsiteY173" fmla="*/ 1449704 h 5687392"/>
                    <a:gd name="connsiteX174" fmla="*/ 1267460 w 3235624"/>
                    <a:gd name="connsiteY174" fmla="*/ 1449704 h 5687392"/>
                    <a:gd name="connsiteX175" fmla="*/ 1511300 w 3235624"/>
                    <a:gd name="connsiteY175" fmla="*/ 1335404 h 5687392"/>
                    <a:gd name="connsiteX176" fmla="*/ 1572260 w 3235624"/>
                    <a:gd name="connsiteY176" fmla="*/ 1167764 h 5687392"/>
                    <a:gd name="connsiteX177" fmla="*/ 1648460 w 3235624"/>
                    <a:gd name="connsiteY177" fmla="*/ 1114424 h 5687392"/>
                    <a:gd name="connsiteX178" fmla="*/ 1701800 w 3235624"/>
                    <a:gd name="connsiteY178" fmla="*/ 977264 h 5687392"/>
                    <a:gd name="connsiteX179" fmla="*/ 1717040 w 3235624"/>
                    <a:gd name="connsiteY179" fmla="*/ 771524 h 5687392"/>
                    <a:gd name="connsiteX180" fmla="*/ 1793240 w 3235624"/>
                    <a:gd name="connsiteY180" fmla="*/ 680084 h 5687392"/>
                    <a:gd name="connsiteX181" fmla="*/ 1778000 w 3235624"/>
                    <a:gd name="connsiteY181" fmla="*/ 481964 h 5687392"/>
                    <a:gd name="connsiteX182" fmla="*/ 1823720 w 3235624"/>
                    <a:gd name="connsiteY182" fmla="*/ 344804 h 5687392"/>
                    <a:gd name="connsiteX183" fmla="*/ 1694180 w 3235624"/>
                    <a:gd name="connsiteY183" fmla="*/ 253364 h 5687392"/>
                    <a:gd name="connsiteX184" fmla="*/ 1702580 w 3235624"/>
                    <a:gd name="connsiteY184" fmla="*/ 139948 h 5687392"/>
                    <a:gd name="connsiteX185" fmla="*/ 1696144 w 3235624"/>
                    <a:gd name="connsiteY185" fmla="*/ 142874 h 5687392"/>
                    <a:gd name="connsiteX186" fmla="*/ 1694936 w 3235624"/>
                    <a:gd name="connsiteY186" fmla="*/ 141666 h 5687392"/>
                    <a:gd name="connsiteX187" fmla="*/ 1797048 w 3235624"/>
                    <a:gd name="connsiteY187" fmla="*/ 95248 h 5687392"/>
                    <a:gd name="connsiteX188" fmla="*/ 1930400 w 3235624"/>
                    <a:gd name="connsiteY188" fmla="*/ 85724 h 5687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</a:cxnLst>
                  <a:rect l="l" t="t" r="r" b="b"/>
                  <a:pathLst>
                    <a:path w="3235624" h="5687392">
                      <a:moveTo>
                        <a:pt x="76200" y="4987924"/>
                      </a:moveTo>
                      <a:lnTo>
                        <a:pt x="81632" y="5004220"/>
                      </a:lnTo>
                      <a:lnTo>
                        <a:pt x="81632" y="5004220"/>
                      </a:lnTo>
                      <a:close/>
                      <a:moveTo>
                        <a:pt x="2025648" y="0"/>
                      </a:moveTo>
                      <a:lnTo>
                        <a:pt x="2111376" y="57148"/>
                      </a:lnTo>
                      <a:lnTo>
                        <a:pt x="2168524" y="190500"/>
                      </a:lnTo>
                      <a:lnTo>
                        <a:pt x="2273300" y="342900"/>
                      </a:lnTo>
                      <a:lnTo>
                        <a:pt x="2320924" y="409574"/>
                      </a:lnTo>
                      <a:lnTo>
                        <a:pt x="2406648" y="400048"/>
                      </a:lnTo>
                      <a:lnTo>
                        <a:pt x="2481604" y="433360"/>
                      </a:lnTo>
                      <a:lnTo>
                        <a:pt x="2484436" y="447674"/>
                      </a:lnTo>
                      <a:lnTo>
                        <a:pt x="2586036" y="523874"/>
                      </a:lnTo>
                      <a:lnTo>
                        <a:pt x="2725736" y="663574"/>
                      </a:lnTo>
                      <a:lnTo>
                        <a:pt x="2744786" y="815974"/>
                      </a:lnTo>
                      <a:lnTo>
                        <a:pt x="2748066" y="832376"/>
                      </a:lnTo>
                      <a:lnTo>
                        <a:pt x="2747944" y="832484"/>
                      </a:lnTo>
                      <a:lnTo>
                        <a:pt x="2481244" y="931544"/>
                      </a:lnTo>
                      <a:lnTo>
                        <a:pt x="2458384" y="1022984"/>
                      </a:lnTo>
                      <a:lnTo>
                        <a:pt x="2466004" y="1083944"/>
                      </a:lnTo>
                      <a:lnTo>
                        <a:pt x="2427904" y="1122044"/>
                      </a:lnTo>
                      <a:lnTo>
                        <a:pt x="2427904" y="1228724"/>
                      </a:lnTo>
                      <a:lnTo>
                        <a:pt x="2427904" y="1373504"/>
                      </a:lnTo>
                      <a:lnTo>
                        <a:pt x="2069764" y="1823084"/>
                      </a:lnTo>
                      <a:lnTo>
                        <a:pt x="2024044" y="2105024"/>
                      </a:lnTo>
                      <a:lnTo>
                        <a:pt x="2123104" y="2165984"/>
                      </a:lnTo>
                      <a:lnTo>
                        <a:pt x="2085004" y="2402204"/>
                      </a:lnTo>
                      <a:lnTo>
                        <a:pt x="2168824" y="2394584"/>
                      </a:lnTo>
                      <a:lnTo>
                        <a:pt x="2397424" y="2470784"/>
                      </a:lnTo>
                      <a:lnTo>
                        <a:pt x="2473624" y="2585084"/>
                      </a:lnTo>
                      <a:lnTo>
                        <a:pt x="2763184" y="2707004"/>
                      </a:lnTo>
                      <a:lnTo>
                        <a:pt x="2801284" y="2775584"/>
                      </a:lnTo>
                      <a:lnTo>
                        <a:pt x="2915584" y="2767964"/>
                      </a:lnTo>
                      <a:lnTo>
                        <a:pt x="2976544" y="2828924"/>
                      </a:lnTo>
                      <a:lnTo>
                        <a:pt x="3014644" y="2828924"/>
                      </a:lnTo>
                      <a:lnTo>
                        <a:pt x="3121324" y="2920364"/>
                      </a:lnTo>
                      <a:lnTo>
                        <a:pt x="3136564" y="3019424"/>
                      </a:lnTo>
                      <a:lnTo>
                        <a:pt x="3197524" y="2988944"/>
                      </a:lnTo>
                      <a:lnTo>
                        <a:pt x="3235624" y="3004184"/>
                      </a:lnTo>
                      <a:lnTo>
                        <a:pt x="3220384" y="3286124"/>
                      </a:lnTo>
                      <a:lnTo>
                        <a:pt x="3136564" y="3255644"/>
                      </a:lnTo>
                      <a:lnTo>
                        <a:pt x="3083224" y="3316604"/>
                      </a:lnTo>
                      <a:lnTo>
                        <a:pt x="3136564" y="3362324"/>
                      </a:lnTo>
                      <a:lnTo>
                        <a:pt x="3136564" y="3446144"/>
                      </a:lnTo>
                      <a:lnTo>
                        <a:pt x="3159424" y="3590924"/>
                      </a:lnTo>
                      <a:lnTo>
                        <a:pt x="3029884" y="3697604"/>
                      </a:lnTo>
                      <a:lnTo>
                        <a:pt x="2862244" y="3674744"/>
                      </a:lnTo>
                      <a:lnTo>
                        <a:pt x="3029884" y="3606164"/>
                      </a:lnTo>
                      <a:lnTo>
                        <a:pt x="2930824" y="3583304"/>
                      </a:lnTo>
                      <a:lnTo>
                        <a:pt x="2907964" y="3545204"/>
                      </a:lnTo>
                      <a:lnTo>
                        <a:pt x="2778424" y="3568064"/>
                      </a:lnTo>
                      <a:lnTo>
                        <a:pt x="2656504" y="3545204"/>
                      </a:lnTo>
                      <a:lnTo>
                        <a:pt x="2542204" y="3590924"/>
                      </a:lnTo>
                      <a:lnTo>
                        <a:pt x="2641264" y="3408044"/>
                      </a:lnTo>
                      <a:lnTo>
                        <a:pt x="2526964" y="3408044"/>
                      </a:lnTo>
                      <a:lnTo>
                        <a:pt x="2443144" y="3590924"/>
                      </a:lnTo>
                      <a:lnTo>
                        <a:pt x="2260264" y="3728084"/>
                      </a:lnTo>
                      <a:lnTo>
                        <a:pt x="2206924" y="3636644"/>
                      </a:lnTo>
                      <a:lnTo>
                        <a:pt x="2107864" y="3667124"/>
                      </a:lnTo>
                      <a:lnTo>
                        <a:pt x="2077384" y="3728084"/>
                      </a:lnTo>
                      <a:lnTo>
                        <a:pt x="2001184" y="3728084"/>
                      </a:lnTo>
                      <a:lnTo>
                        <a:pt x="1993564" y="3796664"/>
                      </a:lnTo>
                      <a:lnTo>
                        <a:pt x="1902124" y="3811904"/>
                      </a:lnTo>
                      <a:lnTo>
                        <a:pt x="1848784" y="3773804"/>
                      </a:lnTo>
                      <a:lnTo>
                        <a:pt x="1818304" y="3850004"/>
                      </a:lnTo>
                      <a:lnTo>
                        <a:pt x="1627804" y="3910964"/>
                      </a:lnTo>
                      <a:lnTo>
                        <a:pt x="1513504" y="3910964"/>
                      </a:lnTo>
                      <a:lnTo>
                        <a:pt x="1429684" y="3956684"/>
                      </a:lnTo>
                      <a:lnTo>
                        <a:pt x="1422064" y="4025264"/>
                      </a:lnTo>
                      <a:lnTo>
                        <a:pt x="1330624" y="4055744"/>
                      </a:lnTo>
                      <a:lnTo>
                        <a:pt x="1277284" y="4215764"/>
                      </a:lnTo>
                      <a:lnTo>
                        <a:pt x="1132504" y="4307204"/>
                      </a:lnTo>
                      <a:lnTo>
                        <a:pt x="1147744" y="4352924"/>
                      </a:lnTo>
                      <a:lnTo>
                        <a:pt x="1086784" y="4436744"/>
                      </a:lnTo>
                      <a:lnTo>
                        <a:pt x="1216324" y="4451984"/>
                      </a:lnTo>
                      <a:lnTo>
                        <a:pt x="1185844" y="4535804"/>
                      </a:lnTo>
                      <a:lnTo>
                        <a:pt x="1292524" y="4604384"/>
                      </a:lnTo>
                      <a:lnTo>
                        <a:pt x="1155364" y="4657724"/>
                      </a:lnTo>
                      <a:lnTo>
                        <a:pt x="1178224" y="4726304"/>
                      </a:lnTo>
                      <a:lnTo>
                        <a:pt x="1102024" y="4726304"/>
                      </a:lnTo>
                      <a:lnTo>
                        <a:pt x="1079164" y="4893944"/>
                      </a:lnTo>
                      <a:lnTo>
                        <a:pt x="919144" y="4970144"/>
                      </a:lnTo>
                      <a:lnTo>
                        <a:pt x="881044" y="5061584"/>
                      </a:lnTo>
                      <a:lnTo>
                        <a:pt x="759124" y="5084444"/>
                      </a:lnTo>
                      <a:lnTo>
                        <a:pt x="599104" y="5320664"/>
                      </a:lnTo>
                      <a:lnTo>
                        <a:pt x="530524" y="5488304"/>
                      </a:lnTo>
                      <a:lnTo>
                        <a:pt x="469564" y="5686424"/>
                      </a:lnTo>
                      <a:lnTo>
                        <a:pt x="464536" y="5687392"/>
                      </a:lnTo>
                      <a:lnTo>
                        <a:pt x="469900" y="5680076"/>
                      </a:lnTo>
                      <a:lnTo>
                        <a:pt x="381000" y="5622924"/>
                      </a:lnTo>
                      <a:lnTo>
                        <a:pt x="355600" y="5667372"/>
                      </a:lnTo>
                      <a:lnTo>
                        <a:pt x="266700" y="5641972"/>
                      </a:lnTo>
                      <a:lnTo>
                        <a:pt x="260348" y="5578476"/>
                      </a:lnTo>
                      <a:lnTo>
                        <a:pt x="171448" y="5546724"/>
                      </a:lnTo>
                      <a:lnTo>
                        <a:pt x="127000" y="5407024"/>
                      </a:lnTo>
                      <a:lnTo>
                        <a:pt x="0" y="5330824"/>
                      </a:lnTo>
                      <a:lnTo>
                        <a:pt x="6348" y="5133972"/>
                      </a:lnTo>
                      <a:lnTo>
                        <a:pt x="114300" y="5102224"/>
                      </a:lnTo>
                      <a:lnTo>
                        <a:pt x="81632" y="5004220"/>
                      </a:lnTo>
                      <a:lnTo>
                        <a:pt x="112324" y="4945196"/>
                      </a:lnTo>
                      <a:lnTo>
                        <a:pt x="184768" y="4953000"/>
                      </a:lnTo>
                      <a:lnTo>
                        <a:pt x="199054" y="4898228"/>
                      </a:lnTo>
                      <a:lnTo>
                        <a:pt x="265728" y="4883944"/>
                      </a:lnTo>
                      <a:lnTo>
                        <a:pt x="327642" y="4914900"/>
                      </a:lnTo>
                      <a:lnTo>
                        <a:pt x="349072" y="4900612"/>
                      </a:lnTo>
                      <a:lnTo>
                        <a:pt x="358598" y="4791076"/>
                      </a:lnTo>
                      <a:lnTo>
                        <a:pt x="370504" y="4779168"/>
                      </a:lnTo>
                      <a:lnTo>
                        <a:pt x="427654" y="4824412"/>
                      </a:lnTo>
                      <a:lnTo>
                        <a:pt x="468136" y="4762500"/>
                      </a:lnTo>
                      <a:lnTo>
                        <a:pt x="434798" y="4683916"/>
                      </a:lnTo>
                      <a:lnTo>
                        <a:pt x="465754" y="4638676"/>
                      </a:lnTo>
                      <a:lnTo>
                        <a:pt x="456342" y="4598668"/>
                      </a:lnTo>
                      <a:lnTo>
                        <a:pt x="458788" y="4595812"/>
                      </a:lnTo>
                      <a:lnTo>
                        <a:pt x="492124" y="4533900"/>
                      </a:lnTo>
                      <a:lnTo>
                        <a:pt x="549276" y="4519612"/>
                      </a:lnTo>
                      <a:lnTo>
                        <a:pt x="744536" y="4543424"/>
                      </a:lnTo>
                      <a:lnTo>
                        <a:pt x="711200" y="4338636"/>
                      </a:lnTo>
                      <a:lnTo>
                        <a:pt x="763588" y="4324348"/>
                      </a:lnTo>
                      <a:lnTo>
                        <a:pt x="758824" y="4286248"/>
                      </a:lnTo>
                      <a:lnTo>
                        <a:pt x="763588" y="4195764"/>
                      </a:lnTo>
                      <a:lnTo>
                        <a:pt x="763588" y="4124324"/>
                      </a:lnTo>
                      <a:lnTo>
                        <a:pt x="773112" y="4067172"/>
                      </a:lnTo>
                      <a:lnTo>
                        <a:pt x="773112" y="4038600"/>
                      </a:lnTo>
                      <a:lnTo>
                        <a:pt x="777876" y="3981448"/>
                      </a:lnTo>
                      <a:lnTo>
                        <a:pt x="715964" y="3952876"/>
                      </a:lnTo>
                      <a:lnTo>
                        <a:pt x="792164" y="3876676"/>
                      </a:lnTo>
                      <a:lnTo>
                        <a:pt x="777876" y="3829048"/>
                      </a:lnTo>
                      <a:lnTo>
                        <a:pt x="830264" y="3738564"/>
                      </a:lnTo>
                      <a:lnTo>
                        <a:pt x="706436" y="3548060"/>
                      </a:lnTo>
                      <a:lnTo>
                        <a:pt x="806448" y="3509964"/>
                      </a:lnTo>
                      <a:lnTo>
                        <a:pt x="806448" y="3462336"/>
                      </a:lnTo>
                      <a:lnTo>
                        <a:pt x="744536" y="3443288"/>
                      </a:lnTo>
                      <a:lnTo>
                        <a:pt x="673100" y="3243262"/>
                      </a:lnTo>
                      <a:lnTo>
                        <a:pt x="635000" y="3214688"/>
                      </a:lnTo>
                      <a:lnTo>
                        <a:pt x="701676" y="3138488"/>
                      </a:lnTo>
                      <a:lnTo>
                        <a:pt x="715964" y="3081336"/>
                      </a:lnTo>
                      <a:lnTo>
                        <a:pt x="811212" y="3033712"/>
                      </a:lnTo>
                      <a:lnTo>
                        <a:pt x="1054100" y="3000374"/>
                      </a:lnTo>
                      <a:lnTo>
                        <a:pt x="1073148" y="2924174"/>
                      </a:lnTo>
                      <a:lnTo>
                        <a:pt x="1135064" y="2833688"/>
                      </a:lnTo>
                      <a:lnTo>
                        <a:pt x="1092200" y="2819400"/>
                      </a:lnTo>
                      <a:lnTo>
                        <a:pt x="1096964" y="2771774"/>
                      </a:lnTo>
                      <a:lnTo>
                        <a:pt x="1096964" y="2733674"/>
                      </a:lnTo>
                      <a:lnTo>
                        <a:pt x="1068388" y="2705100"/>
                      </a:lnTo>
                      <a:lnTo>
                        <a:pt x="949324" y="2747962"/>
                      </a:lnTo>
                      <a:lnTo>
                        <a:pt x="944564" y="2671762"/>
                      </a:lnTo>
                      <a:lnTo>
                        <a:pt x="906464" y="2605088"/>
                      </a:lnTo>
                      <a:lnTo>
                        <a:pt x="858836" y="2605088"/>
                      </a:lnTo>
                      <a:lnTo>
                        <a:pt x="777876" y="2643188"/>
                      </a:lnTo>
                      <a:lnTo>
                        <a:pt x="758824" y="2590800"/>
                      </a:lnTo>
                      <a:lnTo>
                        <a:pt x="639764" y="2576512"/>
                      </a:lnTo>
                      <a:lnTo>
                        <a:pt x="611188" y="2533648"/>
                      </a:lnTo>
                      <a:lnTo>
                        <a:pt x="587376" y="2424112"/>
                      </a:lnTo>
                      <a:lnTo>
                        <a:pt x="639764" y="2305048"/>
                      </a:lnTo>
                      <a:lnTo>
                        <a:pt x="625476" y="2243136"/>
                      </a:lnTo>
                      <a:lnTo>
                        <a:pt x="663576" y="2224088"/>
                      </a:lnTo>
                      <a:lnTo>
                        <a:pt x="668336" y="2090736"/>
                      </a:lnTo>
                      <a:lnTo>
                        <a:pt x="620712" y="2062162"/>
                      </a:lnTo>
                      <a:lnTo>
                        <a:pt x="639764" y="2014536"/>
                      </a:lnTo>
                      <a:lnTo>
                        <a:pt x="620712" y="1985962"/>
                      </a:lnTo>
                      <a:lnTo>
                        <a:pt x="587376" y="1919288"/>
                      </a:lnTo>
                      <a:lnTo>
                        <a:pt x="585268" y="1922976"/>
                      </a:lnTo>
                      <a:lnTo>
                        <a:pt x="545764" y="1838324"/>
                      </a:lnTo>
                      <a:lnTo>
                        <a:pt x="568624" y="1784984"/>
                      </a:lnTo>
                      <a:lnTo>
                        <a:pt x="519940" y="1748470"/>
                      </a:lnTo>
                      <a:lnTo>
                        <a:pt x="688340" y="1678304"/>
                      </a:lnTo>
                      <a:lnTo>
                        <a:pt x="726440" y="1655444"/>
                      </a:lnTo>
                      <a:lnTo>
                        <a:pt x="695960" y="1571624"/>
                      </a:lnTo>
                      <a:lnTo>
                        <a:pt x="749300" y="1564004"/>
                      </a:lnTo>
                      <a:lnTo>
                        <a:pt x="810260" y="1457324"/>
                      </a:lnTo>
                      <a:lnTo>
                        <a:pt x="695960" y="1403984"/>
                      </a:lnTo>
                      <a:lnTo>
                        <a:pt x="756920" y="1350644"/>
                      </a:lnTo>
                      <a:lnTo>
                        <a:pt x="817880" y="1365884"/>
                      </a:lnTo>
                      <a:lnTo>
                        <a:pt x="901700" y="1358264"/>
                      </a:lnTo>
                      <a:lnTo>
                        <a:pt x="1130300" y="1449704"/>
                      </a:lnTo>
                      <a:lnTo>
                        <a:pt x="1267460" y="1449704"/>
                      </a:lnTo>
                      <a:lnTo>
                        <a:pt x="1511300" y="1335404"/>
                      </a:lnTo>
                      <a:lnTo>
                        <a:pt x="1572260" y="1167764"/>
                      </a:lnTo>
                      <a:lnTo>
                        <a:pt x="1648460" y="1114424"/>
                      </a:lnTo>
                      <a:lnTo>
                        <a:pt x="1701800" y="977264"/>
                      </a:lnTo>
                      <a:lnTo>
                        <a:pt x="1717040" y="771524"/>
                      </a:lnTo>
                      <a:lnTo>
                        <a:pt x="1793240" y="680084"/>
                      </a:lnTo>
                      <a:lnTo>
                        <a:pt x="1778000" y="481964"/>
                      </a:lnTo>
                      <a:lnTo>
                        <a:pt x="1823720" y="344804"/>
                      </a:lnTo>
                      <a:lnTo>
                        <a:pt x="1694180" y="253364"/>
                      </a:lnTo>
                      <a:lnTo>
                        <a:pt x="1702580" y="139948"/>
                      </a:lnTo>
                      <a:lnTo>
                        <a:pt x="1696144" y="142874"/>
                      </a:lnTo>
                      <a:lnTo>
                        <a:pt x="1694936" y="141666"/>
                      </a:lnTo>
                      <a:lnTo>
                        <a:pt x="1797048" y="95248"/>
                      </a:lnTo>
                      <a:lnTo>
                        <a:pt x="1930400" y="85724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97DD54D2-D59A-4785-022B-AEE3D87696B2}"/>
                    </a:ext>
                  </a:extLst>
                </p:cNvPr>
                <p:cNvSpPr/>
                <p:nvPr/>
              </p:nvSpPr>
              <p:spPr>
                <a:xfrm>
                  <a:off x="2849776" y="1869910"/>
                  <a:ext cx="538072" cy="301250"/>
                </a:xfrm>
                <a:custGeom>
                  <a:avLst/>
                  <a:gdLst>
                    <a:gd name="connsiteX0" fmla="*/ 63507 w 538072"/>
                    <a:gd name="connsiteY0" fmla="*/ 0 h 301250"/>
                    <a:gd name="connsiteX1" fmla="*/ 86955 w 538072"/>
                    <a:gd name="connsiteY1" fmla="*/ 22471 h 301250"/>
                    <a:gd name="connsiteX2" fmla="*/ 101611 w 538072"/>
                    <a:gd name="connsiteY2" fmla="*/ 16609 h 301250"/>
                    <a:gd name="connsiteX3" fmla="*/ 113335 w 538072"/>
                    <a:gd name="connsiteY3" fmla="*/ 25403 h 301250"/>
                    <a:gd name="connsiteX4" fmla="*/ 131898 w 538072"/>
                    <a:gd name="connsiteY4" fmla="*/ 25403 h 301250"/>
                    <a:gd name="connsiteX5" fmla="*/ 161209 w 538072"/>
                    <a:gd name="connsiteY5" fmla="*/ 42012 h 301250"/>
                    <a:gd name="connsiteX6" fmla="*/ 177818 w 538072"/>
                    <a:gd name="connsiteY6" fmla="*/ 41035 h 301250"/>
                    <a:gd name="connsiteX7" fmla="*/ 201268 w 538072"/>
                    <a:gd name="connsiteY7" fmla="*/ 47874 h 301250"/>
                    <a:gd name="connsiteX8" fmla="*/ 220808 w 538072"/>
                    <a:gd name="connsiteY8" fmla="*/ 42989 h 301250"/>
                    <a:gd name="connsiteX9" fmla="*/ 238394 w 538072"/>
                    <a:gd name="connsiteY9" fmla="*/ 59599 h 301250"/>
                    <a:gd name="connsiteX10" fmla="*/ 239371 w 538072"/>
                    <a:gd name="connsiteY10" fmla="*/ 67415 h 301250"/>
                    <a:gd name="connsiteX11" fmla="*/ 250119 w 538072"/>
                    <a:gd name="connsiteY11" fmla="*/ 80116 h 301250"/>
                    <a:gd name="connsiteX12" fmla="*/ 270636 w 538072"/>
                    <a:gd name="connsiteY12" fmla="*/ 81093 h 301250"/>
                    <a:gd name="connsiteX13" fmla="*/ 287245 w 538072"/>
                    <a:gd name="connsiteY13" fmla="*/ 101611 h 301250"/>
                    <a:gd name="connsiteX14" fmla="*/ 297016 w 538072"/>
                    <a:gd name="connsiteY14" fmla="*/ 97703 h 301250"/>
                    <a:gd name="connsiteX15" fmla="*/ 314602 w 538072"/>
                    <a:gd name="connsiteY15" fmla="*/ 99657 h 301250"/>
                    <a:gd name="connsiteX16" fmla="*/ 364431 w 538072"/>
                    <a:gd name="connsiteY16" fmla="*/ 86955 h 301250"/>
                    <a:gd name="connsiteX17" fmla="*/ 381040 w 538072"/>
                    <a:gd name="connsiteY17" fmla="*/ 72300 h 301250"/>
                    <a:gd name="connsiteX18" fmla="*/ 382994 w 538072"/>
                    <a:gd name="connsiteY18" fmla="*/ 94772 h 301250"/>
                    <a:gd name="connsiteX19" fmla="*/ 391788 w 538072"/>
                    <a:gd name="connsiteY19" fmla="*/ 109427 h 301250"/>
                    <a:gd name="connsiteX20" fmla="*/ 415236 w 538072"/>
                    <a:gd name="connsiteY20" fmla="*/ 91841 h 301250"/>
                    <a:gd name="connsiteX21" fmla="*/ 423053 w 538072"/>
                    <a:gd name="connsiteY21" fmla="*/ 97703 h 301250"/>
                    <a:gd name="connsiteX22" fmla="*/ 433799 w 538072"/>
                    <a:gd name="connsiteY22" fmla="*/ 98680 h 301250"/>
                    <a:gd name="connsiteX23" fmla="*/ 436731 w 538072"/>
                    <a:gd name="connsiteY23" fmla="*/ 86955 h 301250"/>
                    <a:gd name="connsiteX24" fmla="*/ 449432 w 538072"/>
                    <a:gd name="connsiteY24" fmla="*/ 76208 h 301250"/>
                    <a:gd name="connsiteX25" fmla="*/ 483628 w 538072"/>
                    <a:gd name="connsiteY25" fmla="*/ 76208 h 301250"/>
                    <a:gd name="connsiteX26" fmla="*/ 510985 w 538072"/>
                    <a:gd name="connsiteY26" fmla="*/ 86955 h 301250"/>
                    <a:gd name="connsiteX27" fmla="*/ 520755 w 538072"/>
                    <a:gd name="connsiteY27" fmla="*/ 82070 h 301250"/>
                    <a:gd name="connsiteX28" fmla="*/ 516847 w 538072"/>
                    <a:gd name="connsiteY28" fmla="*/ 66438 h 301250"/>
                    <a:gd name="connsiteX29" fmla="*/ 526617 w 538072"/>
                    <a:gd name="connsiteY29" fmla="*/ 61553 h 301250"/>
                    <a:gd name="connsiteX30" fmla="*/ 538072 w 538072"/>
                    <a:gd name="connsiteY30" fmla="*/ 69735 h 301250"/>
                    <a:gd name="connsiteX31" fmla="*/ 538072 w 538072"/>
                    <a:gd name="connsiteY31" fmla="*/ 227428 h 301250"/>
                    <a:gd name="connsiteX32" fmla="*/ 532805 w 538072"/>
                    <a:gd name="connsiteY32" fmla="*/ 227648 h 301250"/>
                    <a:gd name="connsiteX33" fmla="*/ 524989 w 538072"/>
                    <a:gd name="connsiteY33" fmla="*/ 220482 h 301250"/>
                    <a:gd name="connsiteX34" fmla="*/ 517824 w 538072"/>
                    <a:gd name="connsiteY34" fmla="*/ 239372 h 301250"/>
                    <a:gd name="connsiteX35" fmla="*/ 517824 w 538072"/>
                    <a:gd name="connsiteY35" fmla="*/ 252399 h 301250"/>
                    <a:gd name="connsiteX36" fmla="*/ 536062 w 538072"/>
                    <a:gd name="connsiteY36" fmla="*/ 253702 h 301250"/>
                    <a:gd name="connsiteX37" fmla="*/ 538072 w 538072"/>
                    <a:gd name="connsiteY37" fmla="*/ 256382 h 301250"/>
                    <a:gd name="connsiteX38" fmla="*/ 538072 w 538072"/>
                    <a:gd name="connsiteY38" fmla="*/ 281058 h 301250"/>
                    <a:gd name="connsiteX39" fmla="*/ 529549 w 538072"/>
                    <a:gd name="connsiteY39" fmla="*/ 281058 h 301250"/>
                    <a:gd name="connsiteX40" fmla="*/ 523035 w 538072"/>
                    <a:gd name="connsiteY40" fmla="*/ 274545 h 301250"/>
                    <a:gd name="connsiteX41" fmla="*/ 512613 w 538072"/>
                    <a:gd name="connsiteY41" fmla="*/ 272591 h 301250"/>
                    <a:gd name="connsiteX42" fmla="*/ 490467 w 538072"/>
                    <a:gd name="connsiteY42" fmla="*/ 280407 h 301250"/>
                    <a:gd name="connsiteX43" fmla="*/ 485256 w 538072"/>
                    <a:gd name="connsiteY43" fmla="*/ 275196 h 301250"/>
                    <a:gd name="connsiteX44" fmla="*/ 487862 w 538072"/>
                    <a:gd name="connsiteY44" fmla="*/ 264774 h 301250"/>
                    <a:gd name="connsiteX45" fmla="*/ 468321 w 538072"/>
                    <a:gd name="connsiteY45" fmla="*/ 260215 h 301250"/>
                    <a:gd name="connsiteX46" fmla="*/ 464413 w 538072"/>
                    <a:gd name="connsiteY46" fmla="*/ 245234 h 301250"/>
                    <a:gd name="connsiteX47" fmla="*/ 459853 w 538072"/>
                    <a:gd name="connsiteY47" fmla="*/ 238720 h 301250"/>
                    <a:gd name="connsiteX48" fmla="*/ 435103 w 538072"/>
                    <a:gd name="connsiteY48" fmla="*/ 221134 h 301250"/>
                    <a:gd name="connsiteX49" fmla="*/ 424029 w 538072"/>
                    <a:gd name="connsiteY49" fmla="*/ 215923 h 301250"/>
                    <a:gd name="connsiteX50" fmla="*/ 409049 w 538072"/>
                    <a:gd name="connsiteY50" fmla="*/ 215923 h 301250"/>
                    <a:gd name="connsiteX51" fmla="*/ 397975 w 538072"/>
                    <a:gd name="connsiteY51" fmla="*/ 206804 h 301250"/>
                    <a:gd name="connsiteX52" fmla="*/ 375829 w 538072"/>
                    <a:gd name="connsiteY52" fmla="*/ 197034 h 301250"/>
                    <a:gd name="connsiteX53" fmla="*/ 370618 w 538072"/>
                    <a:gd name="connsiteY53" fmla="*/ 202245 h 301250"/>
                    <a:gd name="connsiteX54" fmla="*/ 369967 w 538072"/>
                    <a:gd name="connsiteY54" fmla="*/ 207455 h 301250"/>
                    <a:gd name="connsiteX55" fmla="*/ 356289 w 538072"/>
                    <a:gd name="connsiteY55" fmla="*/ 213969 h 301250"/>
                    <a:gd name="connsiteX56" fmla="*/ 356940 w 538072"/>
                    <a:gd name="connsiteY56" fmla="*/ 226345 h 301250"/>
                    <a:gd name="connsiteX57" fmla="*/ 349124 w 538072"/>
                    <a:gd name="connsiteY57" fmla="*/ 225042 h 301250"/>
                    <a:gd name="connsiteX58" fmla="*/ 342610 w 538072"/>
                    <a:gd name="connsiteY58" fmla="*/ 215923 h 301250"/>
                    <a:gd name="connsiteX59" fmla="*/ 333492 w 538072"/>
                    <a:gd name="connsiteY59" fmla="*/ 214620 h 301250"/>
                    <a:gd name="connsiteX60" fmla="*/ 328932 w 538072"/>
                    <a:gd name="connsiteY60" fmla="*/ 224391 h 301250"/>
                    <a:gd name="connsiteX61" fmla="*/ 354335 w 538072"/>
                    <a:gd name="connsiteY61" fmla="*/ 241977 h 301250"/>
                    <a:gd name="connsiteX62" fmla="*/ 344564 w 538072"/>
                    <a:gd name="connsiteY62" fmla="*/ 249794 h 301250"/>
                    <a:gd name="connsiteX63" fmla="*/ 341960 w 538072"/>
                    <a:gd name="connsiteY63" fmla="*/ 258261 h 301250"/>
                    <a:gd name="connsiteX64" fmla="*/ 343913 w 538072"/>
                    <a:gd name="connsiteY64" fmla="*/ 264123 h 301250"/>
                    <a:gd name="connsiteX65" fmla="*/ 348473 w 538072"/>
                    <a:gd name="connsiteY65" fmla="*/ 285618 h 301250"/>
                    <a:gd name="connsiteX66" fmla="*/ 338703 w 538072"/>
                    <a:gd name="connsiteY66" fmla="*/ 301250 h 301250"/>
                    <a:gd name="connsiteX67" fmla="*/ 328281 w 538072"/>
                    <a:gd name="connsiteY67" fmla="*/ 290177 h 301250"/>
                    <a:gd name="connsiteX68" fmla="*/ 328932 w 538072"/>
                    <a:gd name="connsiteY68" fmla="*/ 283012 h 301250"/>
                    <a:gd name="connsiteX69" fmla="*/ 295713 w 538072"/>
                    <a:gd name="connsiteY69" fmla="*/ 245234 h 301250"/>
                    <a:gd name="connsiteX70" fmla="*/ 265751 w 538072"/>
                    <a:gd name="connsiteY70" fmla="*/ 228950 h 301250"/>
                    <a:gd name="connsiteX71" fmla="*/ 235789 w 538072"/>
                    <a:gd name="connsiteY71" fmla="*/ 223088 h 301250"/>
                    <a:gd name="connsiteX72" fmla="*/ 220808 w 538072"/>
                    <a:gd name="connsiteY72" fmla="*/ 215923 h 301250"/>
                    <a:gd name="connsiteX73" fmla="*/ 207129 w 538072"/>
                    <a:gd name="connsiteY73" fmla="*/ 230904 h 301250"/>
                    <a:gd name="connsiteX74" fmla="*/ 188891 w 538072"/>
                    <a:gd name="connsiteY74" fmla="*/ 220482 h 301250"/>
                    <a:gd name="connsiteX75" fmla="*/ 179773 w 538072"/>
                    <a:gd name="connsiteY75" fmla="*/ 193777 h 301250"/>
                    <a:gd name="connsiteX76" fmla="*/ 168700 w 538072"/>
                    <a:gd name="connsiteY76" fmla="*/ 187264 h 301250"/>
                    <a:gd name="connsiteX77" fmla="*/ 160232 w 538072"/>
                    <a:gd name="connsiteY77" fmla="*/ 195731 h 301250"/>
                    <a:gd name="connsiteX78" fmla="*/ 143949 w 538072"/>
                    <a:gd name="connsiteY78" fmla="*/ 177494 h 301250"/>
                    <a:gd name="connsiteX79" fmla="*/ 127013 w 538072"/>
                    <a:gd name="connsiteY79" fmla="*/ 172283 h 301250"/>
                    <a:gd name="connsiteX80" fmla="*/ 125092 w 538072"/>
                    <a:gd name="connsiteY80" fmla="*/ 172410 h 301250"/>
                    <a:gd name="connsiteX81" fmla="*/ 105519 w 538072"/>
                    <a:gd name="connsiteY81" fmla="*/ 167072 h 301250"/>
                    <a:gd name="connsiteX82" fmla="*/ 87932 w 538072"/>
                    <a:gd name="connsiteY82" fmla="*/ 153393 h 301250"/>
                    <a:gd name="connsiteX83" fmla="*/ 60576 w 538072"/>
                    <a:gd name="connsiteY83" fmla="*/ 141669 h 301250"/>
                    <a:gd name="connsiteX84" fmla="*/ 33219 w 538072"/>
                    <a:gd name="connsiteY84" fmla="*/ 98680 h 301250"/>
                    <a:gd name="connsiteX85" fmla="*/ 39081 w 538072"/>
                    <a:gd name="connsiteY85" fmla="*/ 83047 h 301250"/>
                    <a:gd name="connsiteX86" fmla="*/ 23449 w 538072"/>
                    <a:gd name="connsiteY86" fmla="*/ 71323 h 301250"/>
                    <a:gd name="connsiteX87" fmla="*/ 23449 w 538072"/>
                    <a:gd name="connsiteY87" fmla="*/ 49829 h 301250"/>
                    <a:gd name="connsiteX88" fmla="*/ 15633 w 538072"/>
                    <a:gd name="connsiteY88" fmla="*/ 47874 h 301250"/>
                    <a:gd name="connsiteX89" fmla="*/ 7497 w 538072"/>
                    <a:gd name="connsiteY89" fmla="*/ 34316 h 301250"/>
                    <a:gd name="connsiteX90" fmla="*/ 0 w 538072"/>
                    <a:gd name="connsiteY90" fmla="*/ 37127 h 301250"/>
                    <a:gd name="connsiteX91" fmla="*/ 7816 w 538072"/>
                    <a:gd name="connsiteY91" fmla="*/ 34196 h 301250"/>
                    <a:gd name="connsiteX92" fmla="*/ 7816 w 538072"/>
                    <a:gd name="connsiteY92" fmla="*/ 26380 h 301250"/>
                    <a:gd name="connsiteX93" fmla="*/ 26380 w 538072"/>
                    <a:gd name="connsiteY93" fmla="*/ 8793 h 301250"/>
                    <a:gd name="connsiteX94" fmla="*/ 48851 w 538072"/>
                    <a:gd name="connsiteY94" fmla="*/ 8793 h 301250"/>
                    <a:gd name="connsiteX95" fmla="*/ 51782 w 538072"/>
                    <a:gd name="connsiteY95" fmla="*/ 1954 h 301250"/>
                    <a:gd name="connsiteX0" fmla="*/ 63507 w 690355"/>
                    <a:gd name="connsiteY0" fmla="*/ 0 h 301250"/>
                    <a:gd name="connsiteX1" fmla="*/ 86955 w 690355"/>
                    <a:gd name="connsiteY1" fmla="*/ 22471 h 301250"/>
                    <a:gd name="connsiteX2" fmla="*/ 101611 w 690355"/>
                    <a:gd name="connsiteY2" fmla="*/ 16609 h 301250"/>
                    <a:gd name="connsiteX3" fmla="*/ 113335 w 690355"/>
                    <a:gd name="connsiteY3" fmla="*/ 25403 h 301250"/>
                    <a:gd name="connsiteX4" fmla="*/ 131898 w 690355"/>
                    <a:gd name="connsiteY4" fmla="*/ 25403 h 301250"/>
                    <a:gd name="connsiteX5" fmla="*/ 161209 w 690355"/>
                    <a:gd name="connsiteY5" fmla="*/ 42012 h 301250"/>
                    <a:gd name="connsiteX6" fmla="*/ 177818 w 690355"/>
                    <a:gd name="connsiteY6" fmla="*/ 41035 h 301250"/>
                    <a:gd name="connsiteX7" fmla="*/ 201268 w 690355"/>
                    <a:gd name="connsiteY7" fmla="*/ 47874 h 301250"/>
                    <a:gd name="connsiteX8" fmla="*/ 220808 w 690355"/>
                    <a:gd name="connsiteY8" fmla="*/ 42989 h 301250"/>
                    <a:gd name="connsiteX9" fmla="*/ 238394 w 690355"/>
                    <a:gd name="connsiteY9" fmla="*/ 59599 h 301250"/>
                    <a:gd name="connsiteX10" fmla="*/ 239371 w 690355"/>
                    <a:gd name="connsiteY10" fmla="*/ 67415 h 301250"/>
                    <a:gd name="connsiteX11" fmla="*/ 250119 w 690355"/>
                    <a:gd name="connsiteY11" fmla="*/ 80116 h 301250"/>
                    <a:gd name="connsiteX12" fmla="*/ 270636 w 690355"/>
                    <a:gd name="connsiteY12" fmla="*/ 81093 h 301250"/>
                    <a:gd name="connsiteX13" fmla="*/ 287245 w 690355"/>
                    <a:gd name="connsiteY13" fmla="*/ 101611 h 301250"/>
                    <a:gd name="connsiteX14" fmla="*/ 297016 w 690355"/>
                    <a:gd name="connsiteY14" fmla="*/ 97703 h 301250"/>
                    <a:gd name="connsiteX15" fmla="*/ 314602 w 690355"/>
                    <a:gd name="connsiteY15" fmla="*/ 99657 h 301250"/>
                    <a:gd name="connsiteX16" fmla="*/ 364431 w 690355"/>
                    <a:gd name="connsiteY16" fmla="*/ 86955 h 301250"/>
                    <a:gd name="connsiteX17" fmla="*/ 381040 w 690355"/>
                    <a:gd name="connsiteY17" fmla="*/ 72300 h 301250"/>
                    <a:gd name="connsiteX18" fmla="*/ 382994 w 690355"/>
                    <a:gd name="connsiteY18" fmla="*/ 94772 h 301250"/>
                    <a:gd name="connsiteX19" fmla="*/ 391788 w 690355"/>
                    <a:gd name="connsiteY19" fmla="*/ 109427 h 301250"/>
                    <a:gd name="connsiteX20" fmla="*/ 415236 w 690355"/>
                    <a:gd name="connsiteY20" fmla="*/ 91841 h 301250"/>
                    <a:gd name="connsiteX21" fmla="*/ 423053 w 690355"/>
                    <a:gd name="connsiteY21" fmla="*/ 97703 h 301250"/>
                    <a:gd name="connsiteX22" fmla="*/ 433799 w 690355"/>
                    <a:gd name="connsiteY22" fmla="*/ 98680 h 301250"/>
                    <a:gd name="connsiteX23" fmla="*/ 436731 w 690355"/>
                    <a:gd name="connsiteY23" fmla="*/ 86955 h 301250"/>
                    <a:gd name="connsiteX24" fmla="*/ 449432 w 690355"/>
                    <a:gd name="connsiteY24" fmla="*/ 76208 h 301250"/>
                    <a:gd name="connsiteX25" fmla="*/ 483628 w 690355"/>
                    <a:gd name="connsiteY25" fmla="*/ 76208 h 301250"/>
                    <a:gd name="connsiteX26" fmla="*/ 510985 w 690355"/>
                    <a:gd name="connsiteY26" fmla="*/ 86955 h 301250"/>
                    <a:gd name="connsiteX27" fmla="*/ 520755 w 690355"/>
                    <a:gd name="connsiteY27" fmla="*/ 82070 h 301250"/>
                    <a:gd name="connsiteX28" fmla="*/ 516847 w 690355"/>
                    <a:gd name="connsiteY28" fmla="*/ 66438 h 301250"/>
                    <a:gd name="connsiteX29" fmla="*/ 526617 w 690355"/>
                    <a:gd name="connsiteY29" fmla="*/ 61553 h 301250"/>
                    <a:gd name="connsiteX30" fmla="*/ 538072 w 690355"/>
                    <a:gd name="connsiteY30" fmla="*/ 69735 h 301250"/>
                    <a:gd name="connsiteX31" fmla="*/ 690350 w 690355"/>
                    <a:gd name="connsiteY31" fmla="*/ 143040 h 301250"/>
                    <a:gd name="connsiteX32" fmla="*/ 538072 w 690355"/>
                    <a:gd name="connsiteY32" fmla="*/ 227428 h 301250"/>
                    <a:gd name="connsiteX33" fmla="*/ 532805 w 690355"/>
                    <a:gd name="connsiteY33" fmla="*/ 227648 h 301250"/>
                    <a:gd name="connsiteX34" fmla="*/ 524989 w 690355"/>
                    <a:gd name="connsiteY34" fmla="*/ 220482 h 301250"/>
                    <a:gd name="connsiteX35" fmla="*/ 517824 w 690355"/>
                    <a:gd name="connsiteY35" fmla="*/ 239372 h 301250"/>
                    <a:gd name="connsiteX36" fmla="*/ 517824 w 690355"/>
                    <a:gd name="connsiteY36" fmla="*/ 252399 h 301250"/>
                    <a:gd name="connsiteX37" fmla="*/ 536062 w 690355"/>
                    <a:gd name="connsiteY37" fmla="*/ 253702 h 301250"/>
                    <a:gd name="connsiteX38" fmla="*/ 538072 w 690355"/>
                    <a:gd name="connsiteY38" fmla="*/ 256382 h 301250"/>
                    <a:gd name="connsiteX39" fmla="*/ 538072 w 690355"/>
                    <a:gd name="connsiteY39" fmla="*/ 281058 h 301250"/>
                    <a:gd name="connsiteX40" fmla="*/ 529549 w 690355"/>
                    <a:gd name="connsiteY40" fmla="*/ 281058 h 301250"/>
                    <a:gd name="connsiteX41" fmla="*/ 523035 w 690355"/>
                    <a:gd name="connsiteY41" fmla="*/ 274545 h 301250"/>
                    <a:gd name="connsiteX42" fmla="*/ 512613 w 690355"/>
                    <a:gd name="connsiteY42" fmla="*/ 272591 h 301250"/>
                    <a:gd name="connsiteX43" fmla="*/ 490467 w 690355"/>
                    <a:gd name="connsiteY43" fmla="*/ 280407 h 301250"/>
                    <a:gd name="connsiteX44" fmla="*/ 485256 w 690355"/>
                    <a:gd name="connsiteY44" fmla="*/ 275196 h 301250"/>
                    <a:gd name="connsiteX45" fmla="*/ 487862 w 690355"/>
                    <a:gd name="connsiteY45" fmla="*/ 264774 h 301250"/>
                    <a:gd name="connsiteX46" fmla="*/ 468321 w 690355"/>
                    <a:gd name="connsiteY46" fmla="*/ 260215 h 301250"/>
                    <a:gd name="connsiteX47" fmla="*/ 464413 w 690355"/>
                    <a:gd name="connsiteY47" fmla="*/ 245234 h 301250"/>
                    <a:gd name="connsiteX48" fmla="*/ 459853 w 690355"/>
                    <a:gd name="connsiteY48" fmla="*/ 238720 h 301250"/>
                    <a:gd name="connsiteX49" fmla="*/ 435103 w 690355"/>
                    <a:gd name="connsiteY49" fmla="*/ 221134 h 301250"/>
                    <a:gd name="connsiteX50" fmla="*/ 424029 w 690355"/>
                    <a:gd name="connsiteY50" fmla="*/ 215923 h 301250"/>
                    <a:gd name="connsiteX51" fmla="*/ 409049 w 690355"/>
                    <a:gd name="connsiteY51" fmla="*/ 215923 h 301250"/>
                    <a:gd name="connsiteX52" fmla="*/ 397975 w 690355"/>
                    <a:gd name="connsiteY52" fmla="*/ 206804 h 301250"/>
                    <a:gd name="connsiteX53" fmla="*/ 375829 w 690355"/>
                    <a:gd name="connsiteY53" fmla="*/ 197034 h 301250"/>
                    <a:gd name="connsiteX54" fmla="*/ 370618 w 690355"/>
                    <a:gd name="connsiteY54" fmla="*/ 202245 h 301250"/>
                    <a:gd name="connsiteX55" fmla="*/ 369967 w 690355"/>
                    <a:gd name="connsiteY55" fmla="*/ 207455 h 301250"/>
                    <a:gd name="connsiteX56" fmla="*/ 356289 w 690355"/>
                    <a:gd name="connsiteY56" fmla="*/ 213969 h 301250"/>
                    <a:gd name="connsiteX57" fmla="*/ 356940 w 690355"/>
                    <a:gd name="connsiteY57" fmla="*/ 226345 h 301250"/>
                    <a:gd name="connsiteX58" fmla="*/ 349124 w 690355"/>
                    <a:gd name="connsiteY58" fmla="*/ 225042 h 301250"/>
                    <a:gd name="connsiteX59" fmla="*/ 342610 w 690355"/>
                    <a:gd name="connsiteY59" fmla="*/ 215923 h 301250"/>
                    <a:gd name="connsiteX60" fmla="*/ 333492 w 690355"/>
                    <a:gd name="connsiteY60" fmla="*/ 214620 h 301250"/>
                    <a:gd name="connsiteX61" fmla="*/ 328932 w 690355"/>
                    <a:gd name="connsiteY61" fmla="*/ 224391 h 301250"/>
                    <a:gd name="connsiteX62" fmla="*/ 354335 w 690355"/>
                    <a:gd name="connsiteY62" fmla="*/ 241977 h 301250"/>
                    <a:gd name="connsiteX63" fmla="*/ 344564 w 690355"/>
                    <a:gd name="connsiteY63" fmla="*/ 249794 h 301250"/>
                    <a:gd name="connsiteX64" fmla="*/ 341960 w 690355"/>
                    <a:gd name="connsiteY64" fmla="*/ 258261 h 301250"/>
                    <a:gd name="connsiteX65" fmla="*/ 343913 w 690355"/>
                    <a:gd name="connsiteY65" fmla="*/ 264123 h 301250"/>
                    <a:gd name="connsiteX66" fmla="*/ 348473 w 690355"/>
                    <a:gd name="connsiteY66" fmla="*/ 285618 h 301250"/>
                    <a:gd name="connsiteX67" fmla="*/ 338703 w 690355"/>
                    <a:gd name="connsiteY67" fmla="*/ 301250 h 301250"/>
                    <a:gd name="connsiteX68" fmla="*/ 328281 w 690355"/>
                    <a:gd name="connsiteY68" fmla="*/ 290177 h 301250"/>
                    <a:gd name="connsiteX69" fmla="*/ 328932 w 690355"/>
                    <a:gd name="connsiteY69" fmla="*/ 283012 h 301250"/>
                    <a:gd name="connsiteX70" fmla="*/ 295713 w 690355"/>
                    <a:gd name="connsiteY70" fmla="*/ 245234 h 301250"/>
                    <a:gd name="connsiteX71" fmla="*/ 265751 w 690355"/>
                    <a:gd name="connsiteY71" fmla="*/ 228950 h 301250"/>
                    <a:gd name="connsiteX72" fmla="*/ 235789 w 690355"/>
                    <a:gd name="connsiteY72" fmla="*/ 223088 h 301250"/>
                    <a:gd name="connsiteX73" fmla="*/ 220808 w 690355"/>
                    <a:gd name="connsiteY73" fmla="*/ 215923 h 301250"/>
                    <a:gd name="connsiteX74" fmla="*/ 207129 w 690355"/>
                    <a:gd name="connsiteY74" fmla="*/ 230904 h 301250"/>
                    <a:gd name="connsiteX75" fmla="*/ 188891 w 690355"/>
                    <a:gd name="connsiteY75" fmla="*/ 220482 h 301250"/>
                    <a:gd name="connsiteX76" fmla="*/ 179773 w 690355"/>
                    <a:gd name="connsiteY76" fmla="*/ 193777 h 301250"/>
                    <a:gd name="connsiteX77" fmla="*/ 168700 w 690355"/>
                    <a:gd name="connsiteY77" fmla="*/ 187264 h 301250"/>
                    <a:gd name="connsiteX78" fmla="*/ 160232 w 690355"/>
                    <a:gd name="connsiteY78" fmla="*/ 195731 h 301250"/>
                    <a:gd name="connsiteX79" fmla="*/ 143949 w 690355"/>
                    <a:gd name="connsiteY79" fmla="*/ 177494 h 301250"/>
                    <a:gd name="connsiteX80" fmla="*/ 127013 w 690355"/>
                    <a:gd name="connsiteY80" fmla="*/ 172283 h 301250"/>
                    <a:gd name="connsiteX81" fmla="*/ 125092 w 690355"/>
                    <a:gd name="connsiteY81" fmla="*/ 172410 h 301250"/>
                    <a:gd name="connsiteX82" fmla="*/ 105519 w 690355"/>
                    <a:gd name="connsiteY82" fmla="*/ 167072 h 301250"/>
                    <a:gd name="connsiteX83" fmla="*/ 87932 w 690355"/>
                    <a:gd name="connsiteY83" fmla="*/ 153393 h 301250"/>
                    <a:gd name="connsiteX84" fmla="*/ 60576 w 690355"/>
                    <a:gd name="connsiteY84" fmla="*/ 141669 h 301250"/>
                    <a:gd name="connsiteX85" fmla="*/ 33219 w 690355"/>
                    <a:gd name="connsiteY85" fmla="*/ 98680 h 301250"/>
                    <a:gd name="connsiteX86" fmla="*/ 39081 w 690355"/>
                    <a:gd name="connsiteY86" fmla="*/ 83047 h 301250"/>
                    <a:gd name="connsiteX87" fmla="*/ 23449 w 690355"/>
                    <a:gd name="connsiteY87" fmla="*/ 71323 h 301250"/>
                    <a:gd name="connsiteX88" fmla="*/ 23449 w 690355"/>
                    <a:gd name="connsiteY88" fmla="*/ 49829 h 301250"/>
                    <a:gd name="connsiteX89" fmla="*/ 15633 w 690355"/>
                    <a:gd name="connsiteY89" fmla="*/ 47874 h 301250"/>
                    <a:gd name="connsiteX90" fmla="*/ 7497 w 690355"/>
                    <a:gd name="connsiteY90" fmla="*/ 34316 h 301250"/>
                    <a:gd name="connsiteX91" fmla="*/ 0 w 690355"/>
                    <a:gd name="connsiteY91" fmla="*/ 37127 h 301250"/>
                    <a:gd name="connsiteX92" fmla="*/ 7816 w 690355"/>
                    <a:gd name="connsiteY92" fmla="*/ 34196 h 301250"/>
                    <a:gd name="connsiteX93" fmla="*/ 7816 w 690355"/>
                    <a:gd name="connsiteY93" fmla="*/ 26380 h 301250"/>
                    <a:gd name="connsiteX94" fmla="*/ 26380 w 690355"/>
                    <a:gd name="connsiteY94" fmla="*/ 8793 h 301250"/>
                    <a:gd name="connsiteX95" fmla="*/ 48851 w 690355"/>
                    <a:gd name="connsiteY95" fmla="*/ 8793 h 301250"/>
                    <a:gd name="connsiteX96" fmla="*/ 51782 w 690355"/>
                    <a:gd name="connsiteY96" fmla="*/ 1954 h 301250"/>
                    <a:gd name="connsiteX97" fmla="*/ 63507 w 690355"/>
                    <a:gd name="connsiteY97" fmla="*/ 0 h 301250"/>
                    <a:gd name="connsiteX0" fmla="*/ 690350 w 781790"/>
                    <a:gd name="connsiteY0" fmla="*/ 143040 h 301250"/>
                    <a:gd name="connsiteX1" fmla="*/ 538072 w 781790"/>
                    <a:gd name="connsiteY1" fmla="*/ 227428 h 301250"/>
                    <a:gd name="connsiteX2" fmla="*/ 532805 w 781790"/>
                    <a:gd name="connsiteY2" fmla="*/ 227648 h 301250"/>
                    <a:gd name="connsiteX3" fmla="*/ 524989 w 781790"/>
                    <a:gd name="connsiteY3" fmla="*/ 220482 h 301250"/>
                    <a:gd name="connsiteX4" fmla="*/ 517824 w 781790"/>
                    <a:gd name="connsiteY4" fmla="*/ 239372 h 301250"/>
                    <a:gd name="connsiteX5" fmla="*/ 517824 w 781790"/>
                    <a:gd name="connsiteY5" fmla="*/ 252399 h 301250"/>
                    <a:gd name="connsiteX6" fmla="*/ 536062 w 781790"/>
                    <a:gd name="connsiteY6" fmla="*/ 253702 h 301250"/>
                    <a:gd name="connsiteX7" fmla="*/ 538072 w 781790"/>
                    <a:gd name="connsiteY7" fmla="*/ 256382 h 301250"/>
                    <a:gd name="connsiteX8" fmla="*/ 538072 w 781790"/>
                    <a:gd name="connsiteY8" fmla="*/ 281058 h 301250"/>
                    <a:gd name="connsiteX9" fmla="*/ 529549 w 781790"/>
                    <a:gd name="connsiteY9" fmla="*/ 281058 h 301250"/>
                    <a:gd name="connsiteX10" fmla="*/ 523035 w 781790"/>
                    <a:gd name="connsiteY10" fmla="*/ 274545 h 301250"/>
                    <a:gd name="connsiteX11" fmla="*/ 512613 w 781790"/>
                    <a:gd name="connsiteY11" fmla="*/ 272591 h 301250"/>
                    <a:gd name="connsiteX12" fmla="*/ 490467 w 781790"/>
                    <a:gd name="connsiteY12" fmla="*/ 280407 h 301250"/>
                    <a:gd name="connsiteX13" fmla="*/ 485256 w 781790"/>
                    <a:gd name="connsiteY13" fmla="*/ 275196 h 301250"/>
                    <a:gd name="connsiteX14" fmla="*/ 487862 w 781790"/>
                    <a:gd name="connsiteY14" fmla="*/ 264774 h 301250"/>
                    <a:gd name="connsiteX15" fmla="*/ 468321 w 781790"/>
                    <a:gd name="connsiteY15" fmla="*/ 260215 h 301250"/>
                    <a:gd name="connsiteX16" fmla="*/ 464413 w 781790"/>
                    <a:gd name="connsiteY16" fmla="*/ 245234 h 301250"/>
                    <a:gd name="connsiteX17" fmla="*/ 459853 w 781790"/>
                    <a:gd name="connsiteY17" fmla="*/ 238720 h 301250"/>
                    <a:gd name="connsiteX18" fmla="*/ 435103 w 781790"/>
                    <a:gd name="connsiteY18" fmla="*/ 221134 h 301250"/>
                    <a:gd name="connsiteX19" fmla="*/ 424029 w 781790"/>
                    <a:gd name="connsiteY19" fmla="*/ 215923 h 301250"/>
                    <a:gd name="connsiteX20" fmla="*/ 409049 w 781790"/>
                    <a:gd name="connsiteY20" fmla="*/ 215923 h 301250"/>
                    <a:gd name="connsiteX21" fmla="*/ 397975 w 781790"/>
                    <a:gd name="connsiteY21" fmla="*/ 206804 h 301250"/>
                    <a:gd name="connsiteX22" fmla="*/ 375829 w 781790"/>
                    <a:gd name="connsiteY22" fmla="*/ 197034 h 301250"/>
                    <a:gd name="connsiteX23" fmla="*/ 370618 w 781790"/>
                    <a:gd name="connsiteY23" fmla="*/ 202245 h 301250"/>
                    <a:gd name="connsiteX24" fmla="*/ 369967 w 781790"/>
                    <a:gd name="connsiteY24" fmla="*/ 207455 h 301250"/>
                    <a:gd name="connsiteX25" fmla="*/ 356289 w 781790"/>
                    <a:gd name="connsiteY25" fmla="*/ 213969 h 301250"/>
                    <a:gd name="connsiteX26" fmla="*/ 356940 w 781790"/>
                    <a:gd name="connsiteY26" fmla="*/ 226345 h 301250"/>
                    <a:gd name="connsiteX27" fmla="*/ 349124 w 781790"/>
                    <a:gd name="connsiteY27" fmla="*/ 225042 h 301250"/>
                    <a:gd name="connsiteX28" fmla="*/ 342610 w 781790"/>
                    <a:gd name="connsiteY28" fmla="*/ 215923 h 301250"/>
                    <a:gd name="connsiteX29" fmla="*/ 333492 w 781790"/>
                    <a:gd name="connsiteY29" fmla="*/ 214620 h 301250"/>
                    <a:gd name="connsiteX30" fmla="*/ 328932 w 781790"/>
                    <a:gd name="connsiteY30" fmla="*/ 224391 h 301250"/>
                    <a:gd name="connsiteX31" fmla="*/ 354335 w 781790"/>
                    <a:gd name="connsiteY31" fmla="*/ 241977 h 301250"/>
                    <a:gd name="connsiteX32" fmla="*/ 344564 w 781790"/>
                    <a:gd name="connsiteY32" fmla="*/ 249794 h 301250"/>
                    <a:gd name="connsiteX33" fmla="*/ 341960 w 781790"/>
                    <a:gd name="connsiteY33" fmla="*/ 258261 h 301250"/>
                    <a:gd name="connsiteX34" fmla="*/ 343913 w 781790"/>
                    <a:gd name="connsiteY34" fmla="*/ 264123 h 301250"/>
                    <a:gd name="connsiteX35" fmla="*/ 348473 w 781790"/>
                    <a:gd name="connsiteY35" fmla="*/ 285618 h 301250"/>
                    <a:gd name="connsiteX36" fmla="*/ 338703 w 781790"/>
                    <a:gd name="connsiteY36" fmla="*/ 301250 h 301250"/>
                    <a:gd name="connsiteX37" fmla="*/ 328281 w 781790"/>
                    <a:gd name="connsiteY37" fmla="*/ 290177 h 301250"/>
                    <a:gd name="connsiteX38" fmla="*/ 328932 w 781790"/>
                    <a:gd name="connsiteY38" fmla="*/ 283012 h 301250"/>
                    <a:gd name="connsiteX39" fmla="*/ 295713 w 781790"/>
                    <a:gd name="connsiteY39" fmla="*/ 245234 h 301250"/>
                    <a:gd name="connsiteX40" fmla="*/ 265751 w 781790"/>
                    <a:gd name="connsiteY40" fmla="*/ 228950 h 301250"/>
                    <a:gd name="connsiteX41" fmla="*/ 235789 w 781790"/>
                    <a:gd name="connsiteY41" fmla="*/ 223088 h 301250"/>
                    <a:gd name="connsiteX42" fmla="*/ 220808 w 781790"/>
                    <a:gd name="connsiteY42" fmla="*/ 215923 h 301250"/>
                    <a:gd name="connsiteX43" fmla="*/ 207129 w 781790"/>
                    <a:gd name="connsiteY43" fmla="*/ 230904 h 301250"/>
                    <a:gd name="connsiteX44" fmla="*/ 188891 w 781790"/>
                    <a:gd name="connsiteY44" fmla="*/ 220482 h 301250"/>
                    <a:gd name="connsiteX45" fmla="*/ 179773 w 781790"/>
                    <a:gd name="connsiteY45" fmla="*/ 193777 h 301250"/>
                    <a:gd name="connsiteX46" fmla="*/ 168700 w 781790"/>
                    <a:gd name="connsiteY46" fmla="*/ 187264 h 301250"/>
                    <a:gd name="connsiteX47" fmla="*/ 160232 w 781790"/>
                    <a:gd name="connsiteY47" fmla="*/ 195731 h 301250"/>
                    <a:gd name="connsiteX48" fmla="*/ 143949 w 781790"/>
                    <a:gd name="connsiteY48" fmla="*/ 177494 h 301250"/>
                    <a:gd name="connsiteX49" fmla="*/ 127013 w 781790"/>
                    <a:gd name="connsiteY49" fmla="*/ 172283 h 301250"/>
                    <a:gd name="connsiteX50" fmla="*/ 125092 w 781790"/>
                    <a:gd name="connsiteY50" fmla="*/ 172410 h 301250"/>
                    <a:gd name="connsiteX51" fmla="*/ 105519 w 781790"/>
                    <a:gd name="connsiteY51" fmla="*/ 167072 h 301250"/>
                    <a:gd name="connsiteX52" fmla="*/ 87932 w 781790"/>
                    <a:gd name="connsiteY52" fmla="*/ 153393 h 301250"/>
                    <a:gd name="connsiteX53" fmla="*/ 60576 w 781790"/>
                    <a:gd name="connsiteY53" fmla="*/ 141669 h 301250"/>
                    <a:gd name="connsiteX54" fmla="*/ 33219 w 781790"/>
                    <a:gd name="connsiteY54" fmla="*/ 98680 h 301250"/>
                    <a:gd name="connsiteX55" fmla="*/ 39081 w 781790"/>
                    <a:gd name="connsiteY55" fmla="*/ 83047 h 301250"/>
                    <a:gd name="connsiteX56" fmla="*/ 23449 w 781790"/>
                    <a:gd name="connsiteY56" fmla="*/ 71323 h 301250"/>
                    <a:gd name="connsiteX57" fmla="*/ 23449 w 781790"/>
                    <a:gd name="connsiteY57" fmla="*/ 49829 h 301250"/>
                    <a:gd name="connsiteX58" fmla="*/ 15633 w 781790"/>
                    <a:gd name="connsiteY58" fmla="*/ 47874 h 301250"/>
                    <a:gd name="connsiteX59" fmla="*/ 7497 w 781790"/>
                    <a:gd name="connsiteY59" fmla="*/ 34316 h 301250"/>
                    <a:gd name="connsiteX60" fmla="*/ 0 w 781790"/>
                    <a:gd name="connsiteY60" fmla="*/ 37127 h 301250"/>
                    <a:gd name="connsiteX61" fmla="*/ 7816 w 781790"/>
                    <a:gd name="connsiteY61" fmla="*/ 34196 h 301250"/>
                    <a:gd name="connsiteX62" fmla="*/ 7816 w 781790"/>
                    <a:gd name="connsiteY62" fmla="*/ 26380 h 301250"/>
                    <a:gd name="connsiteX63" fmla="*/ 26380 w 781790"/>
                    <a:gd name="connsiteY63" fmla="*/ 8793 h 301250"/>
                    <a:gd name="connsiteX64" fmla="*/ 48851 w 781790"/>
                    <a:gd name="connsiteY64" fmla="*/ 8793 h 301250"/>
                    <a:gd name="connsiteX65" fmla="*/ 51782 w 781790"/>
                    <a:gd name="connsiteY65" fmla="*/ 1954 h 301250"/>
                    <a:gd name="connsiteX66" fmla="*/ 63507 w 781790"/>
                    <a:gd name="connsiteY66" fmla="*/ 0 h 301250"/>
                    <a:gd name="connsiteX67" fmla="*/ 86955 w 781790"/>
                    <a:gd name="connsiteY67" fmla="*/ 22471 h 301250"/>
                    <a:gd name="connsiteX68" fmla="*/ 101611 w 781790"/>
                    <a:gd name="connsiteY68" fmla="*/ 16609 h 301250"/>
                    <a:gd name="connsiteX69" fmla="*/ 113335 w 781790"/>
                    <a:gd name="connsiteY69" fmla="*/ 25403 h 301250"/>
                    <a:gd name="connsiteX70" fmla="*/ 131898 w 781790"/>
                    <a:gd name="connsiteY70" fmla="*/ 25403 h 301250"/>
                    <a:gd name="connsiteX71" fmla="*/ 161209 w 781790"/>
                    <a:gd name="connsiteY71" fmla="*/ 42012 h 301250"/>
                    <a:gd name="connsiteX72" fmla="*/ 177818 w 781790"/>
                    <a:gd name="connsiteY72" fmla="*/ 41035 h 301250"/>
                    <a:gd name="connsiteX73" fmla="*/ 201268 w 781790"/>
                    <a:gd name="connsiteY73" fmla="*/ 47874 h 301250"/>
                    <a:gd name="connsiteX74" fmla="*/ 220808 w 781790"/>
                    <a:gd name="connsiteY74" fmla="*/ 42989 h 301250"/>
                    <a:gd name="connsiteX75" fmla="*/ 238394 w 781790"/>
                    <a:gd name="connsiteY75" fmla="*/ 59599 h 301250"/>
                    <a:gd name="connsiteX76" fmla="*/ 239371 w 781790"/>
                    <a:gd name="connsiteY76" fmla="*/ 67415 h 301250"/>
                    <a:gd name="connsiteX77" fmla="*/ 250119 w 781790"/>
                    <a:gd name="connsiteY77" fmla="*/ 80116 h 301250"/>
                    <a:gd name="connsiteX78" fmla="*/ 270636 w 781790"/>
                    <a:gd name="connsiteY78" fmla="*/ 81093 h 301250"/>
                    <a:gd name="connsiteX79" fmla="*/ 287245 w 781790"/>
                    <a:gd name="connsiteY79" fmla="*/ 101611 h 301250"/>
                    <a:gd name="connsiteX80" fmla="*/ 297016 w 781790"/>
                    <a:gd name="connsiteY80" fmla="*/ 97703 h 301250"/>
                    <a:gd name="connsiteX81" fmla="*/ 314602 w 781790"/>
                    <a:gd name="connsiteY81" fmla="*/ 99657 h 301250"/>
                    <a:gd name="connsiteX82" fmla="*/ 364431 w 781790"/>
                    <a:gd name="connsiteY82" fmla="*/ 86955 h 301250"/>
                    <a:gd name="connsiteX83" fmla="*/ 381040 w 781790"/>
                    <a:gd name="connsiteY83" fmla="*/ 72300 h 301250"/>
                    <a:gd name="connsiteX84" fmla="*/ 382994 w 781790"/>
                    <a:gd name="connsiteY84" fmla="*/ 94772 h 301250"/>
                    <a:gd name="connsiteX85" fmla="*/ 391788 w 781790"/>
                    <a:gd name="connsiteY85" fmla="*/ 109427 h 301250"/>
                    <a:gd name="connsiteX86" fmla="*/ 415236 w 781790"/>
                    <a:gd name="connsiteY86" fmla="*/ 91841 h 301250"/>
                    <a:gd name="connsiteX87" fmla="*/ 423053 w 781790"/>
                    <a:gd name="connsiteY87" fmla="*/ 97703 h 301250"/>
                    <a:gd name="connsiteX88" fmla="*/ 433799 w 781790"/>
                    <a:gd name="connsiteY88" fmla="*/ 98680 h 301250"/>
                    <a:gd name="connsiteX89" fmla="*/ 436731 w 781790"/>
                    <a:gd name="connsiteY89" fmla="*/ 86955 h 301250"/>
                    <a:gd name="connsiteX90" fmla="*/ 449432 w 781790"/>
                    <a:gd name="connsiteY90" fmla="*/ 76208 h 301250"/>
                    <a:gd name="connsiteX91" fmla="*/ 483628 w 781790"/>
                    <a:gd name="connsiteY91" fmla="*/ 76208 h 301250"/>
                    <a:gd name="connsiteX92" fmla="*/ 510985 w 781790"/>
                    <a:gd name="connsiteY92" fmla="*/ 86955 h 301250"/>
                    <a:gd name="connsiteX93" fmla="*/ 520755 w 781790"/>
                    <a:gd name="connsiteY93" fmla="*/ 82070 h 301250"/>
                    <a:gd name="connsiteX94" fmla="*/ 516847 w 781790"/>
                    <a:gd name="connsiteY94" fmla="*/ 66438 h 301250"/>
                    <a:gd name="connsiteX95" fmla="*/ 526617 w 781790"/>
                    <a:gd name="connsiteY95" fmla="*/ 61553 h 301250"/>
                    <a:gd name="connsiteX96" fmla="*/ 538072 w 781790"/>
                    <a:gd name="connsiteY96" fmla="*/ 69735 h 301250"/>
                    <a:gd name="connsiteX97" fmla="*/ 781790 w 781790"/>
                    <a:gd name="connsiteY97" fmla="*/ 234480 h 301250"/>
                    <a:gd name="connsiteX0" fmla="*/ 690350 w 690350"/>
                    <a:gd name="connsiteY0" fmla="*/ 143040 h 301250"/>
                    <a:gd name="connsiteX1" fmla="*/ 538072 w 690350"/>
                    <a:gd name="connsiteY1" fmla="*/ 227428 h 301250"/>
                    <a:gd name="connsiteX2" fmla="*/ 532805 w 690350"/>
                    <a:gd name="connsiteY2" fmla="*/ 227648 h 301250"/>
                    <a:gd name="connsiteX3" fmla="*/ 524989 w 690350"/>
                    <a:gd name="connsiteY3" fmla="*/ 220482 h 301250"/>
                    <a:gd name="connsiteX4" fmla="*/ 517824 w 690350"/>
                    <a:gd name="connsiteY4" fmla="*/ 239372 h 301250"/>
                    <a:gd name="connsiteX5" fmla="*/ 517824 w 690350"/>
                    <a:gd name="connsiteY5" fmla="*/ 252399 h 301250"/>
                    <a:gd name="connsiteX6" fmla="*/ 536062 w 690350"/>
                    <a:gd name="connsiteY6" fmla="*/ 253702 h 301250"/>
                    <a:gd name="connsiteX7" fmla="*/ 538072 w 690350"/>
                    <a:gd name="connsiteY7" fmla="*/ 256382 h 301250"/>
                    <a:gd name="connsiteX8" fmla="*/ 538072 w 690350"/>
                    <a:gd name="connsiteY8" fmla="*/ 281058 h 301250"/>
                    <a:gd name="connsiteX9" fmla="*/ 529549 w 690350"/>
                    <a:gd name="connsiteY9" fmla="*/ 281058 h 301250"/>
                    <a:gd name="connsiteX10" fmla="*/ 523035 w 690350"/>
                    <a:gd name="connsiteY10" fmla="*/ 274545 h 301250"/>
                    <a:gd name="connsiteX11" fmla="*/ 512613 w 690350"/>
                    <a:gd name="connsiteY11" fmla="*/ 272591 h 301250"/>
                    <a:gd name="connsiteX12" fmla="*/ 490467 w 690350"/>
                    <a:gd name="connsiteY12" fmla="*/ 280407 h 301250"/>
                    <a:gd name="connsiteX13" fmla="*/ 485256 w 690350"/>
                    <a:gd name="connsiteY13" fmla="*/ 275196 h 301250"/>
                    <a:gd name="connsiteX14" fmla="*/ 487862 w 690350"/>
                    <a:gd name="connsiteY14" fmla="*/ 264774 h 301250"/>
                    <a:gd name="connsiteX15" fmla="*/ 468321 w 690350"/>
                    <a:gd name="connsiteY15" fmla="*/ 260215 h 301250"/>
                    <a:gd name="connsiteX16" fmla="*/ 464413 w 690350"/>
                    <a:gd name="connsiteY16" fmla="*/ 245234 h 301250"/>
                    <a:gd name="connsiteX17" fmla="*/ 459853 w 690350"/>
                    <a:gd name="connsiteY17" fmla="*/ 238720 h 301250"/>
                    <a:gd name="connsiteX18" fmla="*/ 435103 w 690350"/>
                    <a:gd name="connsiteY18" fmla="*/ 221134 h 301250"/>
                    <a:gd name="connsiteX19" fmla="*/ 424029 w 690350"/>
                    <a:gd name="connsiteY19" fmla="*/ 215923 h 301250"/>
                    <a:gd name="connsiteX20" fmla="*/ 409049 w 690350"/>
                    <a:gd name="connsiteY20" fmla="*/ 215923 h 301250"/>
                    <a:gd name="connsiteX21" fmla="*/ 397975 w 690350"/>
                    <a:gd name="connsiteY21" fmla="*/ 206804 h 301250"/>
                    <a:gd name="connsiteX22" fmla="*/ 375829 w 690350"/>
                    <a:gd name="connsiteY22" fmla="*/ 197034 h 301250"/>
                    <a:gd name="connsiteX23" fmla="*/ 370618 w 690350"/>
                    <a:gd name="connsiteY23" fmla="*/ 202245 h 301250"/>
                    <a:gd name="connsiteX24" fmla="*/ 369967 w 690350"/>
                    <a:gd name="connsiteY24" fmla="*/ 207455 h 301250"/>
                    <a:gd name="connsiteX25" fmla="*/ 356289 w 690350"/>
                    <a:gd name="connsiteY25" fmla="*/ 213969 h 301250"/>
                    <a:gd name="connsiteX26" fmla="*/ 356940 w 690350"/>
                    <a:gd name="connsiteY26" fmla="*/ 226345 h 301250"/>
                    <a:gd name="connsiteX27" fmla="*/ 349124 w 690350"/>
                    <a:gd name="connsiteY27" fmla="*/ 225042 h 301250"/>
                    <a:gd name="connsiteX28" fmla="*/ 342610 w 690350"/>
                    <a:gd name="connsiteY28" fmla="*/ 215923 h 301250"/>
                    <a:gd name="connsiteX29" fmla="*/ 333492 w 690350"/>
                    <a:gd name="connsiteY29" fmla="*/ 214620 h 301250"/>
                    <a:gd name="connsiteX30" fmla="*/ 328932 w 690350"/>
                    <a:gd name="connsiteY30" fmla="*/ 224391 h 301250"/>
                    <a:gd name="connsiteX31" fmla="*/ 354335 w 690350"/>
                    <a:gd name="connsiteY31" fmla="*/ 241977 h 301250"/>
                    <a:gd name="connsiteX32" fmla="*/ 344564 w 690350"/>
                    <a:gd name="connsiteY32" fmla="*/ 249794 h 301250"/>
                    <a:gd name="connsiteX33" fmla="*/ 341960 w 690350"/>
                    <a:gd name="connsiteY33" fmla="*/ 258261 h 301250"/>
                    <a:gd name="connsiteX34" fmla="*/ 343913 w 690350"/>
                    <a:gd name="connsiteY34" fmla="*/ 264123 h 301250"/>
                    <a:gd name="connsiteX35" fmla="*/ 348473 w 690350"/>
                    <a:gd name="connsiteY35" fmla="*/ 285618 h 301250"/>
                    <a:gd name="connsiteX36" fmla="*/ 338703 w 690350"/>
                    <a:gd name="connsiteY36" fmla="*/ 301250 h 301250"/>
                    <a:gd name="connsiteX37" fmla="*/ 328281 w 690350"/>
                    <a:gd name="connsiteY37" fmla="*/ 290177 h 301250"/>
                    <a:gd name="connsiteX38" fmla="*/ 328932 w 690350"/>
                    <a:gd name="connsiteY38" fmla="*/ 283012 h 301250"/>
                    <a:gd name="connsiteX39" fmla="*/ 295713 w 690350"/>
                    <a:gd name="connsiteY39" fmla="*/ 245234 h 301250"/>
                    <a:gd name="connsiteX40" fmla="*/ 265751 w 690350"/>
                    <a:gd name="connsiteY40" fmla="*/ 228950 h 301250"/>
                    <a:gd name="connsiteX41" fmla="*/ 235789 w 690350"/>
                    <a:gd name="connsiteY41" fmla="*/ 223088 h 301250"/>
                    <a:gd name="connsiteX42" fmla="*/ 220808 w 690350"/>
                    <a:gd name="connsiteY42" fmla="*/ 215923 h 301250"/>
                    <a:gd name="connsiteX43" fmla="*/ 207129 w 690350"/>
                    <a:gd name="connsiteY43" fmla="*/ 230904 h 301250"/>
                    <a:gd name="connsiteX44" fmla="*/ 188891 w 690350"/>
                    <a:gd name="connsiteY44" fmla="*/ 220482 h 301250"/>
                    <a:gd name="connsiteX45" fmla="*/ 179773 w 690350"/>
                    <a:gd name="connsiteY45" fmla="*/ 193777 h 301250"/>
                    <a:gd name="connsiteX46" fmla="*/ 168700 w 690350"/>
                    <a:gd name="connsiteY46" fmla="*/ 187264 h 301250"/>
                    <a:gd name="connsiteX47" fmla="*/ 160232 w 690350"/>
                    <a:gd name="connsiteY47" fmla="*/ 195731 h 301250"/>
                    <a:gd name="connsiteX48" fmla="*/ 143949 w 690350"/>
                    <a:gd name="connsiteY48" fmla="*/ 177494 h 301250"/>
                    <a:gd name="connsiteX49" fmla="*/ 127013 w 690350"/>
                    <a:gd name="connsiteY49" fmla="*/ 172283 h 301250"/>
                    <a:gd name="connsiteX50" fmla="*/ 125092 w 690350"/>
                    <a:gd name="connsiteY50" fmla="*/ 172410 h 301250"/>
                    <a:gd name="connsiteX51" fmla="*/ 105519 w 690350"/>
                    <a:gd name="connsiteY51" fmla="*/ 167072 h 301250"/>
                    <a:gd name="connsiteX52" fmla="*/ 87932 w 690350"/>
                    <a:gd name="connsiteY52" fmla="*/ 153393 h 301250"/>
                    <a:gd name="connsiteX53" fmla="*/ 60576 w 690350"/>
                    <a:gd name="connsiteY53" fmla="*/ 141669 h 301250"/>
                    <a:gd name="connsiteX54" fmla="*/ 33219 w 690350"/>
                    <a:gd name="connsiteY54" fmla="*/ 98680 h 301250"/>
                    <a:gd name="connsiteX55" fmla="*/ 39081 w 690350"/>
                    <a:gd name="connsiteY55" fmla="*/ 83047 h 301250"/>
                    <a:gd name="connsiteX56" fmla="*/ 23449 w 690350"/>
                    <a:gd name="connsiteY56" fmla="*/ 71323 h 301250"/>
                    <a:gd name="connsiteX57" fmla="*/ 23449 w 690350"/>
                    <a:gd name="connsiteY57" fmla="*/ 49829 h 301250"/>
                    <a:gd name="connsiteX58" fmla="*/ 15633 w 690350"/>
                    <a:gd name="connsiteY58" fmla="*/ 47874 h 301250"/>
                    <a:gd name="connsiteX59" fmla="*/ 7497 w 690350"/>
                    <a:gd name="connsiteY59" fmla="*/ 34316 h 301250"/>
                    <a:gd name="connsiteX60" fmla="*/ 0 w 690350"/>
                    <a:gd name="connsiteY60" fmla="*/ 37127 h 301250"/>
                    <a:gd name="connsiteX61" fmla="*/ 7816 w 690350"/>
                    <a:gd name="connsiteY61" fmla="*/ 34196 h 301250"/>
                    <a:gd name="connsiteX62" fmla="*/ 7816 w 690350"/>
                    <a:gd name="connsiteY62" fmla="*/ 26380 h 301250"/>
                    <a:gd name="connsiteX63" fmla="*/ 26380 w 690350"/>
                    <a:gd name="connsiteY63" fmla="*/ 8793 h 301250"/>
                    <a:gd name="connsiteX64" fmla="*/ 48851 w 690350"/>
                    <a:gd name="connsiteY64" fmla="*/ 8793 h 301250"/>
                    <a:gd name="connsiteX65" fmla="*/ 51782 w 690350"/>
                    <a:gd name="connsiteY65" fmla="*/ 1954 h 301250"/>
                    <a:gd name="connsiteX66" fmla="*/ 63507 w 690350"/>
                    <a:gd name="connsiteY66" fmla="*/ 0 h 301250"/>
                    <a:gd name="connsiteX67" fmla="*/ 86955 w 690350"/>
                    <a:gd name="connsiteY67" fmla="*/ 22471 h 301250"/>
                    <a:gd name="connsiteX68" fmla="*/ 101611 w 690350"/>
                    <a:gd name="connsiteY68" fmla="*/ 16609 h 301250"/>
                    <a:gd name="connsiteX69" fmla="*/ 113335 w 690350"/>
                    <a:gd name="connsiteY69" fmla="*/ 25403 h 301250"/>
                    <a:gd name="connsiteX70" fmla="*/ 131898 w 690350"/>
                    <a:gd name="connsiteY70" fmla="*/ 25403 h 301250"/>
                    <a:gd name="connsiteX71" fmla="*/ 161209 w 690350"/>
                    <a:gd name="connsiteY71" fmla="*/ 42012 h 301250"/>
                    <a:gd name="connsiteX72" fmla="*/ 177818 w 690350"/>
                    <a:gd name="connsiteY72" fmla="*/ 41035 h 301250"/>
                    <a:gd name="connsiteX73" fmla="*/ 201268 w 690350"/>
                    <a:gd name="connsiteY73" fmla="*/ 47874 h 301250"/>
                    <a:gd name="connsiteX74" fmla="*/ 220808 w 690350"/>
                    <a:gd name="connsiteY74" fmla="*/ 42989 h 301250"/>
                    <a:gd name="connsiteX75" fmla="*/ 238394 w 690350"/>
                    <a:gd name="connsiteY75" fmla="*/ 59599 h 301250"/>
                    <a:gd name="connsiteX76" fmla="*/ 239371 w 690350"/>
                    <a:gd name="connsiteY76" fmla="*/ 67415 h 301250"/>
                    <a:gd name="connsiteX77" fmla="*/ 250119 w 690350"/>
                    <a:gd name="connsiteY77" fmla="*/ 80116 h 301250"/>
                    <a:gd name="connsiteX78" fmla="*/ 270636 w 690350"/>
                    <a:gd name="connsiteY78" fmla="*/ 81093 h 301250"/>
                    <a:gd name="connsiteX79" fmla="*/ 287245 w 690350"/>
                    <a:gd name="connsiteY79" fmla="*/ 101611 h 301250"/>
                    <a:gd name="connsiteX80" fmla="*/ 297016 w 690350"/>
                    <a:gd name="connsiteY80" fmla="*/ 97703 h 301250"/>
                    <a:gd name="connsiteX81" fmla="*/ 314602 w 690350"/>
                    <a:gd name="connsiteY81" fmla="*/ 99657 h 301250"/>
                    <a:gd name="connsiteX82" fmla="*/ 364431 w 690350"/>
                    <a:gd name="connsiteY82" fmla="*/ 86955 h 301250"/>
                    <a:gd name="connsiteX83" fmla="*/ 381040 w 690350"/>
                    <a:gd name="connsiteY83" fmla="*/ 72300 h 301250"/>
                    <a:gd name="connsiteX84" fmla="*/ 382994 w 690350"/>
                    <a:gd name="connsiteY84" fmla="*/ 94772 h 301250"/>
                    <a:gd name="connsiteX85" fmla="*/ 391788 w 690350"/>
                    <a:gd name="connsiteY85" fmla="*/ 109427 h 301250"/>
                    <a:gd name="connsiteX86" fmla="*/ 415236 w 690350"/>
                    <a:gd name="connsiteY86" fmla="*/ 91841 h 301250"/>
                    <a:gd name="connsiteX87" fmla="*/ 423053 w 690350"/>
                    <a:gd name="connsiteY87" fmla="*/ 97703 h 301250"/>
                    <a:gd name="connsiteX88" fmla="*/ 433799 w 690350"/>
                    <a:gd name="connsiteY88" fmla="*/ 98680 h 301250"/>
                    <a:gd name="connsiteX89" fmla="*/ 436731 w 690350"/>
                    <a:gd name="connsiteY89" fmla="*/ 86955 h 301250"/>
                    <a:gd name="connsiteX90" fmla="*/ 449432 w 690350"/>
                    <a:gd name="connsiteY90" fmla="*/ 76208 h 301250"/>
                    <a:gd name="connsiteX91" fmla="*/ 483628 w 690350"/>
                    <a:gd name="connsiteY91" fmla="*/ 76208 h 301250"/>
                    <a:gd name="connsiteX92" fmla="*/ 510985 w 690350"/>
                    <a:gd name="connsiteY92" fmla="*/ 86955 h 301250"/>
                    <a:gd name="connsiteX93" fmla="*/ 520755 w 690350"/>
                    <a:gd name="connsiteY93" fmla="*/ 82070 h 301250"/>
                    <a:gd name="connsiteX94" fmla="*/ 516847 w 690350"/>
                    <a:gd name="connsiteY94" fmla="*/ 66438 h 301250"/>
                    <a:gd name="connsiteX95" fmla="*/ 526617 w 690350"/>
                    <a:gd name="connsiteY95" fmla="*/ 61553 h 301250"/>
                    <a:gd name="connsiteX96" fmla="*/ 538072 w 690350"/>
                    <a:gd name="connsiteY96" fmla="*/ 69735 h 301250"/>
                    <a:gd name="connsiteX0" fmla="*/ 538072 w 538072"/>
                    <a:gd name="connsiteY0" fmla="*/ 227428 h 301250"/>
                    <a:gd name="connsiteX1" fmla="*/ 532805 w 538072"/>
                    <a:gd name="connsiteY1" fmla="*/ 227648 h 301250"/>
                    <a:gd name="connsiteX2" fmla="*/ 524989 w 538072"/>
                    <a:gd name="connsiteY2" fmla="*/ 220482 h 301250"/>
                    <a:gd name="connsiteX3" fmla="*/ 517824 w 538072"/>
                    <a:gd name="connsiteY3" fmla="*/ 239372 h 301250"/>
                    <a:gd name="connsiteX4" fmla="*/ 517824 w 538072"/>
                    <a:gd name="connsiteY4" fmla="*/ 252399 h 301250"/>
                    <a:gd name="connsiteX5" fmla="*/ 536062 w 538072"/>
                    <a:gd name="connsiteY5" fmla="*/ 253702 h 301250"/>
                    <a:gd name="connsiteX6" fmla="*/ 538072 w 538072"/>
                    <a:gd name="connsiteY6" fmla="*/ 256382 h 301250"/>
                    <a:gd name="connsiteX7" fmla="*/ 538072 w 538072"/>
                    <a:gd name="connsiteY7" fmla="*/ 281058 h 301250"/>
                    <a:gd name="connsiteX8" fmla="*/ 529549 w 538072"/>
                    <a:gd name="connsiteY8" fmla="*/ 281058 h 301250"/>
                    <a:gd name="connsiteX9" fmla="*/ 523035 w 538072"/>
                    <a:gd name="connsiteY9" fmla="*/ 274545 h 301250"/>
                    <a:gd name="connsiteX10" fmla="*/ 512613 w 538072"/>
                    <a:gd name="connsiteY10" fmla="*/ 272591 h 301250"/>
                    <a:gd name="connsiteX11" fmla="*/ 490467 w 538072"/>
                    <a:gd name="connsiteY11" fmla="*/ 280407 h 301250"/>
                    <a:gd name="connsiteX12" fmla="*/ 485256 w 538072"/>
                    <a:gd name="connsiteY12" fmla="*/ 275196 h 301250"/>
                    <a:gd name="connsiteX13" fmla="*/ 487862 w 538072"/>
                    <a:gd name="connsiteY13" fmla="*/ 264774 h 301250"/>
                    <a:gd name="connsiteX14" fmla="*/ 468321 w 538072"/>
                    <a:gd name="connsiteY14" fmla="*/ 260215 h 301250"/>
                    <a:gd name="connsiteX15" fmla="*/ 464413 w 538072"/>
                    <a:gd name="connsiteY15" fmla="*/ 245234 h 301250"/>
                    <a:gd name="connsiteX16" fmla="*/ 459853 w 538072"/>
                    <a:gd name="connsiteY16" fmla="*/ 238720 h 301250"/>
                    <a:gd name="connsiteX17" fmla="*/ 435103 w 538072"/>
                    <a:gd name="connsiteY17" fmla="*/ 221134 h 301250"/>
                    <a:gd name="connsiteX18" fmla="*/ 424029 w 538072"/>
                    <a:gd name="connsiteY18" fmla="*/ 215923 h 301250"/>
                    <a:gd name="connsiteX19" fmla="*/ 409049 w 538072"/>
                    <a:gd name="connsiteY19" fmla="*/ 215923 h 301250"/>
                    <a:gd name="connsiteX20" fmla="*/ 397975 w 538072"/>
                    <a:gd name="connsiteY20" fmla="*/ 206804 h 301250"/>
                    <a:gd name="connsiteX21" fmla="*/ 375829 w 538072"/>
                    <a:gd name="connsiteY21" fmla="*/ 197034 h 301250"/>
                    <a:gd name="connsiteX22" fmla="*/ 370618 w 538072"/>
                    <a:gd name="connsiteY22" fmla="*/ 202245 h 301250"/>
                    <a:gd name="connsiteX23" fmla="*/ 369967 w 538072"/>
                    <a:gd name="connsiteY23" fmla="*/ 207455 h 301250"/>
                    <a:gd name="connsiteX24" fmla="*/ 356289 w 538072"/>
                    <a:gd name="connsiteY24" fmla="*/ 213969 h 301250"/>
                    <a:gd name="connsiteX25" fmla="*/ 356940 w 538072"/>
                    <a:gd name="connsiteY25" fmla="*/ 226345 h 301250"/>
                    <a:gd name="connsiteX26" fmla="*/ 349124 w 538072"/>
                    <a:gd name="connsiteY26" fmla="*/ 225042 h 301250"/>
                    <a:gd name="connsiteX27" fmla="*/ 342610 w 538072"/>
                    <a:gd name="connsiteY27" fmla="*/ 215923 h 301250"/>
                    <a:gd name="connsiteX28" fmla="*/ 333492 w 538072"/>
                    <a:gd name="connsiteY28" fmla="*/ 214620 h 301250"/>
                    <a:gd name="connsiteX29" fmla="*/ 328932 w 538072"/>
                    <a:gd name="connsiteY29" fmla="*/ 224391 h 301250"/>
                    <a:gd name="connsiteX30" fmla="*/ 354335 w 538072"/>
                    <a:gd name="connsiteY30" fmla="*/ 241977 h 301250"/>
                    <a:gd name="connsiteX31" fmla="*/ 344564 w 538072"/>
                    <a:gd name="connsiteY31" fmla="*/ 249794 h 301250"/>
                    <a:gd name="connsiteX32" fmla="*/ 341960 w 538072"/>
                    <a:gd name="connsiteY32" fmla="*/ 258261 h 301250"/>
                    <a:gd name="connsiteX33" fmla="*/ 343913 w 538072"/>
                    <a:gd name="connsiteY33" fmla="*/ 264123 h 301250"/>
                    <a:gd name="connsiteX34" fmla="*/ 348473 w 538072"/>
                    <a:gd name="connsiteY34" fmla="*/ 285618 h 301250"/>
                    <a:gd name="connsiteX35" fmla="*/ 338703 w 538072"/>
                    <a:gd name="connsiteY35" fmla="*/ 301250 h 301250"/>
                    <a:gd name="connsiteX36" fmla="*/ 328281 w 538072"/>
                    <a:gd name="connsiteY36" fmla="*/ 290177 h 301250"/>
                    <a:gd name="connsiteX37" fmla="*/ 328932 w 538072"/>
                    <a:gd name="connsiteY37" fmla="*/ 283012 h 301250"/>
                    <a:gd name="connsiteX38" fmla="*/ 295713 w 538072"/>
                    <a:gd name="connsiteY38" fmla="*/ 245234 h 301250"/>
                    <a:gd name="connsiteX39" fmla="*/ 265751 w 538072"/>
                    <a:gd name="connsiteY39" fmla="*/ 228950 h 301250"/>
                    <a:gd name="connsiteX40" fmla="*/ 235789 w 538072"/>
                    <a:gd name="connsiteY40" fmla="*/ 223088 h 301250"/>
                    <a:gd name="connsiteX41" fmla="*/ 220808 w 538072"/>
                    <a:gd name="connsiteY41" fmla="*/ 215923 h 301250"/>
                    <a:gd name="connsiteX42" fmla="*/ 207129 w 538072"/>
                    <a:gd name="connsiteY42" fmla="*/ 230904 h 301250"/>
                    <a:gd name="connsiteX43" fmla="*/ 188891 w 538072"/>
                    <a:gd name="connsiteY43" fmla="*/ 220482 h 301250"/>
                    <a:gd name="connsiteX44" fmla="*/ 179773 w 538072"/>
                    <a:gd name="connsiteY44" fmla="*/ 193777 h 301250"/>
                    <a:gd name="connsiteX45" fmla="*/ 168700 w 538072"/>
                    <a:gd name="connsiteY45" fmla="*/ 187264 h 301250"/>
                    <a:gd name="connsiteX46" fmla="*/ 160232 w 538072"/>
                    <a:gd name="connsiteY46" fmla="*/ 195731 h 301250"/>
                    <a:gd name="connsiteX47" fmla="*/ 143949 w 538072"/>
                    <a:gd name="connsiteY47" fmla="*/ 177494 h 301250"/>
                    <a:gd name="connsiteX48" fmla="*/ 127013 w 538072"/>
                    <a:gd name="connsiteY48" fmla="*/ 172283 h 301250"/>
                    <a:gd name="connsiteX49" fmla="*/ 125092 w 538072"/>
                    <a:gd name="connsiteY49" fmla="*/ 172410 h 301250"/>
                    <a:gd name="connsiteX50" fmla="*/ 105519 w 538072"/>
                    <a:gd name="connsiteY50" fmla="*/ 167072 h 301250"/>
                    <a:gd name="connsiteX51" fmla="*/ 87932 w 538072"/>
                    <a:gd name="connsiteY51" fmla="*/ 153393 h 301250"/>
                    <a:gd name="connsiteX52" fmla="*/ 60576 w 538072"/>
                    <a:gd name="connsiteY52" fmla="*/ 141669 h 301250"/>
                    <a:gd name="connsiteX53" fmla="*/ 33219 w 538072"/>
                    <a:gd name="connsiteY53" fmla="*/ 98680 h 301250"/>
                    <a:gd name="connsiteX54" fmla="*/ 39081 w 538072"/>
                    <a:gd name="connsiteY54" fmla="*/ 83047 h 301250"/>
                    <a:gd name="connsiteX55" fmla="*/ 23449 w 538072"/>
                    <a:gd name="connsiteY55" fmla="*/ 71323 h 301250"/>
                    <a:gd name="connsiteX56" fmla="*/ 23449 w 538072"/>
                    <a:gd name="connsiteY56" fmla="*/ 49829 h 301250"/>
                    <a:gd name="connsiteX57" fmla="*/ 15633 w 538072"/>
                    <a:gd name="connsiteY57" fmla="*/ 47874 h 301250"/>
                    <a:gd name="connsiteX58" fmla="*/ 7497 w 538072"/>
                    <a:gd name="connsiteY58" fmla="*/ 34316 h 301250"/>
                    <a:gd name="connsiteX59" fmla="*/ 0 w 538072"/>
                    <a:gd name="connsiteY59" fmla="*/ 37127 h 301250"/>
                    <a:gd name="connsiteX60" fmla="*/ 7816 w 538072"/>
                    <a:gd name="connsiteY60" fmla="*/ 34196 h 301250"/>
                    <a:gd name="connsiteX61" fmla="*/ 7816 w 538072"/>
                    <a:gd name="connsiteY61" fmla="*/ 26380 h 301250"/>
                    <a:gd name="connsiteX62" fmla="*/ 26380 w 538072"/>
                    <a:gd name="connsiteY62" fmla="*/ 8793 h 301250"/>
                    <a:gd name="connsiteX63" fmla="*/ 48851 w 538072"/>
                    <a:gd name="connsiteY63" fmla="*/ 8793 h 301250"/>
                    <a:gd name="connsiteX64" fmla="*/ 51782 w 538072"/>
                    <a:gd name="connsiteY64" fmla="*/ 1954 h 301250"/>
                    <a:gd name="connsiteX65" fmla="*/ 63507 w 538072"/>
                    <a:gd name="connsiteY65" fmla="*/ 0 h 301250"/>
                    <a:gd name="connsiteX66" fmla="*/ 86955 w 538072"/>
                    <a:gd name="connsiteY66" fmla="*/ 22471 h 301250"/>
                    <a:gd name="connsiteX67" fmla="*/ 101611 w 538072"/>
                    <a:gd name="connsiteY67" fmla="*/ 16609 h 301250"/>
                    <a:gd name="connsiteX68" fmla="*/ 113335 w 538072"/>
                    <a:gd name="connsiteY68" fmla="*/ 25403 h 301250"/>
                    <a:gd name="connsiteX69" fmla="*/ 131898 w 538072"/>
                    <a:gd name="connsiteY69" fmla="*/ 25403 h 301250"/>
                    <a:gd name="connsiteX70" fmla="*/ 161209 w 538072"/>
                    <a:gd name="connsiteY70" fmla="*/ 42012 h 301250"/>
                    <a:gd name="connsiteX71" fmla="*/ 177818 w 538072"/>
                    <a:gd name="connsiteY71" fmla="*/ 41035 h 301250"/>
                    <a:gd name="connsiteX72" fmla="*/ 201268 w 538072"/>
                    <a:gd name="connsiteY72" fmla="*/ 47874 h 301250"/>
                    <a:gd name="connsiteX73" fmla="*/ 220808 w 538072"/>
                    <a:gd name="connsiteY73" fmla="*/ 42989 h 301250"/>
                    <a:gd name="connsiteX74" fmla="*/ 238394 w 538072"/>
                    <a:gd name="connsiteY74" fmla="*/ 59599 h 301250"/>
                    <a:gd name="connsiteX75" fmla="*/ 239371 w 538072"/>
                    <a:gd name="connsiteY75" fmla="*/ 67415 h 301250"/>
                    <a:gd name="connsiteX76" fmla="*/ 250119 w 538072"/>
                    <a:gd name="connsiteY76" fmla="*/ 80116 h 301250"/>
                    <a:gd name="connsiteX77" fmla="*/ 270636 w 538072"/>
                    <a:gd name="connsiteY77" fmla="*/ 81093 h 301250"/>
                    <a:gd name="connsiteX78" fmla="*/ 287245 w 538072"/>
                    <a:gd name="connsiteY78" fmla="*/ 101611 h 301250"/>
                    <a:gd name="connsiteX79" fmla="*/ 297016 w 538072"/>
                    <a:gd name="connsiteY79" fmla="*/ 97703 h 301250"/>
                    <a:gd name="connsiteX80" fmla="*/ 314602 w 538072"/>
                    <a:gd name="connsiteY80" fmla="*/ 99657 h 301250"/>
                    <a:gd name="connsiteX81" fmla="*/ 364431 w 538072"/>
                    <a:gd name="connsiteY81" fmla="*/ 86955 h 301250"/>
                    <a:gd name="connsiteX82" fmla="*/ 381040 w 538072"/>
                    <a:gd name="connsiteY82" fmla="*/ 72300 h 301250"/>
                    <a:gd name="connsiteX83" fmla="*/ 382994 w 538072"/>
                    <a:gd name="connsiteY83" fmla="*/ 94772 h 301250"/>
                    <a:gd name="connsiteX84" fmla="*/ 391788 w 538072"/>
                    <a:gd name="connsiteY84" fmla="*/ 109427 h 301250"/>
                    <a:gd name="connsiteX85" fmla="*/ 415236 w 538072"/>
                    <a:gd name="connsiteY85" fmla="*/ 91841 h 301250"/>
                    <a:gd name="connsiteX86" fmla="*/ 423053 w 538072"/>
                    <a:gd name="connsiteY86" fmla="*/ 97703 h 301250"/>
                    <a:gd name="connsiteX87" fmla="*/ 433799 w 538072"/>
                    <a:gd name="connsiteY87" fmla="*/ 98680 h 301250"/>
                    <a:gd name="connsiteX88" fmla="*/ 436731 w 538072"/>
                    <a:gd name="connsiteY88" fmla="*/ 86955 h 301250"/>
                    <a:gd name="connsiteX89" fmla="*/ 449432 w 538072"/>
                    <a:gd name="connsiteY89" fmla="*/ 76208 h 301250"/>
                    <a:gd name="connsiteX90" fmla="*/ 483628 w 538072"/>
                    <a:gd name="connsiteY90" fmla="*/ 76208 h 301250"/>
                    <a:gd name="connsiteX91" fmla="*/ 510985 w 538072"/>
                    <a:gd name="connsiteY91" fmla="*/ 86955 h 301250"/>
                    <a:gd name="connsiteX92" fmla="*/ 520755 w 538072"/>
                    <a:gd name="connsiteY92" fmla="*/ 82070 h 301250"/>
                    <a:gd name="connsiteX93" fmla="*/ 516847 w 538072"/>
                    <a:gd name="connsiteY93" fmla="*/ 66438 h 301250"/>
                    <a:gd name="connsiteX94" fmla="*/ 526617 w 538072"/>
                    <a:gd name="connsiteY94" fmla="*/ 61553 h 301250"/>
                    <a:gd name="connsiteX95" fmla="*/ 538072 w 538072"/>
                    <a:gd name="connsiteY95" fmla="*/ 69735 h 301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538072" h="301250">
                      <a:moveTo>
                        <a:pt x="538072" y="227428"/>
                      </a:moveTo>
                      <a:lnTo>
                        <a:pt x="532805" y="227648"/>
                      </a:lnTo>
                      <a:lnTo>
                        <a:pt x="524989" y="220482"/>
                      </a:lnTo>
                      <a:lnTo>
                        <a:pt x="517824" y="239372"/>
                      </a:lnTo>
                      <a:lnTo>
                        <a:pt x="517824" y="252399"/>
                      </a:lnTo>
                      <a:lnTo>
                        <a:pt x="536062" y="253702"/>
                      </a:lnTo>
                      <a:lnTo>
                        <a:pt x="538072" y="256382"/>
                      </a:lnTo>
                      <a:lnTo>
                        <a:pt x="538072" y="281058"/>
                      </a:lnTo>
                      <a:lnTo>
                        <a:pt x="529549" y="281058"/>
                      </a:lnTo>
                      <a:lnTo>
                        <a:pt x="523035" y="274545"/>
                      </a:lnTo>
                      <a:lnTo>
                        <a:pt x="512613" y="272591"/>
                      </a:lnTo>
                      <a:lnTo>
                        <a:pt x="490467" y="280407"/>
                      </a:lnTo>
                      <a:lnTo>
                        <a:pt x="485256" y="275196"/>
                      </a:lnTo>
                      <a:lnTo>
                        <a:pt x="487862" y="264774"/>
                      </a:lnTo>
                      <a:lnTo>
                        <a:pt x="468321" y="260215"/>
                      </a:lnTo>
                      <a:lnTo>
                        <a:pt x="464413" y="245234"/>
                      </a:lnTo>
                      <a:lnTo>
                        <a:pt x="459853" y="238720"/>
                      </a:lnTo>
                      <a:lnTo>
                        <a:pt x="435103" y="221134"/>
                      </a:lnTo>
                      <a:lnTo>
                        <a:pt x="424029" y="215923"/>
                      </a:lnTo>
                      <a:lnTo>
                        <a:pt x="409049" y="215923"/>
                      </a:lnTo>
                      <a:lnTo>
                        <a:pt x="397975" y="206804"/>
                      </a:lnTo>
                      <a:lnTo>
                        <a:pt x="375829" y="197034"/>
                      </a:lnTo>
                      <a:lnTo>
                        <a:pt x="370618" y="202245"/>
                      </a:lnTo>
                      <a:lnTo>
                        <a:pt x="369967" y="207455"/>
                      </a:lnTo>
                      <a:lnTo>
                        <a:pt x="356289" y="213969"/>
                      </a:lnTo>
                      <a:lnTo>
                        <a:pt x="356940" y="226345"/>
                      </a:lnTo>
                      <a:lnTo>
                        <a:pt x="349124" y="225042"/>
                      </a:lnTo>
                      <a:lnTo>
                        <a:pt x="342610" y="215923"/>
                      </a:lnTo>
                      <a:lnTo>
                        <a:pt x="333492" y="214620"/>
                      </a:lnTo>
                      <a:lnTo>
                        <a:pt x="328932" y="224391"/>
                      </a:lnTo>
                      <a:lnTo>
                        <a:pt x="354335" y="241977"/>
                      </a:lnTo>
                      <a:lnTo>
                        <a:pt x="344564" y="249794"/>
                      </a:lnTo>
                      <a:lnTo>
                        <a:pt x="341960" y="258261"/>
                      </a:lnTo>
                      <a:lnTo>
                        <a:pt x="343913" y="264123"/>
                      </a:lnTo>
                      <a:lnTo>
                        <a:pt x="348473" y="285618"/>
                      </a:lnTo>
                      <a:lnTo>
                        <a:pt x="338703" y="301250"/>
                      </a:lnTo>
                      <a:lnTo>
                        <a:pt x="328281" y="290177"/>
                      </a:lnTo>
                      <a:lnTo>
                        <a:pt x="328932" y="283012"/>
                      </a:lnTo>
                      <a:lnTo>
                        <a:pt x="295713" y="245234"/>
                      </a:lnTo>
                      <a:lnTo>
                        <a:pt x="265751" y="228950"/>
                      </a:lnTo>
                      <a:lnTo>
                        <a:pt x="235789" y="223088"/>
                      </a:lnTo>
                      <a:lnTo>
                        <a:pt x="220808" y="215923"/>
                      </a:lnTo>
                      <a:lnTo>
                        <a:pt x="207129" y="230904"/>
                      </a:lnTo>
                      <a:lnTo>
                        <a:pt x="188891" y="220482"/>
                      </a:lnTo>
                      <a:lnTo>
                        <a:pt x="179773" y="193777"/>
                      </a:lnTo>
                      <a:lnTo>
                        <a:pt x="168700" y="187264"/>
                      </a:lnTo>
                      <a:lnTo>
                        <a:pt x="160232" y="195731"/>
                      </a:lnTo>
                      <a:lnTo>
                        <a:pt x="143949" y="177494"/>
                      </a:lnTo>
                      <a:lnTo>
                        <a:pt x="127013" y="172283"/>
                      </a:lnTo>
                      <a:lnTo>
                        <a:pt x="125092" y="172410"/>
                      </a:lnTo>
                      <a:lnTo>
                        <a:pt x="105519" y="167072"/>
                      </a:lnTo>
                      <a:lnTo>
                        <a:pt x="87932" y="153393"/>
                      </a:lnTo>
                      <a:lnTo>
                        <a:pt x="60576" y="141669"/>
                      </a:lnTo>
                      <a:lnTo>
                        <a:pt x="33219" y="98680"/>
                      </a:lnTo>
                      <a:lnTo>
                        <a:pt x="39081" y="83047"/>
                      </a:lnTo>
                      <a:lnTo>
                        <a:pt x="23449" y="71323"/>
                      </a:lnTo>
                      <a:lnTo>
                        <a:pt x="23449" y="49829"/>
                      </a:lnTo>
                      <a:lnTo>
                        <a:pt x="15633" y="47874"/>
                      </a:lnTo>
                      <a:lnTo>
                        <a:pt x="7497" y="34316"/>
                      </a:lnTo>
                      <a:lnTo>
                        <a:pt x="0" y="37127"/>
                      </a:lnTo>
                      <a:lnTo>
                        <a:pt x="7816" y="34196"/>
                      </a:lnTo>
                      <a:lnTo>
                        <a:pt x="7816" y="26380"/>
                      </a:lnTo>
                      <a:lnTo>
                        <a:pt x="26380" y="8793"/>
                      </a:lnTo>
                      <a:lnTo>
                        <a:pt x="48851" y="8793"/>
                      </a:lnTo>
                      <a:lnTo>
                        <a:pt x="51782" y="1954"/>
                      </a:lnTo>
                      <a:lnTo>
                        <a:pt x="63507" y="0"/>
                      </a:lnTo>
                      <a:lnTo>
                        <a:pt x="86955" y="22471"/>
                      </a:lnTo>
                      <a:lnTo>
                        <a:pt x="101611" y="16609"/>
                      </a:lnTo>
                      <a:lnTo>
                        <a:pt x="113335" y="25403"/>
                      </a:lnTo>
                      <a:lnTo>
                        <a:pt x="131898" y="25403"/>
                      </a:lnTo>
                      <a:lnTo>
                        <a:pt x="161209" y="42012"/>
                      </a:lnTo>
                      <a:lnTo>
                        <a:pt x="177818" y="41035"/>
                      </a:lnTo>
                      <a:lnTo>
                        <a:pt x="201268" y="47874"/>
                      </a:lnTo>
                      <a:lnTo>
                        <a:pt x="220808" y="42989"/>
                      </a:lnTo>
                      <a:lnTo>
                        <a:pt x="238394" y="59599"/>
                      </a:lnTo>
                      <a:lnTo>
                        <a:pt x="239371" y="67415"/>
                      </a:lnTo>
                      <a:lnTo>
                        <a:pt x="250119" y="80116"/>
                      </a:lnTo>
                      <a:lnTo>
                        <a:pt x="270636" y="81093"/>
                      </a:lnTo>
                      <a:lnTo>
                        <a:pt x="287245" y="101611"/>
                      </a:lnTo>
                      <a:lnTo>
                        <a:pt x="297016" y="97703"/>
                      </a:lnTo>
                      <a:lnTo>
                        <a:pt x="314602" y="99657"/>
                      </a:lnTo>
                      <a:lnTo>
                        <a:pt x="364431" y="86955"/>
                      </a:lnTo>
                      <a:lnTo>
                        <a:pt x="381040" y="72300"/>
                      </a:lnTo>
                      <a:lnTo>
                        <a:pt x="382994" y="94772"/>
                      </a:lnTo>
                      <a:lnTo>
                        <a:pt x="391788" y="109427"/>
                      </a:lnTo>
                      <a:lnTo>
                        <a:pt x="415236" y="91841"/>
                      </a:lnTo>
                      <a:lnTo>
                        <a:pt x="423053" y="97703"/>
                      </a:lnTo>
                      <a:lnTo>
                        <a:pt x="433799" y="98680"/>
                      </a:lnTo>
                      <a:lnTo>
                        <a:pt x="436731" y="86955"/>
                      </a:lnTo>
                      <a:lnTo>
                        <a:pt x="449432" y="76208"/>
                      </a:lnTo>
                      <a:lnTo>
                        <a:pt x="483628" y="76208"/>
                      </a:lnTo>
                      <a:lnTo>
                        <a:pt x="510985" y="86955"/>
                      </a:lnTo>
                      <a:lnTo>
                        <a:pt x="520755" y="82070"/>
                      </a:lnTo>
                      <a:lnTo>
                        <a:pt x="516847" y="66438"/>
                      </a:lnTo>
                      <a:lnTo>
                        <a:pt x="526617" y="61553"/>
                      </a:lnTo>
                      <a:lnTo>
                        <a:pt x="538072" y="69735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6A92E2B4-A7BA-713B-1502-1835949F03E4}"/>
                    </a:ext>
                  </a:extLst>
                </p:cNvPr>
                <p:cNvSpPr/>
                <p:nvPr/>
              </p:nvSpPr>
              <p:spPr>
                <a:xfrm>
                  <a:off x="2842783" y="2042193"/>
                  <a:ext cx="545065" cy="414911"/>
                </a:xfrm>
                <a:custGeom>
                  <a:avLst/>
                  <a:gdLst>
                    <a:gd name="connsiteX0" fmla="*/ 134007 w 545065"/>
                    <a:gd name="connsiteY0" fmla="*/ 0 h 414911"/>
                    <a:gd name="connsiteX1" fmla="*/ 150942 w 545065"/>
                    <a:gd name="connsiteY1" fmla="*/ 5211 h 414911"/>
                    <a:gd name="connsiteX2" fmla="*/ 167226 w 545065"/>
                    <a:gd name="connsiteY2" fmla="*/ 23449 h 414911"/>
                    <a:gd name="connsiteX3" fmla="*/ 175693 w 545065"/>
                    <a:gd name="connsiteY3" fmla="*/ 14981 h 414911"/>
                    <a:gd name="connsiteX4" fmla="*/ 186766 w 545065"/>
                    <a:gd name="connsiteY4" fmla="*/ 21494 h 414911"/>
                    <a:gd name="connsiteX5" fmla="*/ 195885 w 545065"/>
                    <a:gd name="connsiteY5" fmla="*/ 48200 h 414911"/>
                    <a:gd name="connsiteX6" fmla="*/ 214123 w 545065"/>
                    <a:gd name="connsiteY6" fmla="*/ 58621 h 414911"/>
                    <a:gd name="connsiteX7" fmla="*/ 227801 w 545065"/>
                    <a:gd name="connsiteY7" fmla="*/ 43640 h 414911"/>
                    <a:gd name="connsiteX8" fmla="*/ 242782 w 545065"/>
                    <a:gd name="connsiteY8" fmla="*/ 50805 h 414911"/>
                    <a:gd name="connsiteX9" fmla="*/ 272745 w 545065"/>
                    <a:gd name="connsiteY9" fmla="*/ 56668 h 414911"/>
                    <a:gd name="connsiteX10" fmla="*/ 302707 w 545065"/>
                    <a:gd name="connsiteY10" fmla="*/ 72952 h 414911"/>
                    <a:gd name="connsiteX11" fmla="*/ 335926 w 545065"/>
                    <a:gd name="connsiteY11" fmla="*/ 110730 h 414911"/>
                    <a:gd name="connsiteX12" fmla="*/ 335275 w 545065"/>
                    <a:gd name="connsiteY12" fmla="*/ 117895 h 414911"/>
                    <a:gd name="connsiteX13" fmla="*/ 345696 w 545065"/>
                    <a:gd name="connsiteY13" fmla="*/ 128967 h 414911"/>
                    <a:gd name="connsiteX14" fmla="*/ 355466 w 545065"/>
                    <a:gd name="connsiteY14" fmla="*/ 113335 h 414911"/>
                    <a:gd name="connsiteX15" fmla="*/ 350907 w 545065"/>
                    <a:gd name="connsiteY15" fmla="*/ 91841 h 414911"/>
                    <a:gd name="connsiteX16" fmla="*/ 348953 w 545065"/>
                    <a:gd name="connsiteY16" fmla="*/ 85979 h 414911"/>
                    <a:gd name="connsiteX17" fmla="*/ 351558 w 545065"/>
                    <a:gd name="connsiteY17" fmla="*/ 77511 h 414911"/>
                    <a:gd name="connsiteX18" fmla="*/ 361329 w 545065"/>
                    <a:gd name="connsiteY18" fmla="*/ 69695 h 414911"/>
                    <a:gd name="connsiteX19" fmla="*/ 335926 w 545065"/>
                    <a:gd name="connsiteY19" fmla="*/ 52108 h 414911"/>
                    <a:gd name="connsiteX20" fmla="*/ 340486 w 545065"/>
                    <a:gd name="connsiteY20" fmla="*/ 42338 h 414911"/>
                    <a:gd name="connsiteX21" fmla="*/ 349604 w 545065"/>
                    <a:gd name="connsiteY21" fmla="*/ 43640 h 414911"/>
                    <a:gd name="connsiteX22" fmla="*/ 356118 w 545065"/>
                    <a:gd name="connsiteY22" fmla="*/ 52759 h 414911"/>
                    <a:gd name="connsiteX23" fmla="*/ 363934 w 545065"/>
                    <a:gd name="connsiteY23" fmla="*/ 54062 h 414911"/>
                    <a:gd name="connsiteX24" fmla="*/ 363283 w 545065"/>
                    <a:gd name="connsiteY24" fmla="*/ 41687 h 414911"/>
                    <a:gd name="connsiteX25" fmla="*/ 376961 w 545065"/>
                    <a:gd name="connsiteY25" fmla="*/ 35173 h 414911"/>
                    <a:gd name="connsiteX26" fmla="*/ 377612 w 545065"/>
                    <a:gd name="connsiteY26" fmla="*/ 29962 h 414911"/>
                    <a:gd name="connsiteX27" fmla="*/ 382823 w 545065"/>
                    <a:gd name="connsiteY27" fmla="*/ 24751 h 414911"/>
                    <a:gd name="connsiteX28" fmla="*/ 404969 w 545065"/>
                    <a:gd name="connsiteY28" fmla="*/ 34522 h 414911"/>
                    <a:gd name="connsiteX29" fmla="*/ 416042 w 545065"/>
                    <a:gd name="connsiteY29" fmla="*/ 43640 h 414911"/>
                    <a:gd name="connsiteX30" fmla="*/ 431023 w 545065"/>
                    <a:gd name="connsiteY30" fmla="*/ 43640 h 414911"/>
                    <a:gd name="connsiteX31" fmla="*/ 442097 w 545065"/>
                    <a:gd name="connsiteY31" fmla="*/ 48851 h 414911"/>
                    <a:gd name="connsiteX32" fmla="*/ 466848 w 545065"/>
                    <a:gd name="connsiteY32" fmla="*/ 66438 h 414911"/>
                    <a:gd name="connsiteX33" fmla="*/ 471407 w 545065"/>
                    <a:gd name="connsiteY33" fmla="*/ 72952 h 414911"/>
                    <a:gd name="connsiteX34" fmla="*/ 475315 w 545065"/>
                    <a:gd name="connsiteY34" fmla="*/ 87932 h 414911"/>
                    <a:gd name="connsiteX35" fmla="*/ 494856 w 545065"/>
                    <a:gd name="connsiteY35" fmla="*/ 92492 h 414911"/>
                    <a:gd name="connsiteX36" fmla="*/ 492250 w 545065"/>
                    <a:gd name="connsiteY36" fmla="*/ 102913 h 414911"/>
                    <a:gd name="connsiteX37" fmla="*/ 497461 w 545065"/>
                    <a:gd name="connsiteY37" fmla="*/ 108124 h 414911"/>
                    <a:gd name="connsiteX38" fmla="*/ 519607 w 545065"/>
                    <a:gd name="connsiteY38" fmla="*/ 100308 h 414911"/>
                    <a:gd name="connsiteX39" fmla="*/ 529011 w 545065"/>
                    <a:gd name="connsiteY39" fmla="*/ 102071 h 414911"/>
                    <a:gd name="connsiteX40" fmla="*/ 545065 w 545065"/>
                    <a:gd name="connsiteY40" fmla="*/ 118475 h 414911"/>
                    <a:gd name="connsiteX41" fmla="*/ 545065 w 545065"/>
                    <a:gd name="connsiteY41" fmla="*/ 127795 h 414911"/>
                    <a:gd name="connsiteX42" fmla="*/ 543056 w 545065"/>
                    <a:gd name="connsiteY42" fmla="*/ 128967 h 414911"/>
                    <a:gd name="connsiteX43" fmla="*/ 529377 w 545065"/>
                    <a:gd name="connsiteY43" fmla="*/ 120500 h 414911"/>
                    <a:gd name="connsiteX44" fmla="*/ 520910 w 545065"/>
                    <a:gd name="connsiteY44" fmla="*/ 128967 h 414911"/>
                    <a:gd name="connsiteX45" fmla="*/ 515700 w 545065"/>
                    <a:gd name="connsiteY45" fmla="*/ 135481 h 414911"/>
                    <a:gd name="connsiteX46" fmla="*/ 491599 w 545065"/>
                    <a:gd name="connsiteY46" fmla="*/ 149160 h 414911"/>
                    <a:gd name="connsiteX47" fmla="*/ 483783 w 545065"/>
                    <a:gd name="connsiteY47" fmla="*/ 147205 h 414911"/>
                    <a:gd name="connsiteX48" fmla="*/ 479224 w 545065"/>
                    <a:gd name="connsiteY48" fmla="*/ 157627 h 414911"/>
                    <a:gd name="connsiteX49" fmla="*/ 472058 w 545065"/>
                    <a:gd name="connsiteY49" fmla="*/ 156325 h 414911"/>
                    <a:gd name="connsiteX50" fmla="*/ 459683 w 545065"/>
                    <a:gd name="connsiteY50" fmla="*/ 158278 h 414911"/>
                    <a:gd name="connsiteX51" fmla="*/ 452518 w 545065"/>
                    <a:gd name="connsiteY51" fmla="*/ 165443 h 414911"/>
                    <a:gd name="connsiteX52" fmla="*/ 457729 w 545065"/>
                    <a:gd name="connsiteY52" fmla="*/ 176516 h 414911"/>
                    <a:gd name="connsiteX53" fmla="*/ 466196 w 545065"/>
                    <a:gd name="connsiteY53" fmla="*/ 179122 h 414911"/>
                    <a:gd name="connsiteX54" fmla="*/ 481828 w 545065"/>
                    <a:gd name="connsiteY54" fmla="*/ 197360 h 414911"/>
                    <a:gd name="connsiteX55" fmla="*/ 482480 w 545065"/>
                    <a:gd name="connsiteY55" fmla="*/ 208433 h 414911"/>
                    <a:gd name="connsiteX56" fmla="*/ 464894 w 545065"/>
                    <a:gd name="connsiteY56" fmla="*/ 210387 h 414911"/>
                    <a:gd name="connsiteX57" fmla="*/ 451215 w 545065"/>
                    <a:gd name="connsiteY57" fmla="*/ 205827 h 414911"/>
                    <a:gd name="connsiteX58" fmla="*/ 441445 w 545065"/>
                    <a:gd name="connsiteY58" fmla="*/ 217551 h 414911"/>
                    <a:gd name="connsiteX59" fmla="*/ 458381 w 545065"/>
                    <a:gd name="connsiteY59" fmla="*/ 231230 h 414911"/>
                    <a:gd name="connsiteX60" fmla="*/ 455124 w 545065"/>
                    <a:gd name="connsiteY60" fmla="*/ 254679 h 414911"/>
                    <a:gd name="connsiteX61" fmla="*/ 447959 w 545065"/>
                    <a:gd name="connsiteY61" fmla="*/ 259238 h 414911"/>
                    <a:gd name="connsiteX62" fmla="*/ 447959 w 545065"/>
                    <a:gd name="connsiteY62" fmla="*/ 265752 h 414911"/>
                    <a:gd name="connsiteX63" fmla="*/ 464894 w 545065"/>
                    <a:gd name="connsiteY63" fmla="*/ 269659 h 414911"/>
                    <a:gd name="connsiteX64" fmla="*/ 453170 w 545065"/>
                    <a:gd name="connsiteY64" fmla="*/ 285292 h 414911"/>
                    <a:gd name="connsiteX65" fmla="*/ 459031 w 545065"/>
                    <a:gd name="connsiteY65" fmla="*/ 293760 h 414911"/>
                    <a:gd name="connsiteX66" fmla="*/ 466196 w 545065"/>
                    <a:gd name="connsiteY66" fmla="*/ 299622 h 414911"/>
                    <a:gd name="connsiteX67" fmla="*/ 472058 w 545065"/>
                    <a:gd name="connsiteY67" fmla="*/ 295062 h 414911"/>
                    <a:gd name="connsiteX68" fmla="*/ 475967 w 545065"/>
                    <a:gd name="connsiteY68" fmla="*/ 308089 h 414911"/>
                    <a:gd name="connsiteX69" fmla="*/ 488342 w 545065"/>
                    <a:gd name="connsiteY69" fmla="*/ 317860 h 414911"/>
                    <a:gd name="connsiteX70" fmla="*/ 513745 w 545065"/>
                    <a:gd name="connsiteY70" fmla="*/ 317208 h 414911"/>
                    <a:gd name="connsiteX71" fmla="*/ 519607 w 545065"/>
                    <a:gd name="connsiteY71" fmla="*/ 323722 h 414911"/>
                    <a:gd name="connsiteX72" fmla="*/ 511791 w 545065"/>
                    <a:gd name="connsiteY72" fmla="*/ 336098 h 414911"/>
                    <a:gd name="connsiteX73" fmla="*/ 502021 w 545065"/>
                    <a:gd name="connsiteY73" fmla="*/ 336098 h 414911"/>
                    <a:gd name="connsiteX74" fmla="*/ 505278 w 545065"/>
                    <a:gd name="connsiteY74" fmla="*/ 346519 h 414911"/>
                    <a:gd name="connsiteX75" fmla="*/ 501369 w 545065"/>
                    <a:gd name="connsiteY75" fmla="*/ 348473 h 414911"/>
                    <a:gd name="connsiteX76" fmla="*/ 500718 w 545065"/>
                    <a:gd name="connsiteY76" fmla="*/ 355638 h 414911"/>
                    <a:gd name="connsiteX77" fmla="*/ 479875 w 545065"/>
                    <a:gd name="connsiteY77" fmla="*/ 362152 h 414911"/>
                    <a:gd name="connsiteX78" fmla="*/ 462288 w 545065"/>
                    <a:gd name="connsiteY78" fmla="*/ 379738 h 414911"/>
                    <a:gd name="connsiteX79" fmla="*/ 466848 w 545065"/>
                    <a:gd name="connsiteY79" fmla="*/ 388206 h 414911"/>
                    <a:gd name="connsiteX80" fmla="*/ 466848 w 545065"/>
                    <a:gd name="connsiteY80" fmla="*/ 395371 h 414911"/>
                    <a:gd name="connsiteX81" fmla="*/ 477269 w 545065"/>
                    <a:gd name="connsiteY81" fmla="*/ 398628 h 414911"/>
                    <a:gd name="connsiteX82" fmla="*/ 474664 w 545065"/>
                    <a:gd name="connsiteY82" fmla="*/ 408398 h 414911"/>
                    <a:gd name="connsiteX83" fmla="*/ 440142 w 545065"/>
                    <a:gd name="connsiteY83" fmla="*/ 412957 h 414911"/>
                    <a:gd name="connsiteX84" fmla="*/ 438188 w 545065"/>
                    <a:gd name="connsiteY84" fmla="*/ 407746 h 414911"/>
                    <a:gd name="connsiteX85" fmla="*/ 440793 w 545065"/>
                    <a:gd name="connsiteY85" fmla="*/ 392765 h 414911"/>
                    <a:gd name="connsiteX86" fmla="*/ 436886 w 545065"/>
                    <a:gd name="connsiteY86" fmla="*/ 377133 h 414911"/>
                    <a:gd name="connsiteX87" fmla="*/ 429720 w 545065"/>
                    <a:gd name="connsiteY87" fmla="*/ 369968 h 414911"/>
                    <a:gd name="connsiteX88" fmla="*/ 431023 w 545065"/>
                    <a:gd name="connsiteY88" fmla="*/ 360198 h 414911"/>
                    <a:gd name="connsiteX89" fmla="*/ 440793 w 545065"/>
                    <a:gd name="connsiteY89" fmla="*/ 360849 h 414911"/>
                    <a:gd name="connsiteX90" fmla="*/ 442097 w 545065"/>
                    <a:gd name="connsiteY90" fmla="*/ 357592 h 414911"/>
                    <a:gd name="connsiteX91" fmla="*/ 439491 w 545065"/>
                    <a:gd name="connsiteY91" fmla="*/ 349125 h 414911"/>
                    <a:gd name="connsiteX92" fmla="*/ 428418 w 545065"/>
                    <a:gd name="connsiteY92" fmla="*/ 349776 h 414911"/>
                    <a:gd name="connsiteX93" fmla="*/ 425813 w 545065"/>
                    <a:gd name="connsiteY93" fmla="*/ 336098 h 414911"/>
                    <a:gd name="connsiteX94" fmla="*/ 405621 w 545065"/>
                    <a:gd name="connsiteY94" fmla="*/ 315906 h 414911"/>
                    <a:gd name="connsiteX95" fmla="*/ 408877 w 545065"/>
                    <a:gd name="connsiteY95" fmla="*/ 293108 h 414911"/>
                    <a:gd name="connsiteX96" fmla="*/ 395851 w 545065"/>
                    <a:gd name="connsiteY96" fmla="*/ 291806 h 414911"/>
                    <a:gd name="connsiteX97" fmla="*/ 395851 w 545065"/>
                    <a:gd name="connsiteY97" fmla="*/ 285292 h 414911"/>
                    <a:gd name="connsiteX98" fmla="*/ 355466 w 545065"/>
                    <a:gd name="connsiteY98" fmla="*/ 285292 h 414911"/>
                    <a:gd name="connsiteX99" fmla="*/ 344393 w 545065"/>
                    <a:gd name="connsiteY99" fmla="*/ 274870 h 414911"/>
                    <a:gd name="connsiteX100" fmla="*/ 283817 w 545065"/>
                    <a:gd name="connsiteY100" fmla="*/ 272916 h 414911"/>
                    <a:gd name="connsiteX101" fmla="*/ 239526 w 545065"/>
                    <a:gd name="connsiteY101" fmla="*/ 286595 h 414911"/>
                    <a:gd name="connsiteX102" fmla="*/ 200444 w 545065"/>
                    <a:gd name="connsiteY102" fmla="*/ 298319 h 414911"/>
                    <a:gd name="connsiteX103" fmla="*/ 155502 w 545065"/>
                    <a:gd name="connsiteY103" fmla="*/ 323071 h 414911"/>
                    <a:gd name="connsiteX104" fmla="*/ 140521 w 545065"/>
                    <a:gd name="connsiteY104" fmla="*/ 338703 h 414911"/>
                    <a:gd name="connsiteX105" fmla="*/ 140521 w 545065"/>
                    <a:gd name="connsiteY105" fmla="*/ 363454 h 414911"/>
                    <a:gd name="connsiteX106" fmla="*/ 143777 w 545065"/>
                    <a:gd name="connsiteY106" fmla="*/ 398628 h 414911"/>
                    <a:gd name="connsiteX107" fmla="*/ 155502 w 545065"/>
                    <a:gd name="connsiteY107" fmla="*/ 413608 h 414911"/>
                    <a:gd name="connsiteX108" fmla="*/ 147034 w 545065"/>
                    <a:gd name="connsiteY108" fmla="*/ 414911 h 414911"/>
                    <a:gd name="connsiteX109" fmla="*/ 137264 w 545065"/>
                    <a:gd name="connsiteY109" fmla="*/ 407095 h 414911"/>
                    <a:gd name="connsiteX110" fmla="*/ 120328 w 545065"/>
                    <a:gd name="connsiteY110" fmla="*/ 405792 h 414911"/>
                    <a:gd name="connsiteX111" fmla="*/ 118090 w 545065"/>
                    <a:gd name="connsiteY111" fmla="*/ 406464 h 414911"/>
                    <a:gd name="connsiteX112" fmla="*/ 118374 w 545065"/>
                    <a:gd name="connsiteY112" fmla="*/ 405792 h 414911"/>
                    <a:gd name="connsiteX113" fmla="*/ 94926 w 545065"/>
                    <a:gd name="connsiteY113" fmla="*/ 405792 h 414911"/>
                    <a:gd name="connsiteX114" fmla="*/ 75385 w 545065"/>
                    <a:gd name="connsiteY114" fmla="*/ 404490 h 414911"/>
                    <a:gd name="connsiteX115" fmla="*/ 64963 w 545065"/>
                    <a:gd name="connsiteY115" fmla="*/ 381041 h 414911"/>
                    <a:gd name="connsiteX116" fmla="*/ 57148 w 545065"/>
                    <a:gd name="connsiteY116" fmla="*/ 378435 h 414911"/>
                    <a:gd name="connsiteX117" fmla="*/ 38909 w 545065"/>
                    <a:gd name="connsiteY117" fmla="*/ 360198 h 414911"/>
                    <a:gd name="connsiteX118" fmla="*/ 37607 w 545065"/>
                    <a:gd name="connsiteY118" fmla="*/ 338052 h 414911"/>
                    <a:gd name="connsiteX119" fmla="*/ 33698 w 545065"/>
                    <a:gd name="connsiteY119" fmla="*/ 322419 h 414911"/>
                    <a:gd name="connsiteX120" fmla="*/ 50634 w 545065"/>
                    <a:gd name="connsiteY120" fmla="*/ 293760 h 414911"/>
                    <a:gd name="connsiteX121" fmla="*/ 59752 w 545065"/>
                    <a:gd name="connsiteY121" fmla="*/ 269008 h 414911"/>
                    <a:gd name="connsiteX122" fmla="*/ 50634 w 545065"/>
                    <a:gd name="connsiteY122" fmla="*/ 215597 h 414911"/>
                    <a:gd name="connsiteX123" fmla="*/ 5039 w 545065"/>
                    <a:gd name="connsiteY123" fmla="*/ 211689 h 414911"/>
                    <a:gd name="connsiteX124" fmla="*/ 0 w 545065"/>
                    <a:gd name="connsiteY124" fmla="*/ 214569 h 414911"/>
                    <a:gd name="connsiteX125" fmla="*/ 6993 w 545065"/>
                    <a:gd name="connsiteY125" fmla="*/ 172608 h 414911"/>
                    <a:gd name="connsiteX126" fmla="*/ 24580 w 545065"/>
                    <a:gd name="connsiteY126" fmla="*/ 164792 h 414911"/>
                    <a:gd name="connsiteX127" fmla="*/ 48028 w 545065"/>
                    <a:gd name="connsiteY127" fmla="*/ 162838 h 414911"/>
                    <a:gd name="connsiteX128" fmla="*/ 73431 w 545065"/>
                    <a:gd name="connsiteY128" fmla="*/ 149160 h 414911"/>
                    <a:gd name="connsiteX129" fmla="*/ 89063 w 545065"/>
                    <a:gd name="connsiteY129" fmla="*/ 127665 h 414911"/>
                    <a:gd name="connsiteX130" fmla="*/ 114467 w 545065"/>
                    <a:gd name="connsiteY130" fmla="*/ 121803 h 414911"/>
                    <a:gd name="connsiteX131" fmla="*/ 122282 w 545065"/>
                    <a:gd name="connsiteY131" fmla="*/ 98354 h 414911"/>
                    <a:gd name="connsiteX132" fmla="*/ 128144 w 545065"/>
                    <a:gd name="connsiteY132" fmla="*/ 80768 h 414911"/>
                    <a:gd name="connsiteX133" fmla="*/ 134007 w 545065"/>
                    <a:gd name="connsiteY133" fmla="*/ 41687 h 414911"/>
                    <a:gd name="connsiteX134" fmla="*/ 126191 w 545065"/>
                    <a:gd name="connsiteY134" fmla="*/ 20192 h 414911"/>
                    <a:gd name="connsiteX135" fmla="*/ 134007 w 545065"/>
                    <a:gd name="connsiteY135" fmla="*/ 651 h 414911"/>
                    <a:gd name="connsiteX136" fmla="*/ 132086 w 545065"/>
                    <a:gd name="connsiteY136" fmla="*/ 127 h 414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</a:cxnLst>
                  <a:rect l="l" t="t" r="r" b="b"/>
                  <a:pathLst>
                    <a:path w="545065" h="414911">
                      <a:moveTo>
                        <a:pt x="134007" y="0"/>
                      </a:moveTo>
                      <a:lnTo>
                        <a:pt x="150942" y="5211"/>
                      </a:lnTo>
                      <a:lnTo>
                        <a:pt x="167226" y="23449"/>
                      </a:lnTo>
                      <a:lnTo>
                        <a:pt x="175693" y="14981"/>
                      </a:lnTo>
                      <a:lnTo>
                        <a:pt x="186766" y="21494"/>
                      </a:lnTo>
                      <a:lnTo>
                        <a:pt x="195885" y="48200"/>
                      </a:lnTo>
                      <a:lnTo>
                        <a:pt x="214123" y="58621"/>
                      </a:lnTo>
                      <a:lnTo>
                        <a:pt x="227801" y="43640"/>
                      </a:lnTo>
                      <a:lnTo>
                        <a:pt x="242782" y="50805"/>
                      </a:lnTo>
                      <a:lnTo>
                        <a:pt x="272745" y="56668"/>
                      </a:lnTo>
                      <a:lnTo>
                        <a:pt x="302707" y="72952"/>
                      </a:lnTo>
                      <a:lnTo>
                        <a:pt x="335926" y="110730"/>
                      </a:lnTo>
                      <a:lnTo>
                        <a:pt x="335275" y="117895"/>
                      </a:lnTo>
                      <a:lnTo>
                        <a:pt x="345696" y="128967"/>
                      </a:lnTo>
                      <a:lnTo>
                        <a:pt x="355466" y="113335"/>
                      </a:lnTo>
                      <a:lnTo>
                        <a:pt x="350907" y="91841"/>
                      </a:lnTo>
                      <a:lnTo>
                        <a:pt x="348953" y="85979"/>
                      </a:lnTo>
                      <a:lnTo>
                        <a:pt x="351558" y="77511"/>
                      </a:lnTo>
                      <a:lnTo>
                        <a:pt x="361329" y="69695"/>
                      </a:lnTo>
                      <a:lnTo>
                        <a:pt x="335926" y="52108"/>
                      </a:lnTo>
                      <a:lnTo>
                        <a:pt x="340486" y="42338"/>
                      </a:lnTo>
                      <a:lnTo>
                        <a:pt x="349604" y="43640"/>
                      </a:lnTo>
                      <a:lnTo>
                        <a:pt x="356118" y="52759"/>
                      </a:lnTo>
                      <a:lnTo>
                        <a:pt x="363934" y="54062"/>
                      </a:lnTo>
                      <a:lnTo>
                        <a:pt x="363283" y="41687"/>
                      </a:lnTo>
                      <a:lnTo>
                        <a:pt x="376961" y="35173"/>
                      </a:lnTo>
                      <a:lnTo>
                        <a:pt x="377612" y="29962"/>
                      </a:lnTo>
                      <a:lnTo>
                        <a:pt x="382823" y="24751"/>
                      </a:lnTo>
                      <a:lnTo>
                        <a:pt x="404969" y="34522"/>
                      </a:lnTo>
                      <a:lnTo>
                        <a:pt x="416042" y="43640"/>
                      </a:lnTo>
                      <a:lnTo>
                        <a:pt x="431023" y="43640"/>
                      </a:lnTo>
                      <a:lnTo>
                        <a:pt x="442097" y="48851"/>
                      </a:lnTo>
                      <a:lnTo>
                        <a:pt x="466848" y="66438"/>
                      </a:lnTo>
                      <a:lnTo>
                        <a:pt x="471407" y="72952"/>
                      </a:lnTo>
                      <a:lnTo>
                        <a:pt x="475315" y="87932"/>
                      </a:lnTo>
                      <a:lnTo>
                        <a:pt x="494856" y="92492"/>
                      </a:lnTo>
                      <a:lnTo>
                        <a:pt x="492250" y="102913"/>
                      </a:lnTo>
                      <a:lnTo>
                        <a:pt x="497461" y="108124"/>
                      </a:lnTo>
                      <a:lnTo>
                        <a:pt x="519607" y="100308"/>
                      </a:lnTo>
                      <a:lnTo>
                        <a:pt x="529011" y="102071"/>
                      </a:lnTo>
                      <a:lnTo>
                        <a:pt x="545065" y="118475"/>
                      </a:lnTo>
                      <a:lnTo>
                        <a:pt x="545065" y="127795"/>
                      </a:lnTo>
                      <a:lnTo>
                        <a:pt x="543056" y="128967"/>
                      </a:lnTo>
                      <a:lnTo>
                        <a:pt x="529377" y="120500"/>
                      </a:lnTo>
                      <a:lnTo>
                        <a:pt x="520910" y="128967"/>
                      </a:lnTo>
                      <a:lnTo>
                        <a:pt x="515700" y="135481"/>
                      </a:lnTo>
                      <a:lnTo>
                        <a:pt x="491599" y="149160"/>
                      </a:lnTo>
                      <a:lnTo>
                        <a:pt x="483783" y="147205"/>
                      </a:lnTo>
                      <a:lnTo>
                        <a:pt x="479224" y="157627"/>
                      </a:lnTo>
                      <a:lnTo>
                        <a:pt x="472058" y="156325"/>
                      </a:lnTo>
                      <a:lnTo>
                        <a:pt x="459683" y="158278"/>
                      </a:lnTo>
                      <a:lnTo>
                        <a:pt x="452518" y="165443"/>
                      </a:lnTo>
                      <a:lnTo>
                        <a:pt x="457729" y="176516"/>
                      </a:lnTo>
                      <a:lnTo>
                        <a:pt x="466196" y="179122"/>
                      </a:lnTo>
                      <a:lnTo>
                        <a:pt x="481828" y="197360"/>
                      </a:lnTo>
                      <a:lnTo>
                        <a:pt x="482480" y="208433"/>
                      </a:lnTo>
                      <a:lnTo>
                        <a:pt x="464894" y="210387"/>
                      </a:lnTo>
                      <a:lnTo>
                        <a:pt x="451215" y="205827"/>
                      </a:lnTo>
                      <a:lnTo>
                        <a:pt x="441445" y="217551"/>
                      </a:lnTo>
                      <a:lnTo>
                        <a:pt x="458381" y="231230"/>
                      </a:lnTo>
                      <a:lnTo>
                        <a:pt x="455124" y="254679"/>
                      </a:lnTo>
                      <a:lnTo>
                        <a:pt x="447959" y="259238"/>
                      </a:lnTo>
                      <a:lnTo>
                        <a:pt x="447959" y="265752"/>
                      </a:lnTo>
                      <a:lnTo>
                        <a:pt x="464894" y="269659"/>
                      </a:lnTo>
                      <a:lnTo>
                        <a:pt x="453170" y="285292"/>
                      </a:lnTo>
                      <a:lnTo>
                        <a:pt x="459031" y="293760"/>
                      </a:lnTo>
                      <a:lnTo>
                        <a:pt x="466196" y="299622"/>
                      </a:lnTo>
                      <a:lnTo>
                        <a:pt x="472058" y="295062"/>
                      </a:lnTo>
                      <a:lnTo>
                        <a:pt x="475967" y="308089"/>
                      </a:lnTo>
                      <a:lnTo>
                        <a:pt x="488342" y="317860"/>
                      </a:lnTo>
                      <a:lnTo>
                        <a:pt x="513745" y="317208"/>
                      </a:lnTo>
                      <a:lnTo>
                        <a:pt x="519607" y="323722"/>
                      </a:lnTo>
                      <a:lnTo>
                        <a:pt x="511791" y="336098"/>
                      </a:lnTo>
                      <a:lnTo>
                        <a:pt x="502021" y="336098"/>
                      </a:lnTo>
                      <a:lnTo>
                        <a:pt x="505278" y="346519"/>
                      </a:lnTo>
                      <a:lnTo>
                        <a:pt x="501369" y="348473"/>
                      </a:lnTo>
                      <a:lnTo>
                        <a:pt x="500718" y="355638"/>
                      </a:lnTo>
                      <a:lnTo>
                        <a:pt x="479875" y="362152"/>
                      </a:lnTo>
                      <a:lnTo>
                        <a:pt x="462288" y="379738"/>
                      </a:lnTo>
                      <a:lnTo>
                        <a:pt x="466848" y="388206"/>
                      </a:lnTo>
                      <a:lnTo>
                        <a:pt x="466848" y="395371"/>
                      </a:lnTo>
                      <a:lnTo>
                        <a:pt x="477269" y="398628"/>
                      </a:lnTo>
                      <a:lnTo>
                        <a:pt x="474664" y="408398"/>
                      </a:lnTo>
                      <a:lnTo>
                        <a:pt x="440142" y="412957"/>
                      </a:lnTo>
                      <a:lnTo>
                        <a:pt x="438188" y="407746"/>
                      </a:lnTo>
                      <a:lnTo>
                        <a:pt x="440793" y="392765"/>
                      </a:lnTo>
                      <a:lnTo>
                        <a:pt x="436886" y="377133"/>
                      </a:lnTo>
                      <a:lnTo>
                        <a:pt x="429720" y="369968"/>
                      </a:lnTo>
                      <a:lnTo>
                        <a:pt x="431023" y="360198"/>
                      </a:lnTo>
                      <a:lnTo>
                        <a:pt x="440793" y="360849"/>
                      </a:lnTo>
                      <a:lnTo>
                        <a:pt x="442097" y="357592"/>
                      </a:lnTo>
                      <a:lnTo>
                        <a:pt x="439491" y="349125"/>
                      </a:lnTo>
                      <a:lnTo>
                        <a:pt x="428418" y="349776"/>
                      </a:lnTo>
                      <a:lnTo>
                        <a:pt x="425813" y="336098"/>
                      </a:lnTo>
                      <a:lnTo>
                        <a:pt x="405621" y="315906"/>
                      </a:lnTo>
                      <a:lnTo>
                        <a:pt x="408877" y="293108"/>
                      </a:lnTo>
                      <a:lnTo>
                        <a:pt x="395851" y="291806"/>
                      </a:lnTo>
                      <a:lnTo>
                        <a:pt x="395851" y="285292"/>
                      </a:lnTo>
                      <a:lnTo>
                        <a:pt x="355466" y="285292"/>
                      </a:lnTo>
                      <a:lnTo>
                        <a:pt x="344393" y="274870"/>
                      </a:lnTo>
                      <a:lnTo>
                        <a:pt x="283817" y="272916"/>
                      </a:lnTo>
                      <a:lnTo>
                        <a:pt x="239526" y="286595"/>
                      </a:lnTo>
                      <a:lnTo>
                        <a:pt x="200444" y="298319"/>
                      </a:lnTo>
                      <a:lnTo>
                        <a:pt x="155502" y="323071"/>
                      </a:lnTo>
                      <a:lnTo>
                        <a:pt x="140521" y="338703"/>
                      </a:lnTo>
                      <a:lnTo>
                        <a:pt x="140521" y="363454"/>
                      </a:lnTo>
                      <a:lnTo>
                        <a:pt x="143777" y="398628"/>
                      </a:lnTo>
                      <a:lnTo>
                        <a:pt x="155502" y="413608"/>
                      </a:lnTo>
                      <a:lnTo>
                        <a:pt x="147034" y="414911"/>
                      </a:lnTo>
                      <a:lnTo>
                        <a:pt x="137264" y="407095"/>
                      </a:lnTo>
                      <a:lnTo>
                        <a:pt x="120328" y="405792"/>
                      </a:lnTo>
                      <a:lnTo>
                        <a:pt x="118090" y="406464"/>
                      </a:lnTo>
                      <a:lnTo>
                        <a:pt x="118374" y="405792"/>
                      </a:lnTo>
                      <a:lnTo>
                        <a:pt x="94926" y="405792"/>
                      </a:lnTo>
                      <a:lnTo>
                        <a:pt x="75385" y="404490"/>
                      </a:lnTo>
                      <a:lnTo>
                        <a:pt x="64963" y="381041"/>
                      </a:lnTo>
                      <a:lnTo>
                        <a:pt x="57148" y="378435"/>
                      </a:lnTo>
                      <a:lnTo>
                        <a:pt x="38909" y="360198"/>
                      </a:lnTo>
                      <a:lnTo>
                        <a:pt x="37607" y="338052"/>
                      </a:lnTo>
                      <a:lnTo>
                        <a:pt x="33698" y="322419"/>
                      </a:lnTo>
                      <a:lnTo>
                        <a:pt x="50634" y="293760"/>
                      </a:lnTo>
                      <a:lnTo>
                        <a:pt x="59752" y="269008"/>
                      </a:lnTo>
                      <a:lnTo>
                        <a:pt x="50634" y="215597"/>
                      </a:lnTo>
                      <a:lnTo>
                        <a:pt x="5039" y="211689"/>
                      </a:lnTo>
                      <a:lnTo>
                        <a:pt x="0" y="214569"/>
                      </a:lnTo>
                      <a:lnTo>
                        <a:pt x="6993" y="172608"/>
                      </a:lnTo>
                      <a:lnTo>
                        <a:pt x="24580" y="164792"/>
                      </a:lnTo>
                      <a:lnTo>
                        <a:pt x="48028" y="162838"/>
                      </a:lnTo>
                      <a:lnTo>
                        <a:pt x="73431" y="149160"/>
                      </a:lnTo>
                      <a:lnTo>
                        <a:pt x="89063" y="127665"/>
                      </a:lnTo>
                      <a:lnTo>
                        <a:pt x="114467" y="121803"/>
                      </a:lnTo>
                      <a:lnTo>
                        <a:pt x="122282" y="98354"/>
                      </a:lnTo>
                      <a:lnTo>
                        <a:pt x="128144" y="80768"/>
                      </a:lnTo>
                      <a:lnTo>
                        <a:pt x="134007" y="41687"/>
                      </a:lnTo>
                      <a:lnTo>
                        <a:pt x="126191" y="20192"/>
                      </a:lnTo>
                      <a:lnTo>
                        <a:pt x="134007" y="651"/>
                      </a:lnTo>
                      <a:lnTo>
                        <a:pt x="132086" y="127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E637F629-28CB-9605-62AF-7BBBABD19476}"/>
                    </a:ext>
                  </a:extLst>
                </p:cNvPr>
                <p:cNvSpPr/>
                <p:nvPr/>
              </p:nvSpPr>
              <p:spPr>
                <a:xfrm>
                  <a:off x="680443" y="2563436"/>
                  <a:ext cx="177172" cy="507243"/>
                </a:xfrm>
                <a:custGeom>
                  <a:avLst/>
                  <a:gdLst>
                    <a:gd name="connsiteX0" fmla="*/ 0 w 177172"/>
                    <a:gd name="connsiteY0" fmla="*/ 0 h 507243"/>
                    <a:gd name="connsiteX1" fmla="*/ 14009 w 177172"/>
                    <a:gd name="connsiteY1" fmla="*/ 7004 h 507243"/>
                    <a:gd name="connsiteX2" fmla="*/ 8146 w 177172"/>
                    <a:gd name="connsiteY2" fmla="*/ 38269 h 507243"/>
                    <a:gd name="connsiteX3" fmla="*/ 24756 w 177172"/>
                    <a:gd name="connsiteY3" fmla="*/ 43154 h 507243"/>
                    <a:gd name="connsiteX4" fmla="*/ 46251 w 177172"/>
                    <a:gd name="connsiteY4" fmla="*/ 57809 h 507243"/>
                    <a:gd name="connsiteX5" fmla="*/ 65791 w 177172"/>
                    <a:gd name="connsiteY5" fmla="*/ 60741 h 507243"/>
                    <a:gd name="connsiteX6" fmla="*/ 68722 w 177172"/>
                    <a:gd name="connsiteY6" fmla="*/ 47062 h 507243"/>
                    <a:gd name="connsiteX7" fmla="*/ 56997 w 177172"/>
                    <a:gd name="connsiteY7" fmla="*/ 45108 h 507243"/>
                    <a:gd name="connsiteX8" fmla="*/ 55044 w 177172"/>
                    <a:gd name="connsiteY8" fmla="*/ 36315 h 507243"/>
                    <a:gd name="connsiteX9" fmla="*/ 62860 w 177172"/>
                    <a:gd name="connsiteY9" fmla="*/ 34361 h 507243"/>
                    <a:gd name="connsiteX10" fmla="*/ 59929 w 177172"/>
                    <a:gd name="connsiteY10" fmla="*/ 24590 h 507243"/>
                    <a:gd name="connsiteX11" fmla="*/ 67745 w 177172"/>
                    <a:gd name="connsiteY11" fmla="*/ 16774 h 507243"/>
                    <a:gd name="connsiteX12" fmla="*/ 74585 w 177172"/>
                    <a:gd name="connsiteY12" fmla="*/ 23614 h 507243"/>
                    <a:gd name="connsiteX13" fmla="*/ 81423 w 177172"/>
                    <a:gd name="connsiteY13" fmla="*/ 18728 h 507243"/>
                    <a:gd name="connsiteX14" fmla="*/ 92171 w 177172"/>
                    <a:gd name="connsiteY14" fmla="*/ 23614 h 507243"/>
                    <a:gd name="connsiteX15" fmla="*/ 81423 w 177172"/>
                    <a:gd name="connsiteY15" fmla="*/ 50970 h 507243"/>
                    <a:gd name="connsiteX16" fmla="*/ 104872 w 177172"/>
                    <a:gd name="connsiteY16" fmla="*/ 48039 h 507243"/>
                    <a:gd name="connsiteX17" fmla="*/ 111711 w 177172"/>
                    <a:gd name="connsiteY17" fmla="*/ 55855 h 507243"/>
                    <a:gd name="connsiteX18" fmla="*/ 111711 w 177172"/>
                    <a:gd name="connsiteY18" fmla="*/ 62695 h 507243"/>
                    <a:gd name="connsiteX19" fmla="*/ 132229 w 177172"/>
                    <a:gd name="connsiteY19" fmla="*/ 80281 h 507243"/>
                    <a:gd name="connsiteX20" fmla="*/ 130275 w 177172"/>
                    <a:gd name="connsiteY20" fmla="*/ 96891 h 507243"/>
                    <a:gd name="connsiteX21" fmla="*/ 138091 w 177172"/>
                    <a:gd name="connsiteY21" fmla="*/ 101776 h 507243"/>
                    <a:gd name="connsiteX22" fmla="*/ 138091 w 177172"/>
                    <a:gd name="connsiteY22" fmla="*/ 110569 h 507243"/>
                    <a:gd name="connsiteX23" fmla="*/ 147862 w 177172"/>
                    <a:gd name="connsiteY23" fmla="*/ 113500 h 507243"/>
                    <a:gd name="connsiteX24" fmla="*/ 177172 w 177172"/>
                    <a:gd name="connsiteY24" fmla="*/ 146719 h 507243"/>
                    <a:gd name="connsiteX25" fmla="*/ 159847 w 177172"/>
                    <a:gd name="connsiteY25" fmla="*/ 167983 h 507243"/>
                    <a:gd name="connsiteX26" fmla="*/ 159586 w 177172"/>
                    <a:gd name="connsiteY26" fmla="*/ 167237 h 507243"/>
                    <a:gd name="connsiteX27" fmla="*/ 147862 w 177172"/>
                    <a:gd name="connsiteY27" fmla="*/ 167237 h 507243"/>
                    <a:gd name="connsiteX28" fmla="*/ 146884 w 177172"/>
                    <a:gd name="connsiteY28" fmla="*/ 187755 h 507243"/>
                    <a:gd name="connsiteX29" fmla="*/ 140046 w 177172"/>
                    <a:gd name="connsiteY29" fmla="*/ 194593 h 507243"/>
                    <a:gd name="connsiteX30" fmla="*/ 144931 w 177172"/>
                    <a:gd name="connsiteY30" fmla="*/ 210226 h 507243"/>
                    <a:gd name="connsiteX31" fmla="*/ 137114 w 177172"/>
                    <a:gd name="connsiteY31" fmla="*/ 214134 h 507243"/>
                    <a:gd name="connsiteX32" fmla="*/ 125390 w 177172"/>
                    <a:gd name="connsiteY32" fmla="*/ 220973 h 507243"/>
                    <a:gd name="connsiteX33" fmla="*/ 123436 w 177172"/>
                    <a:gd name="connsiteY33" fmla="*/ 229766 h 507243"/>
                    <a:gd name="connsiteX34" fmla="*/ 131252 w 177172"/>
                    <a:gd name="connsiteY34" fmla="*/ 242468 h 507243"/>
                    <a:gd name="connsiteX35" fmla="*/ 125390 w 177172"/>
                    <a:gd name="connsiteY35" fmla="*/ 248330 h 507243"/>
                    <a:gd name="connsiteX36" fmla="*/ 118551 w 177172"/>
                    <a:gd name="connsiteY36" fmla="*/ 282526 h 507243"/>
                    <a:gd name="connsiteX37" fmla="*/ 108781 w 177172"/>
                    <a:gd name="connsiteY37" fmla="*/ 301089 h 507243"/>
                    <a:gd name="connsiteX38" fmla="*/ 133206 w 177172"/>
                    <a:gd name="connsiteY38" fmla="*/ 304021 h 507243"/>
                    <a:gd name="connsiteX39" fmla="*/ 133206 w 177172"/>
                    <a:gd name="connsiteY39" fmla="*/ 313791 h 507243"/>
                    <a:gd name="connsiteX40" fmla="*/ 116597 w 177172"/>
                    <a:gd name="connsiteY40" fmla="*/ 332354 h 507243"/>
                    <a:gd name="connsiteX41" fmla="*/ 115620 w 177172"/>
                    <a:gd name="connsiteY41" fmla="*/ 347010 h 507243"/>
                    <a:gd name="connsiteX42" fmla="*/ 130275 w 177172"/>
                    <a:gd name="connsiteY42" fmla="*/ 371435 h 507243"/>
                    <a:gd name="connsiteX43" fmla="*/ 127344 w 177172"/>
                    <a:gd name="connsiteY43" fmla="*/ 380229 h 507243"/>
                    <a:gd name="connsiteX44" fmla="*/ 131252 w 177172"/>
                    <a:gd name="connsiteY44" fmla="*/ 383160 h 507243"/>
                    <a:gd name="connsiteX45" fmla="*/ 131252 w 177172"/>
                    <a:gd name="connsiteY45" fmla="*/ 421264 h 507243"/>
                    <a:gd name="connsiteX46" fmla="*/ 119528 w 177172"/>
                    <a:gd name="connsiteY46" fmla="*/ 440805 h 507243"/>
                    <a:gd name="connsiteX47" fmla="*/ 131252 w 177172"/>
                    <a:gd name="connsiteY47" fmla="*/ 453506 h 507243"/>
                    <a:gd name="connsiteX48" fmla="*/ 115909 w 177172"/>
                    <a:gd name="connsiteY48" fmla="*/ 466931 h 507243"/>
                    <a:gd name="connsiteX49" fmla="*/ 120830 w 177172"/>
                    <a:gd name="connsiteY49" fmla="*/ 490307 h 507243"/>
                    <a:gd name="connsiteX50" fmla="*/ 115620 w 177172"/>
                    <a:gd name="connsiteY50" fmla="*/ 465556 h 507243"/>
                    <a:gd name="connsiteX51" fmla="*/ 58301 w 177172"/>
                    <a:gd name="connsiteY51" fmla="*/ 473372 h 507243"/>
                    <a:gd name="connsiteX52" fmla="*/ 45274 w 177172"/>
                    <a:gd name="connsiteY52" fmla="*/ 487702 h 507243"/>
                    <a:gd name="connsiteX53" fmla="*/ 20522 w 177172"/>
                    <a:gd name="connsiteY53" fmla="*/ 507243 h 507243"/>
                    <a:gd name="connsiteX54" fmla="*/ 17917 w 177172"/>
                    <a:gd name="connsiteY54" fmla="*/ 492913 h 507243"/>
                    <a:gd name="connsiteX55" fmla="*/ 10101 w 177172"/>
                    <a:gd name="connsiteY55" fmla="*/ 485097 h 507243"/>
                    <a:gd name="connsiteX56" fmla="*/ 0 w 177172"/>
                    <a:gd name="connsiteY56" fmla="*/ 489758 h 507243"/>
                    <a:gd name="connsiteX0" fmla="*/ 143868 w 321040"/>
                    <a:gd name="connsiteY0" fmla="*/ 0 h 507243"/>
                    <a:gd name="connsiteX1" fmla="*/ 157877 w 321040"/>
                    <a:gd name="connsiteY1" fmla="*/ 7004 h 507243"/>
                    <a:gd name="connsiteX2" fmla="*/ 152014 w 321040"/>
                    <a:gd name="connsiteY2" fmla="*/ 38269 h 507243"/>
                    <a:gd name="connsiteX3" fmla="*/ 168624 w 321040"/>
                    <a:gd name="connsiteY3" fmla="*/ 43154 h 507243"/>
                    <a:gd name="connsiteX4" fmla="*/ 190119 w 321040"/>
                    <a:gd name="connsiteY4" fmla="*/ 57809 h 507243"/>
                    <a:gd name="connsiteX5" fmla="*/ 209659 w 321040"/>
                    <a:gd name="connsiteY5" fmla="*/ 60741 h 507243"/>
                    <a:gd name="connsiteX6" fmla="*/ 212590 w 321040"/>
                    <a:gd name="connsiteY6" fmla="*/ 47062 h 507243"/>
                    <a:gd name="connsiteX7" fmla="*/ 200865 w 321040"/>
                    <a:gd name="connsiteY7" fmla="*/ 45108 h 507243"/>
                    <a:gd name="connsiteX8" fmla="*/ 198912 w 321040"/>
                    <a:gd name="connsiteY8" fmla="*/ 36315 h 507243"/>
                    <a:gd name="connsiteX9" fmla="*/ 206728 w 321040"/>
                    <a:gd name="connsiteY9" fmla="*/ 34361 h 507243"/>
                    <a:gd name="connsiteX10" fmla="*/ 203797 w 321040"/>
                    <a:gd name="connsiteY10" fmla="*/ 24590 h 507243"/>
                    <a:gd name="connsiteX11" fmla="*/ 211613 w 321040"/>
                    <a:gd name="connsiteY11" fmla="*/ 16774 h 507243"/>
                    <a:gd name="connsiteX12" fmla="*/ 218453 w 321040"/>
                    <a:gd name="connsiteY12" fmla="*/ 23614 h 507243"/>
                    <a:gd name="connsiteX13" fmla="*/ 225291 w 321040"/>
                    <a:gd name="connsiteY13" fmla="*/ 18728 h 507243"/>
                    <a:gd name="connsiteX14" fmla="*/ 236039 w 321040"/>
                    <a:gd name="connsiteY14" fmla="*/ 23614 h 507243"/>
                    <a:gd name="connsiteX15" fmla="*/ 225291 w 321040"/>
                    <a:gd name="connsiteY15" fmla="*/ 50970 h 507243"/>
                    <a:gd name="connsiteX16" fmla="*/ 248740 w 321040"/>
                    <a:gd name="connsiteY16" fmla="*/ 48039 h 507243"/>
                    <a:gd name="connsiteX17" fmla="*/ 255579 w 321040"/>
                    <a:gd name="connsiteY17" fmla="*/ 55855 h 507243"/>
                    <a:gd name="connsiteX18" fmla="*/ 255579 w 321040"/>
                    <a:gd name="connsiteY18" fmla="*/ 62695 h 507243"/>
                    <a:gd name="connsiteX19" fmla="*/ 276097 w 321040"/>
                    <a:gd name="connsiteY19" fmla="*/ 80281 h 507243"/>
                    <a:gd name="connsiteX20" fmla="*/ 274143 w 321040"/>
                    <a:gd name="connsiteY20" fmla="*/ 96891 h 507243"/>
                    <a:gd name="connsiteX21" fmla="*/ 281959 w 321040"/>
                    <a:gd name="connsiteY21" fmla="*/ 101776 h 507243"/>
                    <a:gd name="connsiteX22" fmla="*/ 281959 w 321040"/>
                    <a:gd name="connsiteY22" fmla="*/ 110569 h 507243"/>
                    <a:gd name="connsiteX23" fmla="*/ 291730 w 321040"/>
                    <a:gd name="connsiteY23" fmla="*/ 113500 h 507243"/>
                    <a:gd name="connsiteX24" fmla="*/ 321040 w 321040"/>
                    <a:gd name="connsiteY24" fmla="*/ 146719 h 507243"/>
                    <a:gd name="connsiteX25" fmla="*/ 303715 w 321040"/>
                    <a:gd name="connsiteY25" fmla="*/ 167983 h 507243"/>
                    <a:gd name="connsiteX26" fmla="*/ 303454 w 321040"/>
                    <a:gd name="connsiteY26" fmla="*/ 167237 h 507243"/>
                    <a:gd name="connsiteX27" fmla="*/ 291730 w 321040"/>
                    <a:gd name="connsiteY27" fmla="*/ 167237 h 507243"/>
                    <a:gd name="connsiteX28" fmla="*/ 290752 w 321040"/>
                    <a:gd name="connsiteY28" fmla="*/ 187755 h 507243"/>
                    <a:gd name="connsiteX29" fmla="*/ 283914 w 321040"/>
                    <a:gd name="connsiteY29" fmla="*/ 194593 h 507243"/>
                    <a:gd name="connsiteX30" fmla="*/ 288799 w 321040"/>
                    <a:gd name="connsiteY30" fmla="*/ 210226 h 507243"/>
                    <a:gd name="connsiteX31" fmla="*/ 280982 w 321040"/>
                    <a:gd name="connsiteY31" fmla="*/ 214134 h 507243"/>
                    <a:gd name="connsiteX32" fmla="*/ 269258 w 321040"/>
                    <a:gd name="connsiteY32" fmla="*/ 220973 h 507243"/>
                    <a:gd name="connsiteX33" fmla="*/ 267304 w 321040"/>
                    <a:gd name="connsiteY33" fmla="*/ 229766 h 507243"/>
                    <a:gd name="connsiteX34" fmla="*/ 275120 w 321040"/>
                    <a:gd name="connsiteY34" fmla="*/ 242468 h 507243"/>
                    <a:gd name="connsiteX35" fmla="*/ 269258 w 321040"/>
                    <a:gd name="connsiteY35" fmla="*/ 248330 h 507243"/>
                    <a:gd name="connsiteX36" fmla="*/ 262419 w 321040"/>
                    <a:gd name="connsiteY36" fmla="*/ 282526 h 507243"/>
                    <a:gd name="connsiteX37" fmla="*/ 252649 w 321040"/>
                    <a:gd name="connsiteY37" fmla="*/ 301089 h 507243"/>
                    <a:gd name="connsiteX38" fmla="*/ 277074 w 321040"/>
                    <a:gd name="connsiteY38" fmla="*/ 304021 h 507243"/>
                    <a:gd name="connsiteX39" fmla="*/ 277074 w 321040"/>
                    <a:gd name="connsiteY39" fmla="*/ 313791 h 507243"/>
                    <a:gd name="connsiteX40" fmla="*/ 260465 w 321040"/>
                    <a:gd name="connsiteY40" fmla="*/ 332354 h 507243"/>
                    <a:gd name="connsiteX41" fmla="*/ 259488 w 321040"/>
                    <a:gd name="connsiteY41" fmla="*/ 347010 h 507243"/>
                    <a:gd name="connsiteX42" fmla="*/ 274143 w 321040"/>
                    <a:gd name="connsiteY42" fmla="*/ 371435 h 507243"/>
                    <a:gd name="connsiteX43" fmla="*/ 271212 w 321040"/>
                    <a:gd name="connsiteY43" fmla="*/ 380229 h 507243"/>
                    <a:gd name="connsiteX44" fmla="*/ 275120 w 321040"/>
                    <a:gd name="connsiteY44" fmla="*/ 383160 h 507243"/>
                    <a:gd name="connsiteX45" fmla="*/ 275120 w 321040"/>
                    <a:gd name="connsiteY45" fmla="*/ 421264 h 507243"/>
                    <a:gd name="connsiteX46" fmla="*/ 263396 w 321040"/>
                    <a:gd name="connsiteY46" fmla="*/ 440805 h 507243"/>
                    <a:gd name="connsiteX47" fmla="*/ 275120 w 321040"/>
                    <a:gd name="connsiteY47" fmla="*/ 453506 h 507243"/>
                    <a:gd name="connsiteX48" fmla="*/ 259777 w 321040"/>
                    <a:gd name="connsiteY48" fmla="*/ 466931 h 507243"/>
                    <a:gd name="connsiteX49" fmla="*/ 264698 w 321040"/>
                    <a:gd name="connsiteY49" fmla="*/ 490307 h 507243"/>
                    <a:gd name="connsiteX50" fmla="*/ 259488 w 321040"/>
                    <a:gd name="connsiteY50" fmla="*/ 465556 h 507243"/>
                    <a:gd name="connsiteX51" fmla="*/ 202169 w 321040"/>
                    <a:gd name="connsiteY51" fmla="*/ 473372 h 507243"/>
                    <a:gd name="connsiteX52" fmla="*/ 189142 w 321040"/>
                    <a:gd name="connsiteY52" fmla="*/ 487702 h 507243"/>
                    <a:gd name="connsiteX53" fmla="*/ 164390 w 321040"/>
                    <a:gd name="connsiteY53" fmla="*/ 507243 h 507243"/>
                    <a:gd name="connsiteX54" fmla="*/ 161785 w 321040"/>
                    <a:gd name="connsiteY54" fmla="*/ 492913 h 507243"/>
                    <a:gd name="connsiteX55" fmla="*/ 153969 w 321040"/>
                    <a:gd name="connsiteY55" fmla="*/ 485097 h 507243"/>
                    <a:gd name="connsiteX56" fmla="*/ 143868 w 321040"/>
                    <a:gd name="connsiteY56" fmla="*/ 489758 h 507243"/>
                    <a:gd name="connsiteX57" fmla="*/ 0 w 321040"/>
                    <a:gd name="connsiteY57" fmla="*/ 313114 h 507243"/>
                    <a:gd name="connsiteX58" fmla="*/ 143868 w 321040"/>
                    <a:gd name="connsiteY58" fmla="*/ 0 h 507243"/>
                    <a:gd name="connsiteX0" fmla="*/ 0 w 321040"/>
                    <a:gd name="connsiteY0" fmla="*/ 313114 h 507243"/>
                    <a:gd name="connsiteX1" fmla="*/ 143868 w 321040"/>
                    <a:gd name="connsiteY1" fmla="*/ 0 h 507243"/>
                    <a:gd name="connsiteX2" fmla="*/ 157877 w 321040"/>
                    <a:gd name="connsiteY2" fmla="*/ 7004 h 507243"/>
                    <a:gd name="connsiteX3" fmla="*/ 152014 w 321040"/>
                    <a:gd name="connsiteY3" fmla="*/ 38269 h 507243"/>
                    <a:gd name="connsiteX4" fmla="*/ 168624 w 321040"/>
                    <a:gd name="connsiteY4" fmla="*/ 43154 h 507243"/>
                    <a:gd name="connsiteX5" fmla="*/ 190119 w 321040"/>
                    <a:gd name="connsiteY5" fmla="*/ 57809 h 507243"/>
                    <a:gd name="connsiteX6" fmla="*/ 209659 w 321040"/>
                    <a:gd name="connsiteY6" fmla="*/ 60741 h 507243"/>
                    <a:gd name="connsiteX7" fmla="*/ 212590 w 321040"/>
                    <a:gd name="connsiteY7" fmla="*/ 47062 h 507243"/>
                    <a:gd name="connsiteX8" fmla="*/ 200865 w 321040"/>
                    <a:gd name="connsiteY8" fmla="*/ 45108 h 507243"/>
                    <a:gd name="connsiteX9" fmla="*/ 198912 w 321040"/>
                    <a:gd name="connsiteY9" fmla="*/ 36315 h 507243"/>
                    <a:gd name="connsiteX10" fmla="*/ 206728 w 321040"/>
                    <a:gd name="connsiteY10" fmla="*/ 34361 h 507243"/>
                    <a:gd name="connsiteX11" fmla="*/ 203797 w 321040"/>
                    <a:gd name="connsiteY11" fmla="*/ 24590 h 507243"/>
                    <a:gd name="connsiteX12" fmla="*/ 211613 w 321040"/>
                    <a:gd name="connsiteY12" fmla="*/ 16774 h 507243"/>
                    <a:gd name="connsiteX13" fmla="*/ 218453 w 321040"/>
                    <a:gd name="connsiteY13" fmla="*/ 23614 h 507243"/>
                    <a:gd name="connsiteX14" fmla="*/ 225291 w 321040"/>
                    <a:gd name="connsiteY14" fmla="*/ 18728 h 507243"/>
                    <a:gd name="connsiteX15" fmla="*/ 236039 w 321040"/>
                    <a:gd name="connsiteY15" fmla="*/ 23614 h 507243"/>
                    <a:gd name="connsiteX16" fmla="*/ 225291 w 321040"/>
                    <a:gd name="connsiteY16" fmla="*/ 50970 h 507243"/>
                    <a:gd name="connsiteX17" fmla="*/ 248740 w 321040"/>
                    <a:gd name="connsiteY17" fmla="*/ 48039 h 507243"/>
                    <a:gd name="connsiteX18" fmla="*/ 255579 w 321040"/>
                    <a:gd name="connsiteY18" fmla="*/ 55855 h 507243"/>
                    <a:gd name="connsiteX19" fmla="*/ 255579 w 321040"/>
                    <a:gd name="connsiteY19" fmla="*/ 62695 h 507243"/>
                    <a:gd name="connsiteX20" fmla="*/ 276097 w 321040"/>
                    <a:gd name="connsiteY20" fmla="*/ 80281 h 507243"/>
                    <a:gd name="connsiteX21" fmla="*/ 274143 w 321040"/>
                    <a:gd name="connsiteY21" fmla="*/ 96891 h 507243"/>
                    <a:gd name="connsiteX22" fmla="*/ 281959 w 321040"/>
                    <a:gd name="connsiteY22" fmla="*/ 101776 h 507243"/>
                    <a:gd name="connsiteX23" fmla="*/ 281959 w 321040"/>
                    <a:gd name="connsiteY23" fmla="*/ 110569 h 507243"/>
                    <a:gd name="connsiteX24" fmla="*/ 291730 w 321040"/>
                    <a:gd name="connsiteY24" fmla="*/ 113500 h 507243"/>
                    <a:gd name="connsiteX25" fmla="*/ 321040 w 321040"/>
                    <a:gd name="connsiteY25" fmla="*/ 146719 h 507243"/>
                    <a:gd name="connsiteX26" fmla="*/ 303715 w 321040"/>
                    <a:gd name="connsiteY26" fmla="*/ 167983 h 507243"/>
                    <a:gd name="connsiteX27" fmla="*/ 303454 w 321040"/>
                    <a:gd name="connsiteY27" fmla="*/ 167237 h 507243"/>
                    <a:gd name="connsiteX28" fmla="*/ 291730 w 321040"/>
                    <a:gd name="connsiteY28" fmla="*/ 167237 h 507243"/>
                    <a:gd name="connsiteX29" fmla="*/ 290752 w 321040"/>
                    <a:gd name="connsiteY29" fmla="*/ 187755 h 507243"/>
                    <a:gd name="connsiteX30" fmla="*/ 283914 w 321040"/>
                    <a:gd name="connsiteY30" fmla="*/ 194593 h 507243"/>
                    <a:gd name="connsiteX31" fmla="*/ 288799 w 321040"/>
                    <a:gd name="connsiteY31" fmla="*/ 210226 h 507243"/>
                    <a:gd name="connsiteX32" fmla="*/ 280982 w 321040"/>
                    <a:gd name="connsiteY32" fmla="*/ 214134 h 507243"/>
                    <a:gd name="connsiteX33" fmla="*/ 269258 w 321040"/>
                    <a:gd name="connsiteY33" fmla="*/ 220973 h 507243"/>
                    <a:gd name="connsiteX34" fmla="*/ 267304 w 321040"/>
                    <a:gd name="connsiteY34" fmla="*/ 229766 h 507243"/>
                    <a:gd name="connsiteX35" fmla="*/ 275120 w 321040"/>
                    <a:gd name="connsiteY35" fmla="*/ 242468 h 507243"/>
                    <a:gd name="connsiteX36" fmla="*/ 269258 w 321040"/>
                    <a:gd name="connsiteY36" fmla="*/ 248330 h 507243"/>
                    <a:gd name="connsiteX37" fmla="*/ 262419 w 321040"/>
                    <a:gd name="connsiteY37" fmla="*/ 282526 h 507243"/>
                    <a:gd name="connsiteX38" fmla="*/ 252649 w 321040"/>
                    <a:gd name="connsiteY38" fmla="*/ 301089 h 507243"/>
                    <a:gd name="connsiteX39" fmla="*/ 277074 w 321040"/>
                    <a:gd name="connsiteY39" fmla="*/ 304021 h 507243"/>
                    <a:gd name="connsiteX40" fmla="*/ 277074 w 321040"/>
                    <a:gd name="connsiteY40" fmla="*/ 313791 h 507243"/>
                    <a:gd name="connsiteX41" fmla="*/ 260465 w 321040"/>
                    <a:gd name="connsiteY41" fmla="*/ 332354 h 507243"/>
                    <a:gd name="connsiteX42" fmla="*/ 259488 w 321040"/>
                    <a:gd name="connsiteY42" fmla="*/ 347010 h 507243"/>
                    <a:gd name="connsiteX43" fmla="*/ 274143 w 321040"/>
                    <a:gd name="connsiteY43" fmla="*/ 371435 h 507243"/>
                    <a:gd name="connsiteX44" fmla="*/ 271212 w 321040"/>
                    <a:gd name="connsiteY44" fmla="*/ 380229 h 507243"/>
                    <a:gd name="connsiteX45" fmla="*/ 275120 w 321040"/>
                    <a:gd name="connsiteY45" fmla="*/ 383160 h 507243"/>
                    <a:gd name="connsiteX46" fmla="*/ 275120 w 321040"/>
                    <a:gd name="connsiteY46" fmla="*/ 421264 h 507243"/>
                    <a:gd name="connsiteX47" fmla="*/ 263396 w 321040"/>
                    <a:gd name="connsiteY47" fmla="*/ 440805 h 507243"/>
                    <a:gd name="connsiteX48" fmla="*/ 275120 w 321040"/>
                    <a:gd name="connsiteY48" fmla="*/ 453506 h 507243"/>
                    <a:gd name="connsiteX49" fmla="*/ 259777 w 321040"/>
                    <a:gd name="connsiteY49" fmla="*/ 466931 h 507243"/>
                    <a:gd name="connsiteX50" fmla="*/ 264698 w 321040"/>
                    <a:gd name="connsiteY50" fmla="*/ 490307 h 507243"/>
                    <a:gd name="connsiteX51" fmla="*/ 259488 w 321040"/>
                    <a:gd name="connsiteY51" fmla="*/ 465556 h 507243"/>
                    <a:gd name="connsiteX52" fmla="*/ 202169 w 321040"/>
                    <a:gd name="connsiteY52" fmla="*/ 473372 h 507243"/>
                    <a:gd name="connsiteX53" fmla="*/ 189142 w 321040"/>
                    <a:gd name="connsiteY53" fmla="*/ 487702 h 507243"/>
                    <a:gd name="connsiteX54" fmla="*/ 164390 w 321040"/>
                    <a:gd name="connsiteY54" fmla="*/ 507243 h 507243"/>
                    <a:gd name="connsiteX55" fmla="*/ 161785 w 321040"/>
                    <a:gd name="connsiteY55" fmla="*/ 492913 h 507243"/>
                    <a:gd name="connsiteX56" fmla="*/ 153969 w 321040"/>
                    <a:gd name="connsiteY56" fmla="*/ 485097 h 507243"/>
                    <a:gd name="connsiteX57" fmla="*/ 143868 w 321040"/>
                    <a:gd name="connsiteY57" fmla="*/ 489758 h 507243"/>
                    <a:gd name="connsiteX58" fmla="*/ 91440 w 321040"/>
                    <a:gd name="connsiteY58" fmla="*/ 404554 h 507243"/>
                    <a:gd name="connsiteX0" fmla="*/ 82752 w 259924"/>
                    <a:gd name="connsiteY0" fmla="*/ 0 h 507243"/>
                    <a:gd name="connsiteX1" fmla="*/ 96761 w 259924"/>
                    <a:gd name="connsiteY1" fmla="*/ 7004 h 507243"/>
                    <a:gd name="connsiteX2" fmla="*/ 90898 w 259924"/>
                    <a:gd name="connsiteY2" fmla="*/ 38269 h 507243"/>
                    <a:gd name="connsiteX3" fmla="*/ 107508 w 259924"/>
                    <a:gd name="connsiteY3" fmla="*/ 43154 h 507243"/>
                    <a:gd name="connsiteX4" fmla="*/ 129003 w 259924"/>
                    <a:gd name="connsiteY4" fmla="*/ 57809 h 507243"/>
                    <a:gd name="connsiteX5" fmla="*/ 148543 w 259924"/>
                    <a:gd name="connsiteY5" fmla="*/ 60741 h 507243"/>
                    <a:gd name="connsiteX6" fmla="*/ 151474 w 259924"/>
                    <a:gd name="connsiteY6" fmla="*/ 47062 h 507243"/>
                    <a:gd name="connsiteX7" fmla="*/ 139749 w 259924"/>
                    <a:gd name="connsiteY7" fmla="*/ 45108 h 507243"/>
                    <a:gd name="connsiteX8" fmla="*/ 137796 w 259924"/>
                    <a:gd name="connsiteY8" fmla="*/ 36315 h 507243"/>
                    <a:gd name="connsiteX9" fmla="*/ 145612 w 259924"/>
                    <a:gd name="connsiteY9" fmla="*/ 34361 h 507243"/>
                    <a:gd name="connsiteX10" fmla="*/ 142681 w 259924"/>
                    <a:gd name="connsiteY10" fmla="*/ 24590 h 507243"/>
                    <a:gd name="connsiteX11" fmla="*/ 150497 w 259924"/>
                    <a:gd name="connsiteY11" fmla="*/ 16774 h 507243"/>
                    <a:gd name="connsiteX12" fmla="*/ 157337 w 259924"/>
                    <a:gd name="connsiteY12" fmla="*/ 23614 h 507243"/>
                    <a:gd name="connsiteX13" fmla="*/ 164175 w 259924"/>
                    <a:gd name="connsiteY13" fmla="*/ 18728 h 507243"/>
                    <a:gd name="connsiteX14" fmla="*/ 174923 w 259924"/>
                    <a:gd name="connsiteY14" fmla="*/ 23614 h 507243"/>
                    <a:gd name="connsiteX15" fmla="*/ 164175 w 259924"/>
                    <a:gd name="connsiteY15" fmla="*/ 50970 h 507243"/>
                    <a:gd name="connsiteX16" fmla="*/ 187624 w 259924"/>
                    <a:gd name="connsiteY16" fmla="*/ 48039 h 507243"/>
                    <a:gd name="connsiteX17" fmla="*/ 194463 w 259924"/>
                    <a:gd name="connsiteY17" fmla="*/ 55855 h 507243"/>
                    <a:gd name="connsiteX18" fmla="*/ 194463 w 259924"/>
                    <a:gd name="connsiteY18" fmla="*/ 62695 h 507243"/>
                    <a:gd name="connsiteX19" fmla="*/ 214981 w 259924"/>
                    <a:gd name="connsiteY19" fmla="*/ 80281 h 507243"/>
                    <a:gd name="connsiteX20" fmla="*/ 213027 w 259924"/>
                    <a:gd name="connsiteY20" fmla="*/ 96891 h 507243"/>
                    <a:gd name="connsiteX21" fmla="*/ 220843 w 259924"/>
                    <a:gd name="connsiteY21" fmla="*/ 101776 h 507243"/>
                    <a:gd name="connsiteX22" fmla="*/ 220843 w 259924"/>
                    <a:gd name="connsiteY22" fmla="*/ 110569 h 507243"/>
                    <a:gd name="connsiteX23" fmla="*/ 230614 w 259924"/>
                    <a:gd name="connsiteY23" fmla="*/ 113500 h 507243"/>
                    <a:gd name="connsiteX24" fmla="*/ 259924 w 259924"/>
                    <a:gd name="connsiteY24" fmla="*/ 146719 h 507243"/>
                    <a:gd name="connsiteX25" fmla="*/ 242599 w 259924"/>
                    <a:gd name="connsiteY25" fmla="*/ 167983 h 507243"/>
                    <a:gd name="connsiteX26" fmla="*/ 242338 w 259924"/>
                    <a:gd name="connsiteY26" fmla="*/ 167237 h 507243"/>
                    <a:gd name="connsiteX27" fmla="*/ 230614 w 259924"/>
                    <a:gd name="connsiteY27" fmla="*/ 167237 h 507243"/>
                    <a:gd name="connsiteX28" fmla="*/ 229636 w 259924"/>
                    <a:gd name="connsiteY28" fmla="*/ 187755 h 507243"/>
                    <a:gd name="connsiteX29" fmla="*/ 222798 w 259924"/>
                    <a:gd name="connsiteY29" fmla="*/ 194593 h 507243"/>
                    <a:gd name="connsiteX30" fmla="*/ 227683 w 259924"/>
                    <a:gd name="connsiteY30" fmla="*/ 210226 h 507243"/>
                    <a:gd name="connsiteX31" fmla="*/ 219866 w 259924"/>
                    <a:gd name="connsiteY31" fmla="*/ 214134 h 507243"/>
                    <a:gd name="connsiteX32" fmla="*/ 208142 w 259924"/>
                    <a:gd name="connsiteY32" fmla="*/ 220973 h 507243"/>
                    <a:gd name="connsiteX33" fmla="*/ 206188 w 259924"/>
                    <a:gd name="connsiteY33" fmla="*/ 229766 h 507243"/>
                    <a:gd name="connsiteX34" fmla="*/ 214004 w 259924"/>
                    <a:gd name="connsiteY34" fmla="*/ 242468 h 507243"/>
                    <a:gd name="connsiteX35" fmla="*/ 208142 w 259924"/>
                    <a:gd name="connsiteY35" fmla="*/ 248330 h 507243"/>
                    <a:gd name="connsiteX36" fmla="*/ 201303 w 259924"/>
                    <a:gd name="connsiteY36" fmla="*/ 282526 h 507243"/>
                    <a:gd name="connsiteX37" fmla="*/ 191533 w 259924"/>
                    <a:gd name="connsiteY37" fmla="*/ 301089 h 507243"/>
                    <a:gd name="connsiteX38" fmla="*/ 215958 w 259924"/>
                    <a:gd name="connsiteY38" fmla="*/ 304021 h 507243"/>
                    <a:gd name="connsiteX39" fmla="*/ 215958 w 259924"/>
                    <a:gd name="connsiteY39" fmla="*/ 313791 h 507243"/>
                    <a:gd name="connsiteX40" fmla="*/ 199349 w 259924"/>
                    <a:gd name="connsiteY40" fmla="*/ 332354 h 507243"/>
                    <a:gd name="connsiteX41" fmla="*/ 198372 w 259924"/>
                    <a:gd name="connsiteY41" fmla="*/ 347010 h 507243"/>
                    <a:gd name="connsiteX42" fmla="*/ 213027 w 259924"/>
                    <a:gd name="connsiteY42" fmla="*/ 371435 h 507243"/>
                    <a:gd name="connsiteX43" fmla="*/ 210096 w 259924"/>
                    <a:gd name="connsiteY43" fmla="*/ 380229 h 507243"/>
                    <a:gd name="connsiteX44" fmla="*/ 214004 w 259924"/>
                    <a:gd name="connsiteY44" fmla="*/ 383160 h 507243"/>
                    <a:gd name="connsiteX45" fmla="*/ 214004 w 259924"/>
                    <a:gd name="connsiteY45" fmla="*/ 421264 h 507243"/>
                    <a:gd name="connsiteX46" fmla="*/ 202280 w 259924"/>
                    <a:gd name="connsiteY46" fmla="*/ 440805 h 507243"/>
                    <a:gd name="connsiteX47" fmla="*/ 214004 w 259924"/>
                    <a:gd name="connsiteY47" fmla="*/ 453506 h 507243"/>
                    <a:gd name="connsiteX48" fmla="*/ 198661 w 259924"/>
                    <a:gd name="connsiteY48" fmla="*/ 466931 h 507243"/>
                    <a:gd name="connsiteX49" fmla="*/ 203582 w 259924"/>
                    <a:gd name="connsiteY49" fmla="*/ 490307 h 507243"/>
                    <a:gd name="connsiteX50" fmla="*/ 198372 w 259924"/>
                    <a:gd name="connsiteY50" fmla="*/ 465556 h 507243"/>
                    <a:gd name="connsiteX51" fmla="*/ 141053 w 259924"/>
                    <a:gd name="connsiteY51" fmla="*/ 473372 h 507243"/>
                    <a:gd name="connsiteX52" fmla="*/ 128026 w 259924"/>
                    <a:gd name="connsiteY52" fmla="*/ 487702 h 507243"/>
                    <a:gd name="connsiteX53" fmla="*/ 103274 w 259924"/>
                    <a:gd name="connsiteY53" fmla="*/ 507243 h 507243"/>
                    <a:gd name="connsiteX54" fmla="*/ 100669 w 259924"/>
                    <a:gd name="connsiteY54" fmla="*/ 492913 h 507243"/>
                    <a:gd name="connsiteX55" fmla="*/ 92853 w 259924"/>
                    <a:gd name="connsiteY55" fmla="*/ 485097 h 507243"/>
                    <a:gd name="connsiteX56" fmla="*/ 82752 w 259924"/>
                    <a:gd name="connsiteY56" fmla="*/ 489758 h 507243"/>
                    <a:gd name="connsiteX57" fmla="*/ 30324 w 259924"/>
                    <a:gd name="connsiteY57" fmla="*/ 404554 h 507243"/>
                    <a:gd name="connsiteX0" fmla="*/ 0 w 177172"/>
                    <a:gd name="connsiteY0" fmla="*/ 0 h 507243"/>
                    <a:gd name="connsiteX1" fmla="*/ 14009 w 177172"/>
                    <a:gd name="connsiteY1" fmla="*/ 7004 h 507243"/>
                    <a:gd name="connsiteX2" fmla="*/ 8146 w 177172"/>
                    <a:gd name="connsiteY2" fmla="*/ 38269 h 507243"/>
                    <a:gd name="connsiteX3" fmla="*/ 24756 w 177172"/>
                    <a:gd name="connsiteY3" fmla="*/ 43154 h 507243"/>
                    <a:gd name="connsiteX4" fmla="*/ 46251 w 177172"/>
                    <a:gd name="connsiteY4" fmla="*/ 57809 h 507243"/>
                    <a:gd name="connsiteX5" fmla="*/ 65791 w 177172"/>
                    <a:gd name="connsiteY5" fmla="*/ 60741 h 507243"/>
                    <a:gd name="connsiteX6" fmla="*/ 68722 w 177172"/>
                    <a:gd name="connsiteY6" fmla="*/ 47062 h 507243"/>
                    <a:gd name="connsiteX7" fmla="*/ 56997 w 177172"/>
                    <a:gd name="connsiteY7" fmla="*/ 45108 h 507243"/>
                    <a:gd name="connsiteX8" fmla="*/ 55044 w 177172"/>
                    <a:gd name="connsiteY8" fmla="*/ 36315 h 507243"/>
                    <a:gd name="connsiteX9" fmla="*/ 62860 w 177172"/>
                    <a:gd name="connsiteY9" fmla="*/ 34361 h 507243"/>
                    <a:gd name="connsiteX10" fmla="*/ 59929 w 177172"/>
                    <a:gd name="connsiteY10" fmla="*/ 24590 h 507243"/>
                    <a:gd name="connsiteX11" fmla="*/ 67745 w 177172"/>
                    <a:gd name="connsiteY11" fmla="*/ 16774 h 507243"/>
                    <a:gd name="connsiteX12" fmla="*/ 74585 w 177172"/>
                    <a:gd name="connsiteY12" fmla="*/ 23614 h 507243"/>
                    <a:gd name="connsiteX13" fmla="*/ 81423 w 177172"/>
                    <a:gd name="connsiteY13" fmla="*/ 18728 h 507243"/>
                    <a:gd name="connsiteX14" fmla="*/ 92171 w 177172"/>
                    <a:gd name="connsiteY14" fmla="*/ 23614 h 507243"/>
                    <a:gd name="connsiteX15" fmla="*/ 81423 w 177172"/>
                    <a:gd name="connsiteY15" fmla="*/ 50970 h 507243"/>
                    <a:gd name="connsiteX16" fmla="*/ 104872 w 177172"/>
                    <a:gd name="connsiteY16" fmla="*/ 48039 h 507243"/>
                    <a:gd name="connsiteX17" fmla="*/ 111711 w 177172"/>
                    <a:gd name="connsiteY17" fmla="*/ 55855 h 507243"/>
                    <a:gd name="connsiteX18" fmla="*/ 111711 w 177172"/>
                    <a:gd name="connsiteY18" fmla="*/ 62695 h 507243"/>
                    <a:gd name="connsiteX19" fmla="*/ 132229 w 177172"/>
                    <a:gd name="connsiteY19" fmla="*/ 80281 h 507243"/>
                    <a:gd name="connsiteX20" fmla="*/ 130275 w 177172"/>
                    <a:gd name="connsiteY20" fmla="*/ 96891 h 507243"/>
                    <a:gd name="connsiteX21" fmla="*/ 138091 w 177172"/>
                    <a:gd name="connsiteY21" fmla="*/ 101776 h 507243"/>
                    <a:gd name="connsiteX22" fmla="*/ 138091 w 177172"/>
                    <a:gd name="connsiteY22" fmla="*/ 110569 h 507243"/>
                    <a:gd name="connsiteX23" fmla="*/ 147862 w 177172"/>
                    <a:gd name="connsiteY23" fmla="*/ 113500 h 507243"/>
                    <a:gd name="connsiteX24" fmla="*/ 177172 w 177172"/>
                    <a:gd name="connsiteY24" fmla="*/ 146719 h 507243"/>
                    <a:gd name="connsiteX25" fmla="*/ 159847 w 177172"/>
                    <a:gd name="connsiteY25" fmla="*/ 167983 h 507243"/>
                    <a:gd name="connsiteX26" fmla="*/ 159586 w 177172"/>
                    <a:gd name="connsiteY26" fmla="*/ 167237 h 507243"/>
                    <a:gd name="connsiteX27" fmla="*/ 147862 w 177172"/>
                    <a:gd name="connsiteY27" fmla="*/ 167237 h 507243"/>
                    <a:gd name="connsiteX28" fmla="*/ 146884 w 177172"/>
                    <a:gd name="connsiteY28" fmla="*/ 187755 h 507243"/>
                    <a:gd name="connsiteX29" fmla="*/ 140046 w 177172"/>
                    <a:gd name="connsiteY29" fmla="*/ 194593 h 507243"/>
                    <a:gd name="connsiteX30" fmla="*/ 144931 w 177172"/>
                    <a:gd name="connsiteY30" fmla="*/ 210226 h 507243"/>
                    <a:gd name="connsiteX31" fmla="*/ 137114 w 177172"/>
                    <a:gd name="connsiteY31" fmla="*/ 214134 h 507243"/>
                    <a:gd name="connsiteX32" fmla="*/ 125390 w 177172"/>
                    <a:gd name="connsiteY32" fmla="*/ 220973 h 507243"/>
                    <a:gd name="connsiteX33" fmla="*/ 123436 w 177172"/>
                    <a:gd name="connsiteY33" fmla="*/ 229766 h 507243"/>
                    <a:gd name="connsiteX34" fmla="*/ 131252 w 177172"/>
                    <a:gd name="connsiteY34" fmla="*/ 242468 h 507243"/>
                    <a:gd name="connsiteX35" fmla="*/ 125390 w 177172"/>
                    <a:gd name="connsiteY35" fmla="*/ 248330 h 507243"/>
                    <a:gd name="connsiteX36" fmla="*/ 118551 w 177172"/>
                    <a:gd name="connsiteY36" fmla="*/ 282526 h 507243"/>
                    <a:gd name="connsiteX37" fmla="*/ 108781 w 177172"/>
                    <a:gd name="connsiteY37" fmla="*/ 301089 h 507243"/>
                    <a:gd name="connsiteX38" fmla="*/ 133206 w 177172"/>
                    <a:gd name="connsiteY38" fmla="*/ 304021 h 507243"/>
                    <a:gd name="connsiteX39" fmla="*/ 133206 w 177172"/>
                    <a:gd name="connsiteY39" fmla="*/ 313791 h 507243"/>
                    <a:gd name="connsiteX40" fmla="*/ 116597 w 177172"/>
                    <a:gd name="connsiteY40" fmla="*/ 332354 h 507243"/>
                    <a:gd name="connsiteX41" fmla="*/ 115620 w 177172"/>
                    <a:gd name="connsiteY41" fmla="*/ 347010 h 507243"/>
                    <a:gd name="connsiteX42" fmla="*/ 130275 w 177172"/>
                    <a:gd name="connsiteY42" fmla="*/ 371435 h 507243"/>
                    <a:gd name="connsiteX43" fmla="*/ 127344 w 177172"/>
                    <a:gd name="connsiteY43" fmla="*/ 380229 h 507243"/>
                    <a:gd name="connsiteX44" fmla="*/ 131252 w 177172"/>
                    <a:gd name="connsiteY44" fmla="*/ 383160 h 507243"/>
                    <a:gd name="connsiteX45" fmla="*/ 131252 w 177172"/>
                    <a:gd name="connsiteY45" fmla="*/ 421264 h 507243"/>
                    <a:gd name="connsiteX46" fmla="*/ 119528 w 177172"/>
                    <a:gd name="connsiteY46" fmla="*/ 440805 h 507243"/>
                    <a:gd name="connsiteX47" fmla="*/ 131252 w 177172"/>
                    <a:gd name="connsiteY47" fmla="*/ 453506 h 507243"/>
                    <a:gd name="connsiteX48" fmla="*/ 115909 w 177172"/>
                    <a:gd name="connsiteY48" fmla="*/ 466931 h 507243"/>
                    <a:gd name="connsiteX49" fmla="*/ 120830 w 177172"/>
                    <a:gd name="connsiteY49" fmla="*/ 490307 h 507243"/>
                    <a:gd name="connsiteX50" fmla="*/ 115620 w 177172"/>
                    <a:gd name="connsiteY50" fmla="*/ 465556 h 507243"/>
                    <a:gd name="connsiteX51" fmla="*/ 58301 w 177172"/>
                    <a:gd name="connsiteY51" fmla="*/ 473372 h 507243"/>
                    <a:gd name="connsiteX52" fmla="*/ 45274 w 177172"/>
                    <a:gd name="connsiteY52" fmla="*/ 487702 h 507243"/>
                    <a:gd name="connsiteX53" fmla="*/ 20522 w 177172"/>
                    <a:gd name="connsiteY53" fmla="*/ 507243 h 507243"/>
                    <a:gd name="connsiteX54" fmla="*/ 17917 w 177172"/>
                    <a:gd name="connsiteY54" fmla="*/ 492913 h 507243"/>
                    <a:gd name="connsiteX55" fmla="*/ 10101 w 177172"/>
                    <a:gd name="connsiteY55" fmla="*/ 485097 h 507243"/>
                    <a:gd name="connsiteX56" fmla="*/ 0 w 177172"/>
                    <a:gd name="connsiteY56" fmla="*/ 489758 h 507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177172" h="507243">
                      <a:moveTo>
                        <a:pt x="0" y="0"/>
                      </a:moveTo>
                      <a:lnTo>
                        <a:pt x="14009" y="7004"/>
                      </a:lnTo>
                      <a:lnTo>
                        <a:pt x="8146" y="38269"/>
                      </a:lnTo>
                      <a:lnTo>
                        <a:pt x="24756" y="43154"/>
                      </a:lnTo>
                      <a:lnTo>
                        <a:pt x="46251" y="57809"/>
                      </a:lnTo>
                      <a:lnTo>
                        <a:pt x="65791" y="60741"/>
                      </a:lnTo>
                      <a:lnTo>
                        <a:pt x="68722" y="47062"/>
                      </a:lnTo>
                      <a:lnTo>
                        <a:pt x="56997" y="45108"/>
                      </a:lnTo>
                      <a:lnTo>
                        <a:pt x="55044" y="36315"/>
                      </a:lnTo>
                      <a:lnTo>
                        <a:pt x="62860" y="34361"/>
                      </a:lnTo>
                      <a:lnTo>
                        <a:pt x="59929" y="24590"/>
                      </a:lnTo>
                      <a:lnTo>
                        <a:pt x="67745" y="16774"/>
                      </a:lnTo>
                      <a:lnTo>
                        <a:pt x="74585" y="23614"/>
                      </a:lnTo>
                      <a:lnTo>
                        <a:pt x="81423" y="18728"/>
                      </a:lnTo>
                      <a:lnTo>
                        <a:pt x="92171" y="23614"/>
                      </a:lnTo>
                      <a:lnTo>
                        <a:pt x="81423" y="50970"/>
                      </a:lnTo>
                      <a:lnTo>
                        <a:pt x="104872" y="48039"/>
                      </a:lnTo>
                      <a:lnTo>
                        <a:pt x="111711" y="55855"/>
                      </a:lnTo>
                      <a:lnTo>
                        <a:pt x="111711" y="62695"/>
                      </a:lnTo>
                      <a:lnTo>
                        <a:pt x="132229" y="80281"/>
                      </a:lnTo>
                      <a:lnTo>
                        <a:pt x="130275" y="96891"/>
                      </a:lnTo>
                      <a:lnTo>
                        <a:pt x="138091" y="101776"/>
                      </a:lnTo>
                      <a:lnTo>
                        <a:pt x="138091" y="110569"/>
                      </a:lnTo>
                      <a:lnTo>
                        <a:pt x="147862" y="113500"/>
                      </a:lnTo>
                      <a:lnTo>
                        <a:pt x="177172" y="146719"/>
                      </a:lnTo>
                      <a:lnTo>
                        <a:pt x="159847" y="167983"/>
                      </a:lnTo>
                      <a:lnTo>
                        <a:pt x="159586" y="167237"/>
                      </a:lnTo>
                      <a:lnTo>
                        <a:pt x="147862" y="167237"/>
                      </a:lnTo>
                      <a:lnTo>
                        <a:pt x="146884" y="187755"/>
                      </a:lnTo>
                      <a:lnTo>
                        <a:pt x="140046" y="194593"/>
                      </a:lnTo>
                      <a:lnTo>
                        <a:pt x="144931" y="210226"/>
                      </a:lnTo>
                      <a:lnTo>
                        <a:pt x="137114" y="214134"/>
                      </a:lnTo>
                      <a:lnTo>
                        <a:pt x="125390" y="220973"/>
                      </a:lnTo>
                      <a:lnTo>
                        <a:pt x="123436" y="229766"/>
                      </a:lnTo>
                      <a:lnTo>
                        <a:pt x="131252" y="242468"/>
                      </a:lnTo>
                      <a:lnTo>
                        <a:pt x="125390" y="248330"/>
                      </a:lnTo>
                      <a:lnTo>
                        <a:pt x="118551" y="282526"/>
                      </a:lnTo>
                      <a:lnTo>
                        <a:pt x="108781" y="301089"/>
                      </a:lnTo>
                      <a:lnTo>
                        <a:pt x="133206" y="304021"/>
                      </a:lnTo>
                      <a:lnTo>
                        <a:pt x="133206" y="313791"/>
                      </a:lnTo>
                      <a:lnTo>
                        <a:pt x="116597" y="332354"/>
                      </a:lnTo>
                      <a:cubicBezTo>
                        <a:pt x="116271" y="337239"/>
                        <a:pt x="115946" y="342125"/>
                        <a:pt x="115620" y="347010"/>
                      </a:cubicBezTo>
                      <a:lnTo>
                        <a:pt x="130275" y="371435"/>
                      </a:lnTo>
                      <a:lnTo>
                        <a:pt x="127344" y="380229"/>
                      </a:lnTo>
                      <a:lnTo>
                        <a:pt x="131252" y="383160"/>
                      </a:lnTo>
                      <a:lnTo>
                        <a:pt x="131252" y="421264"/>
                      </a:lnTo>
                      <a:lnTo>
                        <a:pt x="119528" y="440805"/>
                      </a:lnTo>
                      <a:lnTo>
                        <a:pt x="131252" y="453506"/>
                      </a:lnTo>
                      <a:lnTo>
                        <a:pt x="115909" y="466931"/>
                      </a:lnTo>
                      <a:lnTo>
                        <a:pt x="120830" y="490307"/>
                      </a:lnTo>
                      <a:lnTo>
                        <a:pt x="115620" y="465556"/>
                      </a:lnTo>
                      <a:lnTo>
                        <a:pt x="58301" y="473372"/>
                      </a:lnTo>
                      <a:lnTo>
                        <a:pt x="45274" y="487702"/>
                      </a:lnTo>
                      <a:lnTo>
                        <a:pt x="20522" y="507243"/>
                      </a:lnTo>
                      <a:lnTo>
                        <a:pt x="17917" y="492913"/>
                      </a:lnTo>
                      <a:lnTo>
                        <a:pt x="10101" y="485097"/>
                      </a:lnTo>
                      <a:lnTo>
                        <a:pt x="0" y="489758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58994B6E-E022-C2CA-0A29-57201B488D6C}"/>
                    </a:ext>
                  </a:extLst>
                </p:cNvPr>
                <p:cNvSpPr/>
                <p:nvPr/>
              </p:nvSpPr>
              <p:spPr>
                <a:xfrm>
                  <a:off x="680443" y="2126587"/>
                  <a:ext cx="363543" cy="656844"/>
                </a:xfrm>
                <a:custGeom>
                  <a:avLst/>
                  <a:gdLst>
                    <a:gd name="connsiteX0" fmla="*/ 0 w 363543"/>
                    <a:gd name="connsiteY0" fmla="*/ 86509 h 656844"/>
                    <a:gd name="connsiteX1" fmla="*/ 29641 w 363543"/>
                    <a:gd name="connsiteY1" fmla="*/ 112445 h 656844"/>
                    <a:gd name="connsiteX2" fmla="*/ 32767 w 363543"/>
                    <a:gd name="connsiteY2" fmla="*/ 143709 h 656844"/>
                    <a:gd name="connsiteX3" fmla="*/ 90607 w 363543"/>
                    <a:gd name="connsiteY3" fmla="*/ 151526 h 656844"/>
                    <a:gd name="connsiteX4" fmla="*/ 128125 w 363543"/>
                    <a:gd name="connsiteY4" fmla="*/ 162468 h 656844"/>
                    <a:gd name="connsiteX5" fmla="*/ 142194 w 363543"/>
                    <a:gd name="connsiteY5" fmla="*/ 170285 h 656844"/>
                    <a:gd name="connsiteX6" fmla="*/ 153137 w 363543"/>
                    <a:gd name="connsiteY6" fmla="*/ 164032 h 656844"/>
                    <a:gd name="connsiteX7" fmla="*/ 168769 w 363543"/>
                    <a:gd name="connsiteY7" fmla="*/ 159342 h 656844"/>
                    <a:gd name="connsiteX8" fmla="*/ 184402 w 363543"/>
                    <a:gd name="connsiteY8" fmla="*/ 167158 h 656844"/>
                    <a:gd name="connsiteX9" fmla="*/ 185734 w 363543"/>
                    <a:gd name="connsiteY9" fmla="*/ 165926 h 656844"/>
                    <a:gd name="connsiteX10" fmla="*/ 185965 w 363543"/>
                    <a:gd name="connsiteY10" fmla="*/ 167158 h 656844"/>
                    <a:gd name="connsiteX11" fmla="*/ 215667 w 363543"/>
                    <a:gd name="connsiteY11" fmla="*/ 199986 h 656844"/>
                    <a:gd name="connsiteX12" fmla="*/ 223483 w 363543"/>
                    <a:gd name="connsiteY12" fmla="*/ 221872 h 656844"/>
                    <a:gd name="connsiteX13" fmla="*/ 246932 w 363543"/>
                    <a:gd name="connsiteY13" fmla="*/ 220308 h 656844"/>
                    <a:gd name="connsiteX14" fmla="*/ 223483 w 363543"/>
                    <a:gd name="connsiteY14" fmla="*/ 268769 h 656844"/>
                    <a:gd name="connsiteX15" fmla="*/ 243805 w 363543"/>
                    <a:gd name="connsiteY15" fmla="*/ 318793 h 656844"/>
                    <a:gd name="connsiteX16" fmla="*/ 229736 w 363543"/>
                    <a:gd name="connsiteY16" fmla="*/ 389139 h 656844"/>
                    <a:gd name="connsiteX17" fmla="*/ 218793 w 363543"/>
                    <a:gd name="connsiteY17" fmla="*/ 398518 h 656844"/>
                    <a:gd name="connsiteX18" fmla="*/ 232862 w 363543"/>
                    <a:gd name="connsiteY18" fmla="*/ 426657 h 656844"/>
                    <a:gd name="connsiteX19" fmla="*/ 226609 w 363543"/>
                    <a:gd name="connsiteY19" fmla="*/ 440726 h 656844"/>
                    <a:gd name="connsiteX20" fmla="*/ 237552 w 363543"/>
                    <a:gd name="connsiteY20" fmla="*/ 445416 h 656844"/>
                    <a:gd name="connsiteX21" fmla="*/ 243805 w 363543"/>
                    <a:gd name="connsiteY21" fmla="*/ 459485 h 656844"/>
                    <a:gd name="connsiteX22" fmla="*/ 256311 w 363543"/>
                    <a:gd name="connsiteY22" fmla="*/ 473554 h 656844"/>
                    <a:gd name="connsiteX23" fmla="*/ 248495 w 363543"/>
                    <a:gd name="connsiteY23" fmla="*/ 515762 h 656844"/>
                    <a:gd name="connsiteX24" fmla="*/ 267254 w 363543"/>
                    <a:gd name="connsiteY24" fmla="*/ 529831 h 656844"/>
                    <a:gd name="connsiteX25" fmla="*/ 292266 w 363543"/>
                    <a:gd name="connsiteY25" fmla="*/ 520451 h 656844"/>
                    <a:gd name="connsiteX26" fmla="*/ 293829 w 363543"/>
                    <a:gd name="connsiteY26" fmla="*/ 540773 h 656844"/>
                    <a:gd name="connsiteX27" fmla="*/ 314151 w 363543"/>
                    <a:gd name="connsiteY27" fmla="*/ 548590 h 656844"/>
                    <a:gd name="connsiteX28" fmla="*/ 336036 w 363543"/>
                    <a:gd name="connsiteY28" fmla="*/ 556406 h 656844"/>
                    <a:gd name="connsiteX29" fmla="*/ 336036 w 363543"/>
                    <a:gd name="connsiteY29" fmla="*/ 565785 h 656844"/>
                    <a:gd name="connsiteX30" fmla="*/ 345416 w 363543"/>
                    <a:gd name="connsiteY30" fmla="*/ 572038 h 656844"/>
                    <a:gd name="connsiteX31" fmla="*/ 339163 w 363543"/>
                    <a:gd name="connsiteY31" fmla="*/ 581418 h 656844"/>
                    <a:gd name="connsiteX32" fmla="*/ 346979 w 363543"/>
                    <a:gd name="connsiteY32" fmla="*/ 598614 h 656844"/>
                    <a:gd name="connsiteX33" fmla="*/ 349659 w 363543"/>
                    <a:gd name="connsiteY33" fmla="*/ 597497 h 656844"/>
                    <a:gd name="connsiteX34" fmla="*/ 359485 w 363543"/>
                    <a:gd name="connsiteY34" fmla="*/ 604866 h 656844"/>
                    <a:gd name="connsiteX35" fmla="*/ 354795 w 363543"/>
                    <a:gd name="connsiteY35" fmla="*/ 615809 h 656844"/>
                    <a:gd name="connsiteX36" fmla="*/ 362900 w 363543"/>
                    <a:gd name="connsiteY36" fmla="*/ 633176 h 656844"/>
                    <a:gd name="connsiteX37" fmla="*/ 363332 w 363543"/>
                    <a:gd name="connsiteY37" fmla="*/ 632419 h 656844"/>
                    <a:gd name="connsiteX38" fmla="*/ 363543 w 363543"/>
                    <a:gd name="connsiteY38" fmla="*/ 632841 h 656844"/>
                    <a:gd name="connsiteX39" fmla="*/ 352060 w 363543"/>
                    <a:gd name="connsiteY39" fmla="*/ 652936 h 656844"/>
                    <a:gd name="connsiteX40" fmla="*/ 342289 w 363543"/>
                    <a:gd name="connsiteY40" fmla="*/ 653913 h 656844"/>
                    <a:gd name="connsiteX41" fmla="*/ 336427 w 363543"/>
                    <a:gd name="connsiteY41" fmla="*/ 650982 h 656844"/>
                    <a:gd name="connsiteX42" fmla="*/ 321772 w 363543"/>
                    <a:gd name="connsiteY42" fmla="*/ 650005 h 656844"/>
                    <a:gd name="connsiteX43" fmla="*/ 316887 w 363543"/>
                    <a:gd name="connsiteY43" fmla="*/ 633395 h 656844"/>
                    <a:gd name="connsiteX44" fmla="*/ 305162 w 363543"/>
                    <a:gd name="connsiteY44" fmla="*/ 630465 h 656844"/>
                    <a:gd name="connsiteX45" fmla="*/ 286599 w 363543"/>
                    <a:gd name="connsiteY45" fmla="*/ 632419 h 656844"/>
                    <a:gd name="connsiteX46" fmla="*/ 276829 w 363543"/>
                    <a:gd name="connsiteY46" fmla="*/ 625579 h 656844"/>
                    <a:gd name="connsiteX47" fmla="*/ 262173 w 363543"/>
                    <a:gd name="connsiteY47" fmla="*/ 653913 h 656844"/>
                    <a:gd name="connsiteX48" fmla="*/ 227977 w 363543"/>
                    <a:gd name="connsiteY48" fmla="*/ 656844 h 656844"/>
                    <a:gd name="connsiteX49" fmla="*/ 211368 w 363543"/>
                    <a:gd name="connsiteY49" fmla="*/ 648051 h 656844"/>
                    <a:gd name="connsiteX50" fmla="*/ 176195 w 363543"/>
                    <a:gd name="connsiteY50" fmla="*/ 639258 h 656844"/>
                    <a:gd name="connsiteX51" fmla="*/ 173264 w 363543"/>
                    <a:gd name="connsiteY51" fmla="*/ 628510 h 656844"/>
                    <a:gd name="connsiteX52" fmla="*/ 166424 w 363543"/>
                    <a:gd name="connsiteY52" fmla="*/ 623625 h 656844"/>
                    <a:gd name="connsiteX53" fmla="*/ 159846 w 363543"/>
                    <a:gd name="connsiteY53" fmla="*/ 604831 h 656844"/>
                    <a:gd name="connsiteX54" fmla="*/ 177171 w 363543"/>
                    <a:gd name="connsiteY54" fmla="*/ 583567 h 656844"/>
                    <a:gd name="connsiteX55" fmla="*/ 147861 w 363543"/>
                    <a:gd name="connsiteY55" fmla="*/ 550348 h 656844"/>
                    <a:gd name="connsiteX56" fmla="*/ 138090 w 363543"/>
                    <a:gd name="connsiteY56" fmla="*/ 547417 h 656844"/>
                    <a:gd name="connsiteX57" fmla="*/ 138090 w 363543"/>
                    <a:gd name="connsiteY57" fmla="*/ 538624 h 656844"/>
                    <a:gd name="connsiteX58" fmla="*/ 130274 w 363543"/>
                    <a:gd name="connsiteY58" fmla="*/ 533739 h 656844"/>
                    <a:gd name="connsiteX59" fmla="*/ 132229 w 363543"/>
                    <a:gd name="connsiteY59" fmla="*/ 517130 h 656844"/>
                    <a:gd name="connsiteX60" fmla="*/ 111711 w 363543"/>
                    <a:gd name="connsiteY60" fmla="*/ 499543 h 656844"/>
                    <a:gd name="connsiteX61" fmla="*/ 111711 w 363543"/>
                    <a:gd name="connsiteY61" fmla="*/ 492704 h 656844"/>
                    <a:gd name="connsiteX62" fmla="*/ 104872 w 363543"/>
                    <a:gd name="connsiteY62" fmla="*/ 484887 h 656844"/>
                    <a:gd name="connsiteX63" fmla="*/ 81423 w 363543"/>
                    <a:gd name="connsiteY63" fmla="*/ 487818 h 656844"/>
                    <a:gd name="connsiteX64" fmla="*/ 92170 w 363543"/>
                    <a:gd name="connsiteY64" fmla="*/ 460462 h 656844"/>
                    <a:gd name="connsiteX65" fmla="*/ 81423 w 363543"/>
                    <a:gd name="connsiteY65" fmla="*/ 455577 h 656844"/>
                    <a:gd name="connsiteX66" fmla="*/ 74584 w 363543"/>
                    <a:gd name="connsiteY66" fmla="*/ 460462 h 656844"/>
                    <a:gd name="connsiteX67" fmla="*/ 67744 w 363543"/>
                    <a:gd name="connsiteY67" fmla="*/ 453622 h 656844"/>
                    <a:gd name="connsiteX68" fmla="*/ 59928 w 363543"/>
                    <a:gd name="connsiteY68" fmla="*/ 461439 h 656844"/>
                    <a:gd name="connsiteX69" fmla="*/ 62859 w 363543"/>
                    <a:gd name="connsiteY69" fmla="*/ 471209 h 656844"/>
                    <a:gd name="connsiteX70" fmla="*/ 55043 w 363543"/>
                    <a:gd name="connsiteY70" fmla="*/ 473163 h 656844"/>
                    <a:gd name="connsiteX71" fmla="*/ 56997 w 363543"/>
                    <a:gd name="connsiteY71" fmla="*/ 481957 h 656844"/>
                    <a:gd name="connsiteX72" fmla="*/ 68722 w 363543"/>
                    <a:gd name="connsiteY72" fmla="*/ 483911 h 656844"/>
                    <a:gd name="connsiteX73" fmla="*/ 65791 w 363543"/>
                    <a:gd name="connsiteY73" fmla="*/ 497589 h 656844"/>
                    <a:gd name="connsiteX74" fmla="*/ 46250 w 363543"/>
                    <a:gd name="connsiteY74" fmla="*/ 494658 h 656844"/>
                    <a:gd name="connsiteX75" fmla="*/ 24756 w 363543"/>
                    <a:gd name="connsiteY75" fmla="*/ 480002 h 656844"/>
                    <a:gd name="connsiteX76" fmla="*/ 8146 w 363543"/>
                    <a:gd name="connsiteY76" fmla="*/ 475117 h 656844"/>
                    <a:gd name="connsiteX77" fmla="*/ 14008 w 363543"/>
                    <a:gd name="connsiteY77" fmla="*/ 443852 h 656844"/>
                    <a:gd name="connsiteX78" fmla="*/ 0 w 363543"/>
                    <a:gd name="connsiteY78" fmla="*/ 436849 h 656844"/>
                    <a:gd name="connsiteX79" fmla="*/ 0 w 363543"/>
                    <a:gd name="connsiteY79" fmla="*/ 0 h 656844"/>
                    <a:gd name="connsiteX80" fmla="*/ 6192 w 363543"/>
                    <a:gd name="connsiteY80" fmla="*/ 3538 h 656844"/>
                    <a:gd name="connsiteX81" fmla="*/ 6316 w 363543"/>
                    <a:gd name="connsiteY81" fmla="*/ 8384 h 656844"/>
                    <a:gd name="connsiteX82" fmla="*/ 0 w 363543"/>
                    <a:gd name="connsiteY82" fmla="*/ 16384 h 656844"/>
                    <a:gd name="connsiteX0" fmla="*/ 58143 w 421686"/>
                    <a:gd name="connsiteY0" fmla="*/ 86509 h 656844"/>
                    <a:gd name="connsiteX1" fmla="*/ 87784 w 421686"/>
                    <a:gd name="connsiteY1" fmla="*/ 112445 h 656844"/>
                    <a:gd name="connsiteX2" fmla="*/ 90910 w 421686"/>
                    <a:gd name="connsiteY2" fmla="*/ 143709 h 656844"/>
                    <a:gd name="connsiteX3" fmla="*/ 148750 w 421686"/>
                    <a:gd name="connsiteY3" fmla="*/ 151526 h 656844"/>
                    <a:gd name="connsiteX4" fmla="*/ 186268 w 421686"/>
                    <a:gd name="connsiteY4" fmla="*/ 162468 h 656844"/>
                    <a:gd name="connsiteX5" fmla="*/ 200337 w 421686"/>
                    <a:gd name="connsiteY5" fmla="*/ 170285 h 656844"/>
                    <a:gd name="connsiteX6" fmla="*/ 211280 w 421686"/>
                    <a:gd name="connsiteY6" fmla="*/ 164032 h 656844"/>
                    <a:gd name="connsiteX7" fmla="*/ 226912 w 421686"/>
                    <a:gd name="connsiteY7" fmla="*/ 159342 h 656844"/>
                    <a:gd name="connsiteX8" fmla="*/ 242545 w 421686"/>
                    <a:gd name="connsiteY8" fmla="*/ 167158 h 656844"/>
                    <a:gd name="connsiteX9" fmla="*/ 243877 w 421686"/>
                    <a:gd name="connsiteY9" fmla="*/ 165926 h 656844"/>
                    <a:gd name="connsiteX10" fmla="*/ 244108 w 421686"/>
                    <a:gd name="connsiteY10" fmla="*/ 167158 h 656844"/>
                    <a:gd name="connsiteX11" fmla="*/ 273810 w 421686"/>
                    <a:gd name="connsiteY11" fmla="*/ 199986 h 656844"/>
                    <a:gd name="connsiteX12" fmla="*/ 281626 w 421686"/>
                    <a:gd name="connsiteY12" fmla="*/ 221872 h 656844"/>
                    <a:gd name="connsiteX13" fmla="*/ 305075 w 421686"/>
                    <a:gd name="connsiteY13" fmla="*/ 220308 h 656844"/>
                    <a:gd name="connsiteX14" fmla="*/ 281626 w 421686"/>
                    <a:gd name="connsiteY14" fmla="*/ 268769 h 656844"/>
                    <a:gd name="connsiteX15" fmla="*/ 301948 w 421686"/>
                    <a:gd name="connsiteY15" fmla="*/ 318793 h 656844"/>
                    <a:gd name="connsiteX16" fmla="*/ 287879 w 421686"/>
                    <a:gd name="connsiteY16" fmla="*/ 389139 h 656844"/>
                    <a:gd name="connsiteX17" fmla="*/ 276936 w 421686"/>
                    <a:gd name="connsiteY17" fmla="*/ 398518 h 656844"/>
                    <a:gd name="connsiteX18" fmla="*/ 291005 w 421686"/>
                    <a:gd name="connsiteY18" fmla="*/ 426657 h 656844"/>
                    <a:gd name="connsiteX19" fmla="*/ 284752 w 421686"/>
                    <a:gd name="connsiteY19" fmla="*/ 440726 h 656844"/>
                    <a:gd name="connsiteX20" fmla="*/ 295695 w 421686"/>
                    <a:gd name="connsiteY20" fmla="*/ 445416 h 656844"/>
                    <a:gd name="connsiteX21" fmla="*/ 301948 w 421686"/>
                    <a:gd name="connsiteY21" fmla="*/ 459485 h 656844"/>
                    <a:gd name="connsiteX22" fmla="*/ 314454 w 421686"/>
                    <a:gd name="connsiteY22" fmla="*/ 473554 h 656844"/>
                    <a:gd name="connsiteX23" fmla="*/ 306638 w 421686"/>
                    <a:gd name="connsiteY23" fmla="*/ 515762 h 656844"/>
                    <a:gd name="connsiteX24" fmla="*/ 325397 w 421686"/>
                    <a:gd name="connsiteY24" fmla="*/ 529831 h 656844"/>
                    <a:gd name="connsiteX25" fmla="*/ 350409 w 421686"/>
                    <a:gd name="connsiteY25" fmla="*/ 520451 h 656844"/>
                    <a:gd name="connsiteX26" fmla="*/ 351972 w 421686"/>
                    <a:gd name="connsiteY26" fmla="*/ 540773 h 656844"/>
                    <a:gd name="connsiteX27" fmla="*/ 372294 w 421686"/>
                    <a:gd name="connsiteY27" fmla="*/ 548590 h 656844"/>
                    <a:gd name="connsiteX28" fmla="*/ 394179 w 421686"/>
                    <a:gd name="connsiteY28" fmla="*/ 556406 h 656844"/>
                    <a:gd name="connsiteX29" fmla="*/ 394179 w 421686"/>
                    <a:gd name="connsiteY29" fmla="*/ 565785 h 656844"/>
                    <a:gd name="connsiteX30" fmla="*/ 403559 w 421686"/>
                    <a:gd name="connsiteY30" fmla="*/ 572038 h 656844"/>
                    <a:gd name="connsiteX31" fmla="*/ 397306 w 421686"/>
                    <a:gd name="connsiteY31" fmla="*/ 581418 h 656844"/>
                    <a:gd name="connsiteX32" fmla="*/ 405122 w 421686"/>
                    <a:gd name="connsiteY32" fmla="*/ 598614 h 656844"/>
                    <a:gd name="connsiteX33" fmla="*/ 407802 w 421686"/>
                    <a:gd name="connsiteY33" fmla="*/ 597497 h 656844"/>
                    <a:gd name="connsiteX34" fmla="*/ 417628 w 421686"/>
                    <a:gd name="connsiteY34" fmla="*/ 604866 h 656844"/>
                    <a:gd name="connsiteX35" fmla="*/ 412938 w 421686"/>
                    <a:gd name="connsiteY35" fmla="*/ 615809 h 656844"/>
                    <a:gd name="connsiteX36" fmla="*/ 421043 w 421686"/>
                    <a:gd name="connsiteY36" fmla="*/ 633176 h 656844"/>
                    <a:gd name="connsiteX37" fmla="*/ 421475 w 421686"/>
                    <a:gd name="connsiteY37" fmla="*/ 632419 h 656844"/>
                    <a:gd name="connsiteX38" fmla="*/ 421686 w 421686"/>
                    <a:gd name="connsiteY38" fmla="*/ 632841 h 656844"/>
                    <a:gd name="connsiteX39" fmla="*/ 410203 w 421686"/>
                    <a:gd name="connsiteY39" fmla="*/ 652936 h 656844"/>
                    <a:gd name="connsiteX40" fmla="*/ 400432 w 421686"/>
                    <a:gd name="connsiteY40" fmla="*/ 653913 h 656844"/>
                    <a:gd name="connsiteX41" fmla="*/ 394570 w 421686"/>
                    <a:gd name="connsiteY41" fmla="*/ 650982 h 656844"/>
                    <a:gd name="connsiteX42" fmla="*/ 379915 w 421686"/>
                    <a:gd name="connsiteY42" fmla="*/ 650005 h 656844"/>
                    <a:gd name="connsiteX43" fmla="*/ 375030 w 421686"/>
                    <a:gd name="connsiteY43" fmla="*/ 633395 h 656844"/>
                    <a:gd name="connsiteX44" fmla="*/ 363305 w 421686"/>
                    <a:gd name="connsiteY44" fmla="*/ 630465 h 656844"/>
                    <a:gd name="connsiteX45" fmla="*/ 344742 w 421686"/>
                    <a:gd name="connsiteY45" fmla="*/ 632419 h 656844"/>
                    <a:gd name="connsiteX46" fmla="*/ 334972 w 421686"/>
                    <a:gd name="connsiteY46" fmla="*/ 625579 h 656844"/>
                    <a:gd name="connsiteX47" fmla="*/ 320316 w 421686"/>
                    <a:gd name="connsiteY47" fmla="*/ 653913 h 656844"/>
                    <a:gd name="connsiteX48" fmla="*/ 286120 w 421686"/>
                    <a:gd name="connsiteY48" fmla="*/ 656844 h 656844"/>
                    <a:gd name="connsiteX49" fmla="*/ 269511 w 421686"/>
                    <a:gd name="connsiteY49" fmla="*/ 648051 h 656844"/>
                    <a:gd name="connsiteX50" fmla="*/ 234338 w 421686"/>
                    <a:gd name="connsiteY50" fmla="*/ 639258 h 656844"/>
                    <a:gd name="connsiteX51" fmla="*/ 231407 w 421686"/>
                    <a:gd name="connsiteY51" fmla="*/ 628510 h 656844"/>
                    <a:gd name="connsiteX52" fmla="*/ 224567 w 421686"/>
                    <a:gd name="connsiteY52" fmla="*/ 623625 h 656844"/>
                    <a:gd name="connsiteX53" fmla="*/ 217989 w 421686"/>
                    <a:gd name="connsiteY53" fmla="*/ 604831 h 656844"/>
                    <a:gd name="connsiteX54" fmla="*/ 235314 w 421686"/>
                    <a:gd name="connsiteY54" fmla="*/ 583567 h 656844"/>
                    <a:gd name="connsiteX55" fmla="*/ 206004 w 421686"/>
                    <a:gd name="connsiteY55" fmla="*/ 550348 h 656844"/>
                    <a:gd name="connsiteX56" fmla="*/ 196233 w 421686"/>
                    <a:gd name="connsiteY56" fmla="*/ 547417 h 656844"/>
                    <a:gd name="connsiteX57" fmla="*/ 196233 w 421686"/>
                    <a:gd name="connsiteY57" fmla="*/ 538624 h 656844"/>
                    <a:gd name="connsiteX58" fmla="*/ 188417 w 421686"/>
                    <a:gd name="connsiteY58" fmla="*/ 533739 h 656844"/>
                    <a:gd name="connsiteX59" fmla="*/ 190372 w 421686"/>
                    <a:gd name="connsiteY59" fmla="*/ 517130 h 656844"/>
                    <a:gd name="connsiteX60" fmla="*/ 169854 w 421686"/>
                    <a:gd name="connsiteY60" fmla="*/ 499543 h 656844"/>
                    <a:gd name="connsiteX61" fmla="*/ 169854 w 421686"/>
                    <a:gd name="connsiteY61" fmla="*/ 492704 h 656844"/>
                    <a:gd name="connsiteX62" fmla="*/ 163015 w 421686"/>
                    <a:gd name="connsiteY62" fmla="*/ 484887 h 656844"/>
                    <a:gd name="connsiteX63" fmla="*/ 139566 w 421686"/>
                    <a:gd name="connsiteY63" fmla="*/ 487818 h 656844"/>
                    <a:gd name="connsiteX64" fmla="*/ 150313 w 421686"/>
                    <a:gd name="connsiteY64" fmla="*/ 460462 h 656844"/>
                    <a:gd name="connsiteX65" fmla="*/ 139566 w 421686"/>
                    <a:gd name="connsiteY65" fmla="*/ 455577 h 656844"/>
                    <a:gd name="connsiteX66" fmla="*/ 132727 w 421686"/>
                    <a:gd name="connsiteY66" fmla="*/ 460462 h 656844"/>
                    <a:gd name="connsiteX67" fmla="*/ 125887 w 421686"/>
                    <a:gd name="connsiteY67" fmla="*/ 453622 h 656844"/>
                    <a:gd name="connsiteX68" fmla="*/ 118071 w 421686"/>
                    <a:gd name="connsiteY68" fmla="*/ 461439 h 656844"/>
                    <a:gd name="connsiteX69" fmla="*/ 121002 w 421686"/>
                    <a:gd name="connsiteY69" fmla="*/ 471209 h 656844"/>
                    <a:gd name="connsiteX70" fmla="*/ 113186 w 421686"/>
                    <a:gd name="connsiteY70" fmla="*/ 473163 h 656844"/>
                    <a:gd name="connsiteX71" fmla="*/ 115140 w 421686"/>
                    <a:gd name="connsiteY71" fmla="*/ 481957 h 656844"/>
                    <a:gd name="connsiteX72" fmla="*/ 126865 w 421686"/>
                    <a:gd name="connsiteY72" fmla="*/ 483911 h 656844"/>
                    <a:gd name="connsiteX73" fmla="*/ 123934 w 421686"/>
                    <a:gd name="connsiteY73" fmla="*/ 497589 h 656844"/>
                    <a:gd name="connsiteX74" fmla="*/ 104393 w 421686"/>
                    <a:gd name="connsiteY74" fmla="*/ 494658 h 656844"/>
                    <a:gd name="connsiteX75" fmla="*/ 82899 w 421686"/>
                    <a:gd name="connsiteY75" fmla="*/ 480002 h 656844"/>
                    <a:gd name="connsiteX76" fmla="*/ 66289 w 421686"/>
                    <a:gd name="connsiteY76" fmla="*/ 475117 h 656844"/>
                    <a:gd name="connsiteX77" fmla="*/ 72151 w 421686"/>
                    <a:gd name="connsiteY77" fmla="*/ 443852 h 656844"/>
                    <a:gd name="connsiteX78" fmla="*/ 58143 w 421686"/>
                    <a:gd name="connsiteY78" fmla="*/ 436849 h 656844"/>
                    <a:gd name="connsiteX79" fmla="*/ 0 w 421686"/>
                    <a:gd name="connsiteY79" fmla="*/ 286413 h 656844"/>
                    <a:gd name="connsiteX80" fmla="*/ 58143 w 421686"/>
                    <a:gd name="connsiteY80" fmla="*/ 86509 h 656844"/>
                    <a:gd name="connsiteX81" fmla="*/ 58143 w 421686"/>
                    <a:gd name="connsiteY81" fmla="*/ 0 h 656844"/>
                    <a:gd name="connsiteX82" fmla="*/ 64335 w 421686"/>
                    <a:gd name="connsiteY82" fmla="*/ 3538 h 656844"/>
                    <a:gd name="connsiteX83" fmla="*/ 64459 w 421686"/>
                    <a:gd name="connsiteY83" fmla="*/ 8384 h 656844"/>
                    <a:gd name="connsiteX84" fmla="*/ 58143 w 421686"/>
                    <a:gd name="connsiteY84" fmla="*/ 16384 h 656844"/>
                    <a:gd name="connsiteX85" fmla="*/ 58143 w 421686"/>
                    <a:gd name="connsiteY85" fmla="*/ 0 h 656844"/>
                    <a:gd name="connsiteX0" fmla="*/ 0 w 421686"/>
                    <a:gd name="connsiteY0" fmla="*/ 286413 h 656844"/>
                    <a:gd name="connsiteX1" fmla="*/ 58143 w 421686"/>
                    <a:gd name="connsiteY1" fmla="*/ 86509 h 656844"/>
                    <a:gd name="connsiteX2" fmla="*/ 58143 w 421686"/>
                    <a:gd name="connsiteY2" fmla="*/ 0 h 656844"/>
                    <a:gd name="connsiteX3" fmla="*/ 64335 w 421686"/>
                    <a:gd name="connsiteY3" fmla="*/ 3538 h 656844"/>
                    <a:gd name="connsiteX4" fmla="*/ 64459 w 421686"/>
                    <a:gd name="connsiteY4" fmla="*/ 8384 h 656844"/>
                    <a:gd name="connsiteX5" fmla="*/ 58143 w 421686"/>
                    <a:gd name="connsiteY5" fmla="*/ 16384 h 656844"/>
                    <a:gd name="connsiteX6" fmla="*/ 58143 w 421686"/>
                    <a:gd name="connsiteY6" fmla="*/ 0 h 656844"/>
                    <a:gd name="connsiteX7" fmla="*/ 87784 w 421686"/>
                    <a:gd name="connsiteY7" fmla="*/ 112445 h 656844"/>
                    <a:gd name="connsiteX8" fmla="*/ 90910 w 421686"/>
                    <a:gd name="connsiteY8" fmla="*/ 143709 h 656844"/>
                    <a:gd name="connsiteX9" fmla="*/ 148750 w 421686"/>
                    <a:gd name="connsiteY9" fmla="*/ 151526 h 656844"/>
                    <a:gd name="connsiteX10" fmla="*/ 186268 w 421686"/>
                    <a:gd name="connsiteY10" fmla="*/ 162468 h 656844"/>
                    <a:gd name="connsiteX11" fmla="*/ 200337 w 421686"/>
                    <a:gd name="connsiteY11" fmla="*/ 170285 h 656844"/>
                    <a:gd name="connsiteX12" fmla="*/ 211280 w 421686"/>
                    <a:gd name="connsiteY12" fmla="*/ 164032 h 656844"/>
                    <a:gd name="connsiteX13" fmla="*/ 226912 w 421686"/>
                    <a:gd name="connsiteY13" fmla="*/ 159342 h 656844"/>
                    <a:gd name="connsiteX14" fmla="*/ 242545 w 421686"/>
                    <a:gd name="connsiteY14" fmla="*/ 167158 h 656844"/>
                    <a:gd name="connsiteX15" fmla="*/ 243877 w 421686"/>
                    <a:gd name="connsiteY15" fmla="*/ 165926 h 656844"/>
                    <a:gd name="connsiteX16" fmla="*/ 244108 w 421686"/>
                    <a:gd name="connsiteY16" fmla="*/ 167158 h 656844"/>
                    <a:gd name="connsiteX17" fmla="*/ 273810 w 421686"/>
                    <a:gd name="connsiteY17" fmla="*/ 199986 h 656844"/>
                    <a:gd name="connsiteX18" fmla="*/ 281626 w 421686"/>
                    <a:gd name="connsiteY18" fmla="*/ 221872 h 656844"/>
                    <a:gd name="connsiteX19" fmla="*/ 305075 w 421686"/>
                    <a:gd name="connsiteY19" fmla="*/ 220308 h 656844"/>
                    <a:gd name="connsiteX20" fmla="*/ 281626 w 421686"/>
                    <a:gd name="connsiteY20" fmla="*/ 268769 h 656844"/>
                    <a:gd name="connsiteX21" fmla="*/ 301948 w 421686"/>
                    <a:gd name="connsiteY21" fmla="*/ 318793 h 656844"/>
                    <a:gd name="connsiteX22" fmla="*/ 287879 w 421686"/>
                    <a:gd name="connsiteY22" fmla="*/ 389139 h 656844"/>
                    <a:gd name="connsiteX23" fmla="*/ 276936 w 421686"/>
                    <a:gd name="connsiteY23" fmla="*/ 398518 h 656844"/>
                    <a:gd name="connsiteX24" fmla="*/ 291005 w 421686"/>
                    <a:gd name="connsiteY24" fmla="*/ 426657 h 656844"/>
                    <a:gd name="connsiteX25" fmla="*/ 284752 w 421686"/>
                    <a:gd name="connsiteY25" fmla="*/ 440726 h 656844"/>
                    <a:gd name="connsiteX26" fmla="*/ 295695 w 421686"/>
                    <a:gd name="connsiteY26" fmla="*/ 445416 h 656844"/>
                    <a:gd name="connsiteX27" fmla="*/ 301948 w 421686"/>
                    <a:gd name="connsiteY27" fmla="*/ 459485 h 656844"/>
                    <a:gd name="connsiteX28" fmla="*/ 314454 w 421686"/>
                    <a:gd name="connsiteY28" fmla="*/ 473554 h 656844"/>
                    <a:gd name="connsiteX29" fmla="*/ 306638 w 421686"/>
                    <a:gd name="connsiteY29" fmla="*/ 515762 h 656844"/>
                    <a:gd name="connsiteX30" fmla="*/ 325397 w 421686"/>
                    <a:gd name="connsiteY30" fmla="*/ 529831 h 656844"/>
                    <a:gd name="connsiteX31" fmla="*/ 350409 w 421686"/>
                    <a:gd name="connsiteY31" fmla="*/ 520451 h 656844"/>
                    <a:gd name="connsiteX32" fmla="*/ 351972 w 421686"/>
                    <a:gd name="connsiteY32" fmla="*/ 540773 h 656844"/>
                    <a:gd name="connsiteX33" fmla="*/ 372294 w 421686"/>
                    <a:gd name="connsiteY33" fmla="*/ 548590 h 656844"/>
                    <a:gd name="connsiteX34" fmla="*/ 394179 w 421686"/>
                    <a:gd name="connsiteY34" fmla="*/ 556406 h 656844"/>
                    <a:gd name="connsiteX35" fmla="*/ 394179 w 421686"/>
                    <a:gd name="connsiteY35" fmla="*/ 565785 h 656844"/>
                    <a:gd name="connsiteX36" fmla="*/ 403559 w 421686"/>
                    <a:gd name="connsiteY36" fmla="*/ 572038 h 656844"/>
                    <a:gd name="connsiteX37" fmla="*/ 397306 w 421686"/>
                    <a:gd name="connsiteY37" fmla="*/ 581418 h 656844"/>
                    <a:gd name="connsiteX38" fmla="*/ 405122 w 421686"/>
                    <a:gd name="connsiteY38" fmla="*/ 598614 h 656844"/>
                    <a:gd name="connsiteX39" fmla="*/ 407802 w 421686"/>
                    <a:gd name="connsiteY39" fmla="*/ 597497 h 656844"/>
                    <a:gd name="connsiteX40" fmla="*/ 417628 w 421686"/>
                    <a:gd name="connsiteY40" fmla="*/ 604866 h 656844"/>
                    <a:gd name="connsiteX41" fmla="*/ 412938 w 421686"/>
                    <a:gd name="connsiteY41" fmla="*/ 615809 h 656844"/>
                    <a:gd name="connsiteX42" fmla="*/ 421043 w 421686"/>
                    <a:gd name="connsiteY42" fmla="*/ 633176 h 656844"/>
                    <a:gd name="connsiteX43" fmla="*/ 421475 w 421686"/>
                    <a:gd name="connsiteY43" fmla="*/ 632419 h 656844"/>
                    <a:gd name="connsiteX44" fmla="*/ 421686 w 421686"/>
                    <a:gd name="connsiteY44" fmla="*/ 632841 h 656844"/>
                    <a:gd name="connsiteX45" fmla="*/ 410203 w 421686"/>
                    <a:gd name="connsiteY45" fmla="*/ 652936 h 656844"/>
                    <a:gd name="connsiteX46" fmla="*/ 400432 w 421686"/>
                    <a:gd name="connsiteY46" fmla="*/ 653913 h 656844"/>
                    <a:gd name="connsiteX47" fmla="*/ 394570 w 421686"/>
                    <a:gd name="connsiteY47" fmla="*/ 650982 h 656844"/>
                    <a:gd name="connsiteX48" fmla="*/ 379915 w 421686"/>
                    <a:gd name="connsiteY48" fmla="*/ 650005 h 656844"/>
                    <a:gd name="connsiteX49" fmla="*/ 375030 w 421686"/>
                    <a:gd name="connsiteY49" fmla="*/ 633395 h 656844"/>
                    <a:gd name="connsiteX50" fmla="*/ 363305 w 421686"/>
                    <a:gd name="connsiteY50" fmla="*/ 630465 h 656844"/>
                    <a:gd name="connsiteX51" fmla="*/ 344742 w 421686"/>
                    <a:gd name="connsiteY51" fmla="*/ 632419 h 656844"/>
                    <a:gd name="connsiteX52" fmla="*/ 334972 w 421686"/>
                    <a:gd name="connsiteY52" fmla="*/ 625579 h 656844"/>
                    <a:gd name="connsiteX53" fmla="*/ 320316 w 421686"/>
                    <a:gd name="connsiteY53" fmla="*/ 653913 h 656844"/>
                    <a:gd name="connsiteX54" fmla="*/ 286120 w 421686"/>
                    <a:gd name="connsiteY54" fmla="*/ 656844 h 656844"/>
                    <a:gd name="connsiteX55" fmla="*/ 269511 w 421686"/>
                    <a:gd name="connsiteY55" fmla="*/ 648051 h 656844"/>
                    <a:gd name="connsiteX56" fmla="*/ 234338 w 421686"/>
                    <a:gd name="connsiteY56" fmla="*/ 639258 h 656844"/>
                    <a:gd name="connsiteX57" fmla="*/ 231407 w 421686"/>
                    <a:gd name="connsiteY57" fmla="*/ 628510 h 656844"/>
                    <a:gd name="connsiteX58" fmla="*/ 224567 w 421686"/>
                    <a:gd name="connsiteY58" fmla="*/ 623625 h 656844"/>
                    <a:gd name="connsiteX59" fmla="*/ 217989 w 421686"/>
                    <a:gd name="connsiteY59" fmla="*/ 604831 h 656844"/>
                    <a:gd name="connsiteX60" fmla="*/ 235314 w 421686"/>
                    <a:gd name="connsiteY60" fmla="*/ 583567 h 656844"/>
                    <a:gd name="connsiteX61" fmla="*/ 206004 w 421686"/>
                    <a:gd name="connsiteY61" fmla="*/ 550348 h 656844"/>
                    <a:gd name="connsiteX62" fmla="*/ 196233 w 421686"/>
                    <a:gd name="connsiteY62" fmla="*/ 547417 h 656844"/>
                    <a:gd name="connsiteX63" fmla="*/ 196233 w 421686"/>
                    <a:gd name="connsiteY63" fmla="*/ 538624 h 656844"/>
                    <a:gd name="connsiteX64" fmla="*/ 188417 w 421686"/>
                    <a:gd name="connsiteY64" fmla="*/ 533739 h 656844"/>
                    <a:gd name="connsiteX65" fmla="*/ 190372 w 421686"/>
                    <a:gd name="connsiteY65" fmla="*/ 517130 h 656844"/>
                    <a:gd name="connsiteX66" fmla="*/ 169854 w 421686"/>
                    <a:gd name="connsiteY66" fmla="*/ 499543 h 656844"/>
                    <a:gd name="connsiteX67" fmla="*/ 169854 w 421686"/>
                    <a:gd name="connsiteY67" fmla="*/ 492704 h 656844"/>
                    <a:gd name="connsiteX68" fmla="*/ 163015 w 421686"/>
                    <a:gd name="connsiteY68" fmla="*/ 484887 h 656844"/>
                    <a:gd name="connsiteX69" fmla="*/ 139566 w 421686"/>
                    <a:gd name="connsiteY69" fmla="*/ 487818 h 656844"/>
                    <a:gd name="connsiteX70" fmla="*/ 150313 w 421686"/>
                    <a:gd name="connsiteY70" fmla="*/ 460462 h 656844"/>
                    <a:gd name="connsiteX71" fmla="*/ 139566 w 421686"/>
                    <a:gd name="connsiteY71" fmla="*/ 455577 h 656844"/>
                    <a:gd name="connsiteX72" fmla="*/ 132727 w 421686"/>
                    <a:gd name="connsiteY72" fmla="*/ 460462 h 656844"/>
                    <a:gd name="connsiteX73" fmla="*/ 125887 w 421686"/>
                    <a:gd name="connsiteY73" fmla="*/ 453622 h 656844"/>
                    <a:gd name="connsiteX74" fmla="*/ 118071 w 421686"/>
                    <a:gd name="connsiteY74" fmla="*/ 461439 h 656844"/>
                    <a:gd name="connsiteX75" fmla="*/ 121002 w 421686"/>
                    <a:gd name="connsiteY75" fmla="*/ 471209 h 656844"/>
                    <a:gd name="connsiteX76" fmla="*/ 113186 w 421686"/>
                    <a:gd name="connsiteY76" fmla="*/ 473163 h 656844"/>
                    <a:gd name="connsiteX77" fmla="*/ 115140 w 421686"/>
                    <a:gd name="connsiteY77" fmla="*/ 481957 h 656844"/>
                    <a:gd name="connsiteX78" fmla="*/ 126865 w 421686"/>
                    <a:gd name="connsiteY78" fmla="*/ 483911 h 656844"/>
                    <a:gd name="connsiteX79" fmla="*/ 123934 w 421686"/>
                    <a:gd name="connsiteY79" fmla="*/ 497589 h 656844"/>
                    <a:gd name="connsiteX80" fmla="*/ 104393 w 421686"/>
                    <a:gd name="connsiteY80" fmla="*/ 494658 h 656844"/>
                    <a:gd name="connsiteX81" fmla="*/ 82899 w 421686"/>
                    <a:gd name="connsiteY81" fmla="*/ 480002 h 656844"/>
                    <a:gd name="connsiteX82" fmla="*/ 66289 w 421686"/>
                    <a:gd name="connsiteY82" fmla="*/ 475117 h 656844"/>
                    <a:gd name="connsiteX83" fmla="*/ 72151 w 421686"/>
                    <a:gd name="connsiteY83" fmla="*/ 443852 h 656844"/>
                    <a:gd name="connsiteX84" fmla="*/ 58143 w 421686"/>
                    <a:gd name="connsiteY84" fmla="*/ 436849 h 656844"/>
                    <a:gd name="connsiteX85" fmla="*/ 91440 w 421686"/>
                    <a:gd name="connsiteY85" fmla="*/ 377853 h 656844"/>
                    <a:gd name="connsiteX0" fmla="*/ 0 w 421686"/>
                    <a:gd name="connsiteY0" fmla="*/ 286413 h 656844"/>
                    <a:gd name="connsiteX1" fmla="*/ 58143 w 421686"/>
                    <a:gd name="connsiteY1" fmla="*/ 86509 h 656844"/>
                    <a:gd name="connsiteX2" fmla="*/ 0 w 421686"/>
                    <a:gd name="connsiteY2" fmla="*/ 286413 h 656844"/>
                    <a:gd name="connsiteX3" fmla="*/ 58143 w 421686"/>
                    <a:gd name="connsiteY3" fmla="*/ 0 h 656844"/>
                    <a:gd name="connsiteX4" fmla="*/ 64335 w 421686"/>
                    <a:gd name="connsiteY4" fmla="*/ 3538 h 656844"/>
                    <a:gd name="connsiteX5" fmla="*/ 64459 w 421686"/>
                    <a:gd name="connsiteY5" fmla="*/ 8384 h 656844"/>
                    <a:gd name="connsiteX6" fmla="*/ 58143 w 421686"/>
                    <a:gd name="connsiteY6" fmla="*/ 16384 h 656844"/>
                    <a:gd name="connsiteX7" fmla="*/ 58143 w 421686"/>
                    <a:gd name="connsiteY7" fmla="*/ 0 h 656844"/>
                    <a:gd name="connsiteX8" fmla="*/ 87784 w 421686"/>
                    <a:gd name="connsiteY8" fmla="*/ 112445 h 656844"/>
                    <a:gd name="connsiteX9" fmla="*/ 90910 w 421686"/>
                    <a:gd name="connsiteY9" fmla="*/ 143709 h 656844"/>
                    <a:gd name="connsiteX10" fmla="*/ 148750 w 421686"/>
                    <a:gd name="connsiteY10" fmla="*/ 151526 h 656844"/>
                    <a:gd name="connsiteX11" fmla="*/ 186268 w 421686"/>
                    <a:gd name="connsiteY11" fmla="*/ 162468 h 656844"/>
                    <a:gd name="connsiteX12" fmla="*/ 200337 w 421686"/>
                    <a:gd name="connsiteY12" fmla="*/ 170285 h 656844"/>
                    <a:gd name="connsiteX13" fmla="*/ 211280 w 421686"/>
                    <a:gd name="connsiteY13" fmla="*/ 164032 h 656844"/>
                    <a:gd name="connsiteX14" fmla="*/ 226912 w 421686"/>
                    <a:gd name="connsiteY14" fmla="*/ 159342 h 656844"/>
                    <a:gd name="connsiteX15" fmla="*/ 242545 w 421686"/>
                    <a:gd name="connsiteY15" fmla="*/ 167158 h 656844"/>
                    <a:gd name="connsiteX16" fmla="*/ 243877 w 421686"/>
                    <a:gd name="connsiteY16" fmla="*/ 165926 h 656844"/>
                    <a:gd name="connsiteX17" fmla="*/ 244108 w 421686"/>
                    <a:gd name="connsiteY17" fmla="*/ 167158 h 656844"/>
                    <a:gd name="connsiteX18" fmla="*/ 273810 w 421686"/>
                    <a:gd name="connsiteY18" fmla="*/ 199986 h 656844"/>
                    <a:gd name="connsiteX19" fmla="*/ 281626 w 421686"/>
                    <a:gd name="connsiteY19" fmla="*/ 221872 h 656844"/>
                    <a:gd name="connsiteX20" fmla="*/ 305075 w 421686"/>
                    <a:gd name="connsiteY20" fmla="*/ 220308 h 656844"/>
                    <a:gd name="connsiteX21" fmla="*/ 281626 w 421686"/>
                    <a:gd name="connsiteY21" fmla="*/ 268769 h 656844"/>
                    <a:gd name="connsiteX22" fmla="*/ 301948 w 421686"/>
                    <a:gd name="connsiteY22" fmla="*/ 318793 h 656844"/>
                    <a:gd name="connsiteX23" fmla="*/ 287879 w 421686"/>
                    <a:gd name="connsiteY23" fmla="*/ 389139 h 656844"/>
                    <a:gd name="connsiteX24" fmla="*/ 276936 w 421686"/>
                    <a:gd name="connsiteY24" fmla="*/ 398518 h 656844"/>
                    <a:gd name="connsiteX25" fmla="*/ 291005 w 421686"/>
                    <a:gd name="connsiteY25" fmla="*/ 426657 h 656844"/>
                    <a:gd name="connsiteX26" fmla="*/ 284752 w 421686"/>
                    <a:gd name="connsiteY26" fmla="*/ 440726 h 656844"/>
                    <a:gd name="connsiteX27" fmla="*/ 295695 w 421686"/>
                    <a:gd name="connsiteY27" fmla="*/ 445416 h 656844"/>
                    <a:gd name="connsiteX28" fmla="*/ 301948 w 421686"/>
                    <a:gd name="connsiteY28" fmla="*/ 459485 h 656844"/>
                    <a:gd name="connsiteX29" fmla="*/ 314454 w 421686"/>
                    <a:gd name="connsiteY29" fmla="*/ 473554 h 656844"/>
                    <a:gd name="connsiteX30" fmla="*/ 306638 w 421686"/>
                    <a:gd name="connsiteY30" fmla="*/ 515762 h 656844"/>
                    <a:gd name="connsiteX31" fmla="*/ 325397 w 421686"/>
                    <a:gd name="connsiteY31" fmla="*/ 529831 h 656844"/>
                    <a:gd name="connsiteX32" fmla="*/ 350409 w 421686"/>
                    <a:gd name="connsiteY32" fmla="*/ 520451 h 656844"/>
                    <a:gd name="connsiteX33" fmla="*/ 351972 w 421686"/>
                    <a:gd name="connsiteY33" fmla="*/ 540773 h 656844"/>
                    <a:gd name="connsiteX34" fmla="*/ 372294 w 421686"/>
                    <a:gd name="connsiteY34" fmla="*/ 548590 h 656844"/>
                    <a:gd name="connsiteX35" fmla="*/ 394179 w 421686"/>
                    <a:gd name="connsiteY35" fmla="*/ 556406 h 656844"/>
                    <a:gd name="connsiteX36" fmla="*/ 394179 w 421686"/>
                    <a:gd name="connsiteY36" fmla="*/ 565785 h 656844"/>
                    <a:gd name="connsiteX37" fmla="*/ 403559 w 421686"/>
                    <a:gd name="connsiteY37" fmla="*/ 572038 h 656844"/>
                    <a:gd name="connsiteX38" fmla="*/ 397306 w 421686"/>
                    <a:gd name="connsiteY38" fmla="*/ 581418 h 656844"/>
                    <a:gd name="connsiteX39" fmla="*/ 405122 w 421686"/>
                    <a:gd name="connsiteY39" fmla="*/ 598614 h 656844"/>
                    <a:gd name="connsiteX40" fmla="*/ 407802 w 421686"/>
                    <a:gd name="connsiteY40" fmla="*/ 597497 h 656844"/>
                    <a:gd name="connsiteX41" fmla="*/ 417628 w 421686"/>
                    <a:gd name="connsiteY41" fmla="*/ 604866 h 656844"/>
                    <a:gd name="connsiteX42" fmla="*/ 412938 w 421686"/>
                    <a:gd name="connsiteY42" fmla="*/ 615809 h 656844"/>
                    <a:gd name="connsiteX43" fmla="*/ 421043 w 421686"/>
                    <a:gd name="connsiteY43" fmla="*/ 633176 h 656844"/>
                    <a:gd name="connsiteX44" fmla="*/ 421475 w 421686"/>
                    <a:gd name="connsiteY44" fmla="*/ 632419 h 656844"/>
                    <a:gd name="connsiteX45" fmla="*/ 421686 w 421686"/>
                    <a:gd name="connsiteY45" fmla="*/ 632841 h 656844"/>
                    <a:gd name="connsiteX46" fmla="*/ 410203 w 421686"/>
                    <a:gd name="connsiteY46" fmla="*/ 652936 h 656844"/>
                    <a:gd name="connsiteX47" fmla="*/ 400432 w 421686"/>
                    <a:gd name="connsiteY47" fmla="*/ 653913 h 656844"/>
                    <a:gd name="connsiteX48" fmla="*/ 394570 w 421686"/>
                    <a:gd name="connsiteY48" fmla="*/ 650982 h 656844"/>
                    <a:gd name="connsiteX49" fmla="*/ 379915 w 421686"/>
                    <a:gd name="connsiteY49" fmla="*/ 650005 h 656844"/>
                    <a:gd name="connsiteX50" fmla="*/ 375030 w 421686"/>
                    <a:gd name="connsiteY50" fmla="*/ 633395 h 656844"/>
                    <a:gd name="connsiteX51" fmla="*/ 363305 w 421686"/>
                    <a:gd name="connsiteY51" fmla="*/ 630465 h 656844"/>
                    <a:gd name="connsiteX52" fmla="*/ 344742 w 421686"/>
                    <a:gd name="connsiteY52" fmla="*/ 632419 h 656844"/>
                    <a:gd name="connsiteX53" fmla="*/ 334972 w 421686"/>
                    <a:gd name="connsiteY53" fmla="*/ 625579 h 656844"/>
                    <a:gd name="connsiteX54" fmla="*/ 320316 w 421686"/>
                    <a:gd name="connsiteY54" fmla="*/ 653913 h 656844"/>
                    <a:gd name="connsiteX55" fmla="*/ 286120 w 421686"/>
                    <a:gd name="connsiteY55" fmla="*/ 656844 h 656844"/>
                    <a:gd name="connsiteX56" fmla="*/ 269511 w 421686"/>
                    <a:gd name="connsiteY56" fmla="*/ 648051 h 656844"/>
                    <a:gd name="connsiteX57" fmla="*/ 234338 w 421686"/>
                    <a:gd name="connsiteY57" fmla="*/ 639258 h 656844"/>
                    <a:gd name="connsiteX58" fmla="*/ 231407 w 421686"/>
                    <a:gd name="connsiteY58" fmla="*/ 628510 h 656844"/>
                    <a:gd name="connsiteX59" fmla="*/ 224567 w 421686"/>
                    <a:gd name="connsiteY59" fmla="*/ 623625 h 656844"/>
                    <a:gd name="connsiteX60" fmla="*/ 217989 w 421686"/>
                    <a:gd name="connsiteY60" fmla="*/ 604831 h 656844"/>
                    <a:gd name="connsiteX61" fmla="*/ 235314 w 421686"/>
                    <a:gd name="connsiteY61" fmla="*/ 583567 h 656844"/>
                    <a:gd name="connsiteX62" fmla="*/ 206004 w 421686"/>
                    <a:gd name="connsiteY62" fmla="*/ 550348 h 656844"/>
                    <a:gd name="connsiteX63" fmla="*/ 196233 w 421686"/>
                    <a:gd name="connsiteY63" fmla="*/ 547417 h 656844"/>
                    <a:gd name="connsiteX64" fmla="*/ 196233 w 421686"/>
                    <a:gd name="connsiteY64" fmla="*/ 538624 h 656844"/>
                    <a:gd name="connsiteX65" fmla="*/ 188417 w 421686"/>
                    <a:gd name="connsiteY65" fmla="*/ 533739 h 656844"/>
                    <a:gd name="connsiteX66" fmla="*/ 190372 w 421686"/>
                    <a:gd name="connsiteY66" fmla="*/ 517130 h 656844"/>
                    <a:gd name="connsiteX67" fmla="*/ 169854 w 421686"/>
                    <a:gd name="connsiteY67" fmla="*/ 499543 h 656844"/>
                    <a:gd name="connsiteX68" fmla="*/ 169854 w 421686"/>
                    <a:gd name="connsiteY68" fmla="*/ 492704 h 656844"/>
                    <a:gd name="connsiteX69" fmla="*/ 163015 w 421686"/>
                    <a:gd name="connsiteY69" fmla="*/ 484887 h 656844"/>
                    <a:gd name="connsiteX70" fmla="*/ 139566 w 421686"/>
                    <a:gd name="connsiteY70" fmla="*/ 487818 h 656844"/>
                    <a:gd name="connsiteX71" fmla="*/ 150313 w 421686"/>
                    <a:gd name="connsiteY71" fmla="*/ 460462 h 656844"/>
                    <a:gd name="connsiteX72" fmla="*/ 139566 w 421686"/>
                    <a:gd name="connsiteY72" fmla="*/ 455577 h 656844"/>
                    <a:gd name="connsiteX73" fmla="*/ 132727 w 421686"/>
                    <a:gd name="connsiteY73" fmla="*/ 460462 h 656844"/>
                    <a:gd name="connsiteX74" fmla="*/ 125887 w 421686"/>
                    <a:gd name="connsiteY74" fmla="*/ 453622 h 656844"/>
                    <a:gd name="connsiteX75" fmla="*/ 118071 w 421686"/>
                    <a:gd name="connsiteY75" fmla="*/ 461439 h 656844"/>
                    <a:gd name="connsiteX76" fmla="*/ 121002 w 421686"/>
                    <a:gd name="connsiteY76" fmla="*/ 471209 h 656844"/>
                    <a:gd name="connsiteX77" fmla="*/ 113186 w 421686"/>
                    <a:gd name="connsiteY77" fmla="*/ 473163 h 656844"/>
                    <a:gd name="connsiteX78" fmla="*/ 115140 w 421686"/>
                    <a:gd name="connsiteY78" fmla="*/ 481957 h 656844"/>
                    <a:gd name="connsiteX79" fmla="*/ 126865 w 421686"/>
                    <a:gd name="connsiteY79" fmla="*/ 483911 h 656844"/>
                    <a:gd name="connsiteX80" fmla="*/ 123934 w 421686"/>
                    <a:gd name="connsiteY80" fmla="*/ 497589 h 656844"/>
                    <a:gd name="connsiteX81" fmla="*/ 104393 w 421686"/>
                    <a:gd name="connsiteY81" fmla="*/ 494658 h 656844"/>
                    <a:gd name="connsiteX82" fmla="*/ 82899 w 421686"/>
                    <a:gd name="connsiteY82" fmla="*/ 480002 h 656844"/>
                    <a:gd name="connsiteX83" fmla="*/ 66289 w 421686"/>
                    <a:gd name="connsiteY83" fmla="*/ 475117 h 656844"/>
                    <a:gd name="connsiteX84" fmla="*/ 72151 w 421686"/>
                    <a:gd name="connsiteY84" fmla="*/ 443852 h 656844"/>
                    <a:gd name="connsiteX85" fmla="*/ 58143 w 421686"/>
                    <a:gd name="connsiteY85" fmla="*/ 436849 h 656844"/>
                    <a:gd name="connsiteX0" fmla="*/ 0 w 363543"/>
                    <a:gd name="connsiteY0" fmla="*/ 0 h 656844"/>
                    <a:gd name="connsiteX1" fmla="*/ 6192 w 363543"/>
                    <a:gd name="connsiteY1" fmla="*/ 3538 h 656844"/>
                    <a:gd name="connsiteX2" fmla="*/ 6316 w 363543"/>
                    <a:gd name="connsiteY2" fmla="*/ 8384 h 656844"/>
                    <a:gd name="connsiteX3" fmla="*/ 0 w 363543"/>
                    <a:gd name="connsiteY3" fmla="*/ 16384 h 656844"/>
                    <a:gd name="connsiteX4" fmla="*/ 0 w 363543"/>
                    <a:gd name="connsiteY4" fmla="*/ 0 h 656844"/>
                    <a:gd name="connsiteX5" fmla="*/ 29641 w 363543"/>
                    <a:gd name="connsiteY5" fmla="*/ 112445 h 656844"/>
                    <a:gd name="connsiteX6" fmla="*/ 32767 w 363543"/>
                    <a:gd name="connsiteY6" fmla="*/ 143709 h 656844"/>
                    <a:gd name="connsiteX7" fmla="*/ 90607 w 363543"/>
                    <a:gd name="connsiteY7" fmla="*/ 151526 h 656844"/>
                    <a:gd name="connsiteX8" fmla="*/ 128125 w 363543"/>
                    <a:gd name="connsiteY8" fmla="*/ 162468 h 656844"/>
                    <a:gd name="connsiteX9" fmla="*/ 142194 w 363543"/>
                    <a:gd name="connsiteY9" fmla="*/ 170285 h 656844"/>
                    <a:gd name="connsiteX10" fmla="*/ 153137 w 363543"/>
                    <a:gd name="connsiteY10" fmla="*/ 164032 h 656844"/>
                    <a:gd name="connsiteX11" fmla="*/ 168769 w 363543"/>
                    <a:gd name="connsiteY11" fmla="*/ 159342 h 656844"/>
                    <a:gd name="connsiteX12" fmla="*/ 184402 w 363543"/>
                    <a:gd name="connsiteY12" fmla="*/ 167158 h 656844"/>
                    <a:gd name="connsiteX13" fmla="*/ 185734 w 363543"/>
                    <a:gd name="connsiteY13" fmla="*/ 165926 h 656844"/>
                    <a:gd name="connsiteX14" fmla="*/ 185965 w 363543"/>
                    <a:gd name="connsiteY14" fmla="*/ 167158 h 656844"/>
                    <a:gd name="connsiteX15" fmla="*/ 215667 w 363543"/>
                    <a:gd name="connsiteY15" fmla="*/ 199986 h 656844"/>
                    <a:gd name="connsiteX16" fmla="*/ 223483 w 363543"/>
                    <a:gd name="connsiteY16" fmla="*/ 221872 h 656844"/>
                    <a:gd name="connsiteX17" fmla="*/ 246932 w 363543"/>
                    <a:gd name="connsiteY17" fmla="*/ 220308 h 656844"/>
                    <a:gd name="connsiteX18" fmla="*/ 223483 w 363543"/>
                    <a:gd name="connsiteY18" fmla="*/ 268769 h 656844"/>
                    <a:gd name="connsiteX19" fmla="*/ 243805 w 363543"/>
                    <a:gd name="connsiteY19" fmla="*/ 318793 h 656844"/>
                    <a:gd name="connsiteX20" fmla="*/ 229736 w 363543"/>
                    <a:gd name="connsiteY20" fmla="*/ 389139 h 656844"/>
                    <a:gd name="connsiteX21" fmla="*/ 218793 w 363543"/>
                    <a:gd name="connsiteY21" fmla="*/ 398518 h 656844"/>
                    <a:gd name="connsiteX22" fmla="*/ 232862 w 363543"/>
                    <a:gd name="connsiteY22" fmla="*/ 426657 h 656844"/>
                    <a:gd name="connsiteX23" fmla="*/ 226609 w 363543"/>
                    <a:gd name="connsiteY23" fmla="*/ 440726 h 656844"/>
                    <a:gd name="connsiteX24" fmla="*/ 237552 w 363543"/>
                    <a:gd name="connsiteY24" fmla="*/ 445416 h 656844"/>
                    <a:gd name="connsiteX25" fmla="*/ 243805 w 363543"/>
                    <a:gd name="connsiteY25" fmla="*/ 459485 h 656844"/>
                    <a:gd name="connsiteX26" fmla="*/ 256311 w 363543"/>
                    <a:gd name="connsiteY26" fmla="*/ 473554 h 656844"/>
                    <a:gd name="connsiteX27" fmla="*/ 248495 w 363543"/>
                    <a:gd name="connsiteY27" fmla="*/ 515762 h 656844"/>
                    <a:gd name="connsiteX28" fmla="*/ 267254 w 363543"/>
                    <a:gd name="connsiteY28" fmla="*/ 529831 h 656844"/>
                    <a:gd name="connsiteX29" fmla="*/ 292266 w 363543"/>
                    <a:gd name="connsiteY29" fmla="*/ 520451 h 656844"/>
                    <a:gd name="connsiteX30" fmla="*/ 293829 w 363543"/>
                    <a:gd name="connsiteY30" fmla="*/ 540773 h 656844"/>
                    <a:gd name="connsiteX31" fmla="*/ 314151 w 363543"/>
                    <a:gd name="connsiteY31" fmla="*/ 548590 h 656844"/>
                    <a:gd name="connsiteX32" fmla="*/ 336036 w 363543"/>
                    <a:gd name="connsiteY32" fmla="*/ 556406 h 656844"/>
                    <a:gd name="connsiteX33" fmla="*/ 336036 w 363543"/>
                    <a:gd name="connsiteY33" fmla="*/ 565785 h 656844"/>
                    <a:gd name="connsiteX34" fmla="*/ 345416 w 363543"/>
                    <a:gd name="connsiteY34" fmla="*/ 572038 h 656844"/>
                    <a:gd name="connsiteX35" fmla="*/ 339163 w 363543"/>
                    <a:gd name="connsiteY35" fmla="*/ 581418 h 656844"/>
                    <a:gd name="connsiteX36" fmla="*/ 346979 w 363543"/>
                    <a:gd name="connsiteY36" fmla="*/ 598614 h 656844"/>
                    <a:gd name="connsiteX37" fmla="*/ 349659 w 363543"/>
                    <a:gd name="connsiteY37" fmla="*/ 597497 h 656844"/>
                    <a:gd name="connsiteX38" fmla="*/ 359485 w 363543"/>
                    <a:gd name="connsiteY38" fmla="*/ 604866 h 656844"/>
                    <a:gd name="connsiteX39" fmla="*/ 354795 w 363543"/>
                    <a:gd name="connsiteY39" fmla="*/ 615809 h 656844"/>
                    <a:gd name="connsiteX40" fmla="*/ 362900 w 363543"/>
                    <a:gd name="connsiteY40" fmla="*/ 633176 h 656844"/>
                    <a:gd name="connsiteX41" fmla="*/ 363332 w 363543"/>
                    <a:gd name="connsiteY41" fmla="*/ 632419 h 656844"/>
                    <a:gd name="connsiteX42" fmla="*/ 363543 w 363543"/>
                    <a:gd name="connsiteY42" fmla="*/ 632841 h 656844"/>
                    <a:gd name="connsiteX43" fmla="*/ 352060 w 363543"/>
                    <a:gd name="connsiteY43" fmla="*/ 652936 h 656844"/>
                    <a:gd name="connsiteX44" fmla="*/ 342289 w 363543"/>
                    <a:gd name="connsiteY44" fmla="*/ 653913 h 656844"/>
                    <a:gd name="connsiteX45" fmla="*/ 336427 w 363543"/>
                    <a:gd name="connsiteY45" fmla="*/ 650982 h 656844"/>
                    <a:gd name="connsiteX46" fmla="*/ 321772 w 363543"/>
                    <a:gd name="connsiteY46" fmla="*/ 650005 h 656844"/>
                    <a:gd name="connsiteX47" fmla="*/ 316887 w 363543"/>
                    <a:gd name="connsiteY47" fmla="*/ 633395 h 656844"/>
                    <a:gd name="connsiteX48" fmla="*/ 305162 w 363543"/>
                    <a:gd name="connsiteY48" fmla="*/ 630465 h 656844"/>
                    <a:gd name="connsiteX49" fmla="*/ 286599 w 363543"/>
                    <a:gd name="connsiteY49" fmla="*/ 632419 h 656844"/>
                    <a:gd name="connsiteX50" fmla="*/ 276829 w 363543"/>
                    <a:gd name="connsiteY50" fmla="*/ 625579 h 656844"/>
                    <a:gd name="connsiteX51" fmla="*/ 262173 w 363543"/>
                    <a:gd name="connsiteY51" fmla="*/ 653913 h 656844"/>
                    <a:gd name="connsiteX52" fmla="*/ 227977 w 363543"/>
                    <a:gd name="connsiteY52" fmla="*/ 656844 h 656844"/>
                    <a:gd name="connsiteX53" fmla="*/ 211368 w 363543"/>
                    <a:gd name="connsiteY53" fmla="*/ 648051 h 656844"/>
                    <a:gd name="connsiteX54" fmla="*/ 176195 w 363543"/>
                    <a:gd name="connsiteY54" fmla="*/ 639258 h 656844"/>
                    <a:gd name="connsiteX55" fmla="*/ 173264 w 363543"/>
                    <a:gd name="connsiteY55" fmla="*/ 628510 h 656844"/>
                    <a:gd name="connsiteX56" fmla="*/ 166424 w 363543"/>
                    <a:gd name="connsiteY56" fmla="*/ 623625 h 656844"/>
                    <a:gd name="connsiteX57" fmla="*/ 159846 w 363543"/>
                    <a:gd name="connsiteY57" fmla="*/ 604831 h 656844"/>
                    <a:gd name="connsiteX58" fmla="*/ 177171 w 363543"/>
                    <a:gd name="connsiteY58" fmla="*/ 583567 h 656844"/>
                    <a:gd name="connsiteX59" fmla="*/ 147861 w 363543"/>
                    <a:gd name="connsiteY59" fmla="*/ 550348 h 656844"/>
                    <a:gd name="connsiteX60" fmla="*/ 138090 w 363543"/>
                    <a:gd name="connsiteY60" fmla="*/ 547417 h 656844"/>
                    <a:gd name="connsiteX61" fmla="*/ 138090 w 363543"/>
                    <a:gd name="connsiteY61" fmla="*/ 538624 h 656844"/>
                    <a:gd name="connsiteX62" fmla="*/ 130274 w 363543"/>
                    <a:gd name="connsiteY62" fmla="*/ 533739 h 656844"/>
                    <a:gd name="connsiteX63" fmla="*/ 132229 w 363543"/>
                    <a:gd name="connsiteY63" fmla="*/ 517130 h 656844"/>
                    <a:gd name="connsiteX64" fmla="*/ 111711 w 363543"/>
                    <a:gd name="connsiteY64" fmla="*/ 499543 h 656844"/>
                    <a:gd name="connsiteX65" fmla="*/ 111711 w 363543"/>
                    <a:gd name="connsiteY65" fmla="*/ 492704 h 656844"/>
                    <a:gd name="connsiteX66" fmla="*/ 104872 w 363543"/>
                    <a:gd name="connsiteY66" fmla="*/ 484887 h 656844"/>
                    <a:gd name="connsiteX67" fmla="*/ 81423 w 363543"/>
                    <a:gd name="connsiteY67" fmla="*/ 487818 h 656844"/>
                    <a:gd name="connsiteX68" fmla="*/ 92170 w 363543"/>
                    <a:gd name="connsiteY68" fmla="*/ 460462 h 656844"/>
                    <a:gd name="connsiteX69" fmla="*/ 81423 w 363543"/>
                    <a:gd name="connsiteY69" fmla="*/ 455577 h 656844"/>
                    <a:gd name="connsiteX70" fmla="*/ 74584 w 363543"/>
                    <a:gd name="connsiteY70" fmla="*/ 460462 h 656844"/>
                    <a:gd name="connsiteX71" fmla="*/ 67744 w 363543"/>
                    <a:gd name="connsiteY71" fmla="*/ 453622 h 656844"/>
                    <a:gd name="connsiteX72" fmla="*/ 59928 w 363543"/>
                    <a:gd name="connsiteY72" fmla="*/ 461439 h 656844"/>
                    <a:gd name="connsiteX73" fmla="*/ 62859 w 363543"/>
                    <a:gd name="connsiteY73" fmla="*/ 471209 h 656844"/>
                    <a:gd name="connsiteX74" fmla="*/ 55043 w 363543"/>
                    <a:gd name="connsiteY74" fmla="*/ 473163 h 656844"/>
                    <a:gd name="connsiteX75" fmla="*/ 56997 w 363543"/>
                    <a:gd name="connsiteY75" fmla="*/ 481957 h 656844"/>
                    <a:gd name="connsiteX76" fmla="*/ 68722 w 363543"/>
                    <a:gd name="connsiteY76" fmla="*/ 483911 h 656844"/>
                    <a:gd name="connsiteX77" fmla="*/ 65791 w 363543"/>
                    <a:gd name="connsiteY77" fmla="*/ 497589 h 656844"/>
                    <a:gd name="connsiteX78" fmla="*/ 46250 w 363543"/>
                    <a:gd name="connsiteY78" fmla="*/ 494658 h 656844"/>
                    <a:gd name="connsiteX79" fmla="*/ 24756 w 363543"/>
                    <a:gd name="connsiteY79" fmla="*/ 480002 h 656844"/>
                    <a:gd name="connsiteX80" fmla="*/ 8146 w 363543"/>
                    <a:gd name="connsiteY80" fmla="*/ 475117 h 656844"/>
                    <a:gd name="connsiteX81" fmla="*/ 14008 w 363543"/>
                    <a:gd name="connsiteY81" fmla="*/ 443852 h 656844"/>
                    <a:gd name="connsiteX82" fmla="*/ 0 w 363543"/>
                    <a:gd name="connsiteY82" fmla="*/ 436849 h 656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</a:cxnLst>
                  <a:rect l="l" t="t" r="r" b="b"/>
                  <a:pathLst>
                    <a:path w="363543" h="656844">
                      <a:moveTo>
                        <a:pt x="0" y="0"/>
                      </a:moveTo>
                      <a:lnTo>
                        <a:pt x="6192" y="3538"/>
                      </a:lnTo>
                      <a:cubicBezTo>
                        <a:pt x="6233" y="5153"/>
                        <a:pt x="6275" y="6769"/>
                        <a:pt x="6316" y="8384"/>
                      </a:cubicBezTo>
                      <a:lnTo>
                        <a:pt x="0" y="16384"/>
                      </a:lnTo>
                      <a:lnTo>
                        <a:pt x="0" y="0"/>
                      </a:lnTo>
                      <a:cubicBezTo>
                        <a:pt x="9880" y="95154"/>
                        <a:pt x="19761" y="103800"/>
                        <a:pt x="29641" y="112445"/>
                      </a:cubicBezTo>
                      <a:lnTo>
                        <a:pt x="32767" y="143709"/>
                      </a:lnTo>
                      <a:lnTo>
                        <a:pt x="90607" y="151526"/>
                      </a:lnTo>
                      <a:lnTo>
                        <a:pt x="128125" y="162468"/>
                      </a:lnTo>
                      <a:lnTo>
                        <a:pt x="142194" y="170285"/>
                      </a:lnTo>
                      <a:lnTo>
                        <a:pt x="153137" y="164032"/>
                      </a:lnTo>
                      <a:lnTo>
                        <a:pt x="168769" y="159342"/>
                      </a:lnTo>
                      <a:lnTo>
                        <a:pt x="184402" y="167158"/>
                      </a:lnTo>
                      <a:lnTo>
                        <a:pt x="185734" y="165926"/>
                      </a:lnTo>
                      <a:lnTo>
                        <a:pt x="185965" y="167158"/>
                      </a:lnTo>
                      <a:lnTo>
                        <a:pt x="215667" y="199986"/>
                      </a:lnTo>
                      <a:lnTo>
                        <a:pt x="223483" y="221872"/>
                      </a:lnTo>
                      <a:lnTo>
                        <a:pt x="246932" y="220308"/>
                      </a:lnTo>
                      <a:lnTo>
                        <a:pt x="223483" y="268769"/>
                      </a:lnTo>
                      <a:lnTo>
                        <a:pt x="243805" y="318793"/>
                      </a:lnTo>
                      <a:lnTo>
                        <a:pt x="229736" y="389139"/>
                      </a:lnTo>
                      <a:lnTo>
                        <a:pt x="218793" y="398518"/>
                      </a:lnTo>
                      <a:lnTo>
                        <a:pt x="232862" y="426657"/>
                      </a:lnTo>
                      <a:lnTo>
                        <a:pt x="226609" y="440726"/>
                      </a:lnTo>
                      <a:lnTo>
                        <a:pt x="237552" y="445416"/>
                      </a:lnTo>
                      <a:lnTo>
                        <a:pt x="243805" y="459485"/>
                      </a:lnTo>
                      <a:lnTo>
                        <a:pt x="256311" y="473554"/>
                      </a:lnTo>
                      <a:lnTo>
                        <a:pt x="248495" y="515762"/>
                      </a:lnTo>
                      <a:lnTo>
                        <a:pt x="267254" y="529831"/>
                      </a:lnTo>
                      <a:lnTo>
                        <a:pt x="292266" y="520451"/>
                      </a:lnTo>
                      <a:lnTo>
                        <a:pt x="293829" y="540773"/>
                      </a:lnTo>
                      <a:lnTo>
                        <a:pt x="314151" y="548590"/>
                      </a:lnTo>
                      <a:lnTo>
                        <a:pt x="336036" y="556406"/>
                      </a:lnTo>
                      <a:lnTo>
                        <a:pt x="336036" y="565785"/>
                      </a:lnTo>
                      <a:lnTo>
                        <a:pt x="345416" y="572038"/>
                      </a:lnTo>
                      <a:lnTo>
                        <a:pt x="339163" y="581418"/>
                      </a:lnTo>
                      <a:lnTo>
                        <a:pt x="346979" y="598614"/>
                      </a:lnTo>
                      <a:lnTo>
                        <a:pt x="349659" y="597497"/>
                      </a:lnTo>
                      <a:lnTo>
                        <a:pt x="359485" y="604866"/>
                      </a:lnTo>
                      <a:lnTo>
                        <a:pt x="354795" y="615809"/>
                      </a:lnTo>
                      <a:lnTo>
                        <a:pt x="362900" y="633176"/>
                      </a:lnTo>
                      <a:lnTo>
                        <a:pt x="363332" y="632419"/>
                      </a:lnTo>
                      <a:cubicBezTo>
                        <a:pt x="363402" y="632560"/>
                        <a:pt x="363473" y="632700"/>
                        <a:pt x="363543" y="632841"/>
                      </a:cubicBezTo>
                      <a:lnTo>
                        <a:pt x="352060" y="652936"/>
                      </a:lnTo>
                      <a:lnTo>
                        <a:pt x="342289" y="653913"/>
                      </a:lnTo>
                      <a:lnTo>
                        <a:pt x="336427" y="650982"/>
                      </a:lnTo>
                      <a:lnTo>
                        <a:pt x="321772" y="650005"/>
                      </a:lnTo>
                      <a:lnTo>
                        <a:pt x="316887" y="633395"/>
                      </a:lnTo>
                      <a:lnTo>
                        <a:pt x="305162" y="630465"/>
                      </a:lnTo>
                      <a:lnTo>
                        <a:pt x="286599" y="632419"/>
                      </a:lnTo>
                      <a:lnTo>
                        <a:pt x="276829" y="625579"/>
                      </a:lnTo>
                      <a:lnTo>
                        <a:pt x="262173" y="653913"/>
                      </a:lnTo>
                      <a:lnTo>
                        <a:pt x="227977" y="656844"/>
                      </a:lnTo>
                      <a:lnTo>
                        <a:pt x="211368" y="648051"/>
                      </a:lnTo>
                      <a:lnTo>
                        <a:pt x="176195" y="639258"/>
                      </a:lnTo>
                      <a:lnTo>
                        <a:pt x="173264" y="628510"/>
                      </a:lnTo>
                      <a:lnTo>
                        <a:pt x="166424" y="623625"/>
                      </a:lnTo>
                      <a:lnTo>
                        <a:pt x="159846" y="604831"/>
                      </a:lnTo>
                      <a:lnTo>
                        <a:pt x="177171" y="583567"/>
                      </a:lnTo>
                      <a:lnTo>
                        <a:pt x="147861" y="550348"/>
                      </a:lnTo>
                      <a:lnTo>
                        <a:pt x="138090" y="547417"/>
                      </a:lnTo>
                      <a:lnTo>
                        <a:pt x="138090" y="538624"/>
                      </a:lnTo>
                      <a:lnTo>
                        <a:pt x="130274" y="533739"/>
                      </a:lnTo>
                      <a:lnTo>
                        <a:pt x="132229" y="517130"/>
                      </a:lnTo>
                      <a:lnTo>
                        <a:pt x="111711" y="499543"/>
                      </a:lnTo>
                      <a:lnTo>
                        <a:pt x="111711" y="492704"/>
                      </a:lnTo>
                      <a:lnTo>
                        <a:pt x="104872" y="484887"/>
                      </a:lnTo>
                      <a:lnTo>
                        <a:pt x="81423" y="487818"/>
                      </a:lnTo>
                      <a:lnTo>
                        <a:pt x="92170" y="460462"/>
                      </a:lnTo>
                      <a:lnTo>
                        <a:pt x="81423" y="455577"/>
                      </a:lnTo>
                      <a:lnTo>
                        <a:pt x="74584" y="460462"/>
                      </a:lnTo>
                      <a:lnTo>
                        <a:pt x="67744" y="453622"/>
                      </a:lnTo>
                      <a:lnTo>
                        <a:pt x="59928" y="461439"/>
                      </a:lnTo>
                      <a:lnTo>
                        <a:pt x="62859" y="471209"/>
                      </a:lnTo>
                      <a:lnTo>
                        <a:pt x="55043" y="473163"/>
                      </a:lnTo>
                      <a:lnTo>
                        <a:pt x="56997" y="481957"/>
                      </a:lnTo>
                      <a:lnTo>
                        <a:pt x="68722" y="483911"/>
                      </a:lnTo>
                      <a:lnTo>
                        <a:pt x="65791" y="497589"/>
                      </a:lnTo>
                      <a:lnTo>
                        <a:pt x="46250" y="494658"/>
                      </a:lnTo>
                      <a:lnTo>
                        <a:pt x="24756" y="480002"/>
                      </a:lnTo>
                      <a:lnTo>
                        <a:pt x="8146" y="475117"/>
                      </a:lnTo>
                      <a:lnTo>
                        <a:pt x="14008" y="443852"/>
                      </a:lnTo>
                      <a:lnTo>
                        <a:pt x="0" y="436849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4EA5F2DA-9921-79B0-9595-BAFB9A51BB5C}"/>
                  </a:ext>
                </a:extLst>
              </p:cNvPr>
              <p:cNvSpPr/>
              <p:nvPr/>
            </p:nvSpPr>
            <p:spPr>
              <a:xfrm>
                <a:off x="1169678" y="839145"/>
                <a:ext cx="503365" cy="898084"/>
              </a:xfrm>
              <a:custGeom>
                <a:avLst/>
                <a:gdLst>
                  <a:gd name="connsiteX0" fmla="*/ 277476 w 503365"/>
                  <a:gd name="connsiteY0" fmla="*/ 0 h 898084"/>
                  <a:gd name="connsiteX1" fmla="*/ 417386 w 503365"/>
                  <a:gd name="connsiteY1" fmla="*/ 0 h 898084"/>
                  <a:gd name="connsiteX2" fmla="*/ 417386 w 503365"/>
                  <a:gd name="connsiteY2" fmla="*/ 13288 h 898084"/>
                  <a:gd name="connsiteX3" fmla="*/ 398628 w 503365"/>
                  <a:gd name="connsiteY3" fmla="*/ 53932 h 898084"/>
                  <a:gd name="connsiteX4" fmla="*/ 408007 w 503365"/>
                  <a:gd name="connsiteY4" fmla="*/ 64875 h 898084"/>
                  <a:gd name="connsiteX5" fmla="*/ 398628 w 503365"/>
                  <a:gd name="connsiteY5" fmla="*/ 83634 h 898084"/>
                  <a:gd name="connsiteX6" fmla="*/ 387685 w 503365"/>
                  <a:gd name="connsiteY6" fmla="*/ 82070 h 898084"/>
                  <a:gd name="connsiteX7" fmla="*/ 386122 w 503365"/>
                  <a:gd name="connsiteY7" fmla="*/ 107082 h 898084"/>
                  <a:gd name="connsiteX8" fmla="*/ 384558 w 503365"/>
                  <a:gd name="connsiteY8" fmla="*/ 114899 h 898084"/>
                  <a:gd name="connsiteX9" fmla="*/ 414260 w 503365"/>
                  <a:gd name="connsiteY9" fmla="*/ 119588 h 898084"/>
                  <a:gd name="connsiteX10" fmla="*/ 418950 w 503365"/>
                  <a:gd name="connsiteY10" fmla="*/ 107082 h 898084"/>
                  <a:gd name="connsiteX11" fmla="*/ 436146 w 503365"/>
                  <a:gd name="connsiteY11" fmla="*/ 107082 h 898084"/>
                  <a:gd name="connsiteX12" fmla="*/ 436146 w 503365"/>
                  <a:gd name="connsiteY12" fmla="*/ 118025 h 898084"/>
                  <a:gd name="connsiteX13" fmla="*/ 445525 w 503365"/>
                  <a:gd name="connsiteY13" fmla="*/ 119588 h 898084"/>
                  <a:gd name="connsiteX14" fmla="*/ 447088 w 503365"/>
                  <a:gd name="connsiteY14" fmla="*/ 128968 h 898084"/>
                  <a:gd name="connsiteX15" fmla="*/ 461157 w 503365"/>
                  <a:gd name="connsiteY15" fmla="*/ 133657 h 898084"/>
                  <a:gd name="connsiteX16" fmla="*/ 468974 w 503365"/>
                  <a:gd name="connsiteY16" fmla="*/ 122715 h 898084"/>
                  <a:gd name="connsiteX17" fmla="*/ 487733 w 503365"/>
                  <a:gd name="connsiteY17" fmla="*/ 94576 h 898084"/>
                  <a:gd name="connsiteX18" fmla="*/ 503365 w 503365"/>
                  <a:gd name="connsiteY18" fmla="*/ 93013 h 898084"/>
                  <a:gd name="connsiteX19" fmla="*/ 500285 w 503365"/>
                  <a:gd name="connsiteY19" fmla="*/ 197750 h 898084"/>
                  <a:gd name="connsiteX20" fmla="*/ 462721 w 503365"/>
                  <a:gd name="connsiteY20" fmla="*/ 197750 h 898084"/>
                  <a:gd name="connsiteX21" fmla="*/ 451778 w 503365"/>
                  <a:gd name="connsiteY21" fmla="*/ 213383 h 898084"/>
                  <a:gd name="connsiteX22" fmla="*/ 439272 w 503365"/>
                  <a:gd name="connsiteY22" fmla="*/ 204003 h 898084"/>
                  <a:gd name="connsiteX23" fmla="*/ 420513 w 503365"/>
                  <a:gd name="connsiteY23" fmla="*/ 213383 h 898084"/>
                  <a:gd name="connsiteX24" fmla="*/ 420513 w 503365"/>
                  <a:gd name="connsiteY24" fmla="*/ 222762 h 898084"/>
                  <a:gd name="connsiteX25" fmla="*/ 400191 w 503365"/>
                  <a:gd name="connsiteY25" fmla="*/ 239958 h 898084"/>
                  <a:gd name="connsiteX26" fmla="*/ 397064 w 503365"/>
                  <a:gd name="connsiteY26" fmla="*/ 264970 h 898084"/>
                  <a:gd name="connsiteX27" fmla="*/ 379869 w 503365"/>
                  <a:gd name="connsiteY27" fmla="*/ 286855 h 898084"/>
                  <a:gd name="connsiteX28" fmla="*/ 373616 w 503365"/>
                  <a:gd name="connsiteY28" fmla="*/ 333753 h 898084"/>
                  <a:gd name="connsiteX29" fmla="*/ 378305 w 503365"/>
                  <a:gd name="connsiteY29" fmla="*/ 347822 h 898084"/>
                  <a:gd name="connsiteX30" fmla="*/ 375179 w 503365"/>
                  <a:gd name="connsiteY30" fmla="*/ 368144 h 898084"/>
                  <a:gd name="connsiteX31" fmla="*/ 342351 w 503365"/>
                  <a:gd name="connsiteY31" fmla="*/ 383777 h 898084"/>
                  <a:gd name="connsiteX32" fmla="*/ 342351 w 503365"/>
                  <a:gd name="connsiteY32" fmla="*/ 394719 h 898084"/>
                  <a:gd name="connsiteX33" fmla="*/ 348604 w 503365"/>
                  <a:gd name="connsiteY33" fmla="*/ 408789 h 898084"/>
                  <a:gd name="connsiteX34" fmla="*/ 351730 w 503365"/>
                  <a:gd name="connsiteY34" fmla="*/ 427547 h 898084"/>
                  <a:gd name="connsiteX35" fmla="*/ 353293 w 503365"/>
                  <a:gd name="connsiteY35" fmla="*/ 440053 h 898084"/>
                  <a:gd name="connsiteX36" fmla="*/ 334534 w 503365"/>
                  <a:gd name="connsiteY36" fmla="*/ 465065 h 898084"/>
                  <a:gd name="connsiteX37" fmla="*/ 336098 w 503365"/>
                  <a:gd name="connsiteY37" fmla="*/ 502583 h 898084"/>
                  <a:gd name="connsiteX38" fmla="*/ 348604 w 503365"/>
                  <a:gd name="connsiteY38" fmla="*/ 515089 h 898084"/>
                  <a:gd name="connsiteX39" fmla="*/ 351730 w 503365"/>
                  <a:gd name="connsiteY39" fmla="*/ 538538 h 898084"/>
                  <a:gd name="connsiteX40" fmla="*/ 343914 w 503365"/>
                  <a:gd name="connsiteY40" fmla="*/ 544791 h 898084"/>
                  <a:gd name="connsiteX41" fmla="*/ 339224 w 503365"/>
                  <a:gd name="connsiteY41" fmla="*/ 607321 h 898084"/>
                  <a:gd name="connsiteX42" fmla="*/ 326718 w 503365"/>
                  <a:gd name="connsiteY42" fmla="*/ 619827 h 898084"/>
                  <a:gd name="connsiteX43" fmla="*/ 326718 w 503365"/>
                  <a:gd name="connsiteY43" fmla="*/ 632333 h 898084"/>
                  <a:gd name="connsiteX44" fmla="*/ 342351 w 503365"/>
                  <a:gd name="connsiteY44" fmla="*/ 635459 h 898084"/>
                  <a:gd name="connsiteX45" fmla="*/ 345477 w 503365"/>
                  <a:gd name="connsiteY45" fmla="*/ 672977 h 898084"/>
                  <a:gd name="connsiteX46" fmla="*/ 336098 w 503365"/>
                  <a:gd name="connsiteY46" fmla="*/ 682356 h 898084"/>
                  <a:gd name="connsiteX47" fmla="*/ 339224 w 503365"/>
                  <a:gd name="connsiteY47" fmla="*/ 716748 h 898084"/>
                  <a:gd name="connsiteX48" fmla="*/ 341734 w 503365"/>
                  <a:gd name="connsiteY48" fmla="*/ 717106 h 898084"/>
                  <a:gd name="connsiteX49" fmla="*/ 340788 w 503365"/>
                  <a:gd name="connsiteY49" fmla="*/ 719874 h 898084"/>
                  <a:gd name="connsiteX50" fmla="*/ 354857 w 503365"/>
                  <a:gd name="connsiteY50" fmla="*/ 741760 h 898084"/>
                  <a:gd name="connsiteX51" fmla="*/ 367363 w 503365"/>
                  <a:gd name="connsiteY51" fmla="*/ 746449 h 898084"/>
                  <a:gd name="connsiteX52" fmla="*/ 376742 w 503365"/>
                  <a:gd name="connsiteY52" fmla="*/ 760519 h 898084"/>
                  <a:gd name="connsiteX53" fmla="*/ 340788 w 503365"/>
                  <a:gd name="connsiteY53" fmla="*/ 816795 h 898084"/>
                  <a:gd name="connsiteX54" fmla="*/ 325155 w 503365"/>
                  <a:gd name="connsiteY54" fmla="*/ 823048 h 898084"/>
                  <a:gd name="connsiteX55" fmla="*/ 329845 w 503365"/>
                  <a:gd name="connsiteY55" fmla="*/ 837118 h 898084"/>
                  <a:gd name="connsiteX56" fmla="*/ 329845 w 503365"/>
                  <a:gd name="connsiteY56" fmla="*/ 855876 h 898084"/>
                  <a:gd name="connsiteX57" fmla="*/ 315776 w 503365"/>
                  <a:gd name="connsiteY57" fmla="*/ 884015 h 898084"/>
                  <a:gd name="connsiteX58" fmla="*/ 292327 w 503365"/>
                  <a:gd name="connsiteY58" fmla="*/ 887141 h 898084"/>
                  <a:gd name="connsiteX59" fmla="*/ 284511 w 503365"/>
                  <a:gd name="connsiteY59" fmla="*/ 891831 h 898084"/>
                  <a:gd name="connsiteX60" fmla="*/ 256372 w 503365"/>
                  <a:gd name="connsiteY60" fmla="*/ 898084 h 898084"/>
                  <a:gd name="connsiteX61" fmla="*/ 245430 w 503365"/>
                  <a:gd name="connsiteY61" fmla="*/ 874635 h 898084"/>
                  <a:gd name="connsiteX62" fmla="*/ 229797 w 503365"/>
                  <a:gd name="connsiteY62" fmla="*/ 869946 h 898084"/>
                  <a:gd name="connsiteX63" fmla="*/ 218854 w 503365"/>
                  <a:gd name="connsiteY63" fmla="*/ 854313 h 898084"/>
                  <a:gd name="connsiteX64" fmla="*/ 192279 w 503365"/>
                  <a:gd name="connsiteY64" fmla="*/ 830865 h 898084"/>
                  <a:gd name="connsiteX65" fmla="*/ 178210 w 503365"/>
                  <a:gd name="connsiteY65" fmla="*/ 830865 h 898084"/>
                  <a:gd name="connsiteX66" fmla="*/ 171957 w 503365"/>
                  <a:gd name="connsiteY66" fmla="*/ 840244 h 898084"/>
                  <a:gd name="connsiteX67" fmla="*/ 154761 w 503365"/>
                  <a:gd name="connsiteY67" fmla="*/ 835554 h 898084"/>
                  <a:gd name="connsiteX68" fmla="*/ 143819 w 503365"/>
                  <a:gd name="connsiteY68" fmla="*/ 829301 h 898084"/>
                  <a:gd name="connsiteX69" fmla="*/ 128186 w 503365"/>
                  <a:gd name="connsiteY69" fmla="*/ 846497 h 898084"/>
                  <a:gd name="connsiteX70" fmla="*/ 104737 w 503365"/>
                  <a:gd name="connsiteY70" fmla="*/ 830865 h 898084"/>
                  <a:gd name="connsiteX71" fmla="*/ 96921 w 503365"/>
                  <a:gd name="connsiteY71" fmla="*/ 816795 h 898084"/>
                  <a:gd name="connsiteX72" fmla="*/ 62530 w 503365"/>
                  <a:gd name="connsiteY72" fmla="*/ 823048 h 898084"/>
                  <a:gd name="connsiteX73" fmla="*/ 57840 w 503365"/>
                  <a:gd name="connsiteY73" fmla="*/ 808979 h 898084"/>
                  <a:gd name="connsiteX74" fmla="*/ 54714 w 503365"/>
                  <a:gd name="connsiteY74" fmla="*/ 794910 h 898084"/>
                  <a:gd name="connsiteX75" fmla="*/ 46897 w 503365"/>
                  <a:gd name="connsiteY75" fmla="*/ 769898 h 898084"/>
                  <a:gd name="connsiteX76" fmla="*/ 28139 w 503365"/>
                  <a:gd name="connsiteY76" fmla="*/ 751139 h 898084"/>
                  <a:gd name="connsiteX77" fmla="*/ 17196 w 503365"/>
                  <a:gd name="connsiteY77" fmla="*/ 741760 h 898084"/>
                  <a:gd name="connsiteX78" fmla="*/ 0 w 503365"/>
                  <a:gd name="connsiteY78" fmla="*/ 718311 h 898084"/>
                  <a:gd name="connsiteX79" fmla="*/ 21886 w 503365"/>
                  <a:gd name="connsiteY79" fmla="*/ 694862 h 898084"/>
                  <a:gd name="connsiteX80" fmla="*/ 31265 w 503365"/>
                  <a:gd name="connsiteY80" fmla="*/ 679230 h 898084"/>
                  <a:gd name="connsiteX81" fmla="*/ 54714 w 503365"/>
                  <a:gd name="connsiteY81" fmla="*/ 676103 h 898084"/>
                  <a:gd name="connsiteX82" fmla="*/ 93795 w 503365"/>
                  <a:gd name="connsiteY82" fmla="*/ 643275 h 898084"/>
                  <a:gd name="connsiteX83" fmla="*/ 215728 w 503365"/>
                  <a:gd name="connsiteY83" fmla="*/ 476008 h 898084"/>
                  <a:gd name="connsiteX84" fmla="*/ 232924 w 503365"/>
                  <a:gd name="connsiteY84" fmla="*/ 457249 h 898084"/>
                  <a:gd name="connsiteX85" fmla="*/ 301706 w 503365"/>
                  <a:gd name="connsiteY85" fmla="*/ 321247 h 898084"/>
                  <a:gd name="connsiteX86" fmla="*/ 322029 w 503365"/>
                  <a:gd name="connsiteY86" fmla="*/ 243085 h 898084"/>
                  <a:gd name="connsiteX87" fmla="*/ 322029 w 503365"/>
                  <a:gd name="connsiteY87" fmla="*/ 236832 h 898084"/>
                  <a:gd name="connsiteX88" fmla="*/ 314212 w 503365"/>
                  <a:gd name="connsiteY88" fmla="*/ 232142 h 898084"/>
                  <a:gd name="connsiteX89" fmla="*/ 309523 w 503365"/>
                  <a:gd name="connsiteY89" fmla="*/ 222762 h 898084"/>
                  <a:gd name="connsiteX90" fmla="*/ 323592 w 503365"/>
                  <a:gd name="connsiteY90" fmla="*/ 204003 h 898084"/>
                  <a:gd name="connsiteX91" fmla="*/ 322029 w 503365"/>
                  <a:gd name="connsiteY91" fmla="*/ 177428 h 898084"/>
                  <a:gd name="connsiteX92" fmla="*/ 307959 w 503365"/>
                  <a:gd name="connsiteY92" fmla="*/ 166486 h 898084"/>
                  <a:gd name="connsiteX93" fmla="*/ 312649 w 503365"/>
                  <a:gd name="connsiteY93" fmla="*/ 153980 h 898084"/>
                  <a:gd name="connsiteX94" fmla="*/ 301706 w 503365"/>
                  <a:gd name="connsiteY94" fmla="*/ 144600 h 898084"/>
                  <a:gd name="connsiteX95" fmla="*/ 295453 w 503365"/>
                  <a:gd name="connsiteY95" fmla="*/ 118025 h 898084"/>
                  <a:gd name="connsiteX96" fmla="*/ 298580 w 503365"/>
                  <a:gd name="connsiteY96" fmla="*/ 105519 h 898084"/>
                  <a:gd name="connsiteX97" fmla="*/ 300143 w 503365"/>
                  <a:gd name="connsiteY97" fmla="*/ 61748 h 898084"/>
                  <a:gd name="connsiteX98" fmla="*/ 286074 w 503365"/>
                  <a:gd name="connsiteY98" fmla="*/ 53932 h 898084"/>
                  <a:gd name="connsiteX99" fmla="*/ 267315 w 503365"/>
                  <a:gd name="connsiteY99" fmla="*/ 64875 h 898084"/>
                  <a:gd name="connsiteX100" fmla="*/ 259499 w 503365"/>
                  <a:gd name="connsiteY100" fmla="*/ 58622 h 898084"/>
                  <a:gd name="connsiteX101" fmla="*/ 272005 w 503365"/>
                  <a:gd name="connsiteY101" fmla="*/ 8598 h 898084"/>
                  <a:gd name="connsiteX102" fmla="*/ 277476 w 503365"/>
                  <a:gd name="connsiteY102" fmla="*/ 0 h 898084"/>
                  <a:gd name="connsiteX0" fmla="*/ 277476 w 503365"/>
                  <a:gd name="connsiteY0" fmla="*/ 86670 h 984754"/>
                  <a:gd name="connsiteX1" fmla="*/ 342416 w 503365"/>
                  <a:gd name="connsiteY1" fmla="*/ 0 h 984754"/>
                  <a:gd name="connsiteX2" fmla="*/ 417386 w 503365"/>
                  <a:gd name="connsiteY2" fmla="*/ 86670 h 984754"/>
                  <a:gd name="connsiteX3" fmla="*/ 417386 w 503365"/>
                  <a:gd name="connsiteY3" fmla="*/ 99958 h 984754"/>
                  <a:gd name="connsiteX4" fmla="*/ 398628 w 503365"/>
                  <a:gd name="connsiteY4" fmla="*/ 140602 h 984754"/>
                  <a:gd name="connsiteX5" fmla="*/ 408007 w 503365"/>
                  <a:gd name="connsiteY5" fmla="*/ 151545 h 984754"/>
                  <a:gd name="connsiteX6" fmla="*/ 398628 w 503365"/>
                  <a:gd name="connsiteY6" fmla="*/ 170304 h 984754"/>
                  <a:gd name="connsiteX7" fmla="*/ 387685 w 503365"/>
                  <a:gd name="connsiteY7" fmla="*/ 168740 h 984754"/>
                  <a:gd name="connsiteX8" fmla="*/ 386122 w 503365"/>
                  <a:gd name="connsiteY8" fmla="*/ 193752 h 984754"/>
                  <a:gd name="connsiteX9" fmla="*/ 384558 w 503365"/>
                  <a:gd name="connsiteY9" fmla="*/ 201569 h 984754"/>
                  <a:gd name="connsiteX10" fmla="*/ 414260 w 503365"/>
                  <a:gd name="connsiteY10" fmla="*/ 206258 h 984754"/>
                  <a:gd name="connsiteX11" fmla="*/ 418950 w 503365"/>
                  <a:gd name="connsiteY11" fmla="*/ 193752 h 984754"/>
                  <a:gd name="connsiteX12" fmla="*/ 436146 w 503365"/>
                  <a:gd name="connsiteY12" fmla="*/ 193752 h 984754"/>
                  <a:gd name="connsiteX13" fmla="*/ 436146 w 503365"/>
                  <a:gd name="connsiteY13" fmla="*/ 204695 h 984754"/>
                  <a:gd name="connsiteX14" fmla="*/ 445525 w 503365"/>
                  <a:gd name="connsiteY14" fmla="*/ 206258 h 984754"/>
                  <a:gd name="connsiteX15" fmla="*/ 447088 w 503365"/>
                  <a:gd name="connsiteY15" fmla="*/ 215638 h 984754"/>
                  <a:gd name="connsiteX16" fmla="*/ 461157 w 503365"/>
                  <a:gd name="connsiteY16" fmla="*/ 220327 h 984754"/>
                  <a:gd name="connsiteX17" fmla="*/ 468974 w 503365"/>
                  <a:gd name="connsiteY17" fmla="*/ 209385 h 984754"/>
                  <a:gd name="connsiteX18" fmla="*/ 487733 w 503365"/>
                  <a:gd name="connsiteY18" fmla="*/ 181246 h 984754"/>
                  <a:gd name="connsiteX19" fmla="*/ 503365 w 503365"/>
                  <a:gd name="connsiteY19" fmla="*/ 179683 h 984754"/>
                  <a:gd name="connsiteX20" fmla="*/ 500285 w 503365"/>
                  <a:gd name="connsiteY20" fmla="*/ 284420 h 984754"/>
                  <a:gd name="connsiteX21" fmla="*/ 462721 w 503365"/>
                  <a:gd name="connsiteY21" fmla="*/ 284420 h 984754"/>
                  <a:gd name="connsiteX22" fmla="*/ 451778 w 503365"/>
                  <a:gd name="connsiteY22" fmla="*/ 300053 h 984754"/>
                  <a:gd name="connsiteX23" fmla="*/ 439272 w 503365"/>
                  <a:gd name="connsiteY23" fmla="*/ 290673 h 984754"/>
                  <a:gd name="connsiteX24" fmla="*/ 420513 w 503365"/>
                  <a:gd name="connsiteY24" fmla="*/ 300053 h 984754"/>
                  <a:gd name="connsiteX25" fmla="*/ 420513 w 503365"/>
                  <a:gd name="connsiteY25" fmla="*/ 309432 h 984754"/>
                  <a:gd name="connsiteX26" fmla="*/ 400191 w 503365"/>
                  <a:gd name="connsiteY26" fmla="*/ 326628 h 984754"/>
                  <a:gd name="connsiteX27" fmla="*/ 397064 w 503365"/>
                  <a:gd name="connsiteY27" fmla="*/ 351640 h 984754"/>
                  <a:gd name="connsiteX28" fmla="*/ 379869 w 503365"/>
                  <a:gd name="connsiteY28" fmla="*/ 373525 h 984754"/>
                  <a:gd name="connsiteX29" fmla="*/ 373616 w 503365"/>
                  <a:gd name="connsiteY29" fmla="*/ 420423 h 984754"/>
                  <a:gd name="connsiteX30" fmla="*/ 378305 w 503365"/>
                  <a:gd name="connsiteY30" fmla="*/ 434492 h 984754"/>
                  <a:gd name="connsiteX31" fmla="*/ 375179 w 503365"/>
                  <a:gd name="connsiteY31" fmla="*/ 454814 h 984754"/>
                  <a:gd name="connsiteX32" fmla="*/ 342351 w 503365"/>
                  <a:gd name="connsiteY32" fmla="*/ 470447 h 984754"/>
                  <a:gd name="connsiteX33" fmla="*/ 342351 w 503365"/>
                  <a:gd name="connsiteY33" fmla="*/ 481389 h 984754"/>
                  <a:gd name="connsiteX34" fmla="*/ 348604 w 503365"/>
                  <a:gd name="connsiteY34" fmla="*/ 495459 h 984754"/>
                  <a:gd name="connsiteX35" fmla="*/ 351730 w 503365"/>
                  <a:gd name="connsiteY35" fmla="*/ 514217 h 984754"/>
                  <a:gd name="connsiteX36" fmla="*/ 353293 w 503365"/>
                  <a:gd name="connsiteY36" fmla="*/ 526723 h 984754"/>
                  <a:gd name="connsiteX37" fmla="*/ 334534 w 503365"/>
                  <a:gd name="connsiteY37" fmla="*/ 551735 h 984754"/>
                  <a:gd name="connsiteX38" fmla="*/ 336098 w 503365"/>
                  <a:gd name="connsiteY38" fmla="*/ 589253 h 984754"/>
                  <a:gd name="connsiteX39" fmla="*/ 348604 w 503365"/>
                  <a:gd name="connsiteY39" fmla="*/ 601759 h 984754"/>
                  <a:gd name="connsiteX40" fmla="*/ 351730 w 503365"/>
                  <a:gd name="connsiteY40" fmla="*/ 625208 h 984754"/>
                  <a:gd name="connsiteX41" fmla="*/ 343914 w 503365"/>
                  <a:gd name="connsiteY41" fmla="*/ 631461 h 984754"/>
                  <a:gd name="connsiteX42" fmla="*/ 339224 w 503365"/>
                  <a:gd name="connsiteY42" fmla="*/ 693991 h 984754"/>
                  <a:gd name="connsiteX43" fmla="*/ 326718 w 503365"/>
                  <a:gd name="connsiteY43" fmla="*/ 706497 h 984754"/>
                  <a:gd name="connsiteX44" fmla="*/ 326718 w 503365"/>
                  <a:gd name="connsiteY44" fmla="*/ 719003 h 984754"/>
                  <a:gd name="connsiteX45" fmla="*/ 342351 w 503365"/>
                  <a:gd name="connsiteY45" fmla="*/ 722129 h 984754"/>
                  <a:gd name="connsiteX46" fmla="*/ 345477 w 503365"/>
                  <a:gd name="connsiteY46" fmla="*/ 759647 h 984754"/>
                  <a:gd name="connsiteX47" fmla="*/ 336098 w 503365"/>
                  <a:gd name="connsiteY47" fmla="*/ 769026 h 984754"/>
                  <a:gd name="connsiteX48" fmla="*/ 339224 w 503365"/>
                  <a:gd name="connsiteY48" fmla="*/ 803418 h 984754"/>
                  <a:gd name="connsiteX49" fmla="*/ 341734 w 503365"/>
                  <a:gd name="connsiteY49" fmla="*/ 803776 h 984754"/>
                  <a:gd name="connsiteX50" fmla="*/ 340788 w 503365"/>
                  <a:gd name="connsiteY50" fmla="*/ 806544 h 984754"/>
                  <a:gd name="connsiteX51" fmla="*/ 354857 w 503365"/>
                  <a:gd name="connsiteY51" fmla="*/ 828430 h 984754"/>
                  <a:gd name="connsiteX52" fmla="*/ 367363 w 503365"/>
                  <a:gd name="connsiteY52" fmla="*/ 833119 h 984754"/>
                  <a:gd name="connsiteX53" fmla="*/ 376742 w 503365"/>
                  <a:gd name="connsiteY53" fmla="*/ 847189 h 984754"/>
                  <a:gd name="connsiteX54" fmla="*/ 340788 w 503365"/>
                  <a:gd name="connsiteY54" fmla="*/ 903465 h 984754"/>
                  <a:gd name="connsiteX55" fmla="*/ 325155 w 503365"/>
                  <a:gd name="connsiteY55" fmla="*/ 909718 h 984754"/>
                  <a:gd name="connsiteX56" fmla="*/ 329845 w 503365"/>
                  <a:gd name="connsiteY56" fmla="*/ 923788 h 984754"/>
                  <a:gd name="connsiteX57" fmla="*/ 329845 w 503365"/>
                  <a:gd name="connsiteY57" fmla="*/ 942546 h 984754"/>
                  <a:gd name="connsiteX58" fmla="*/ 315776 w 503365"/>
                  <a:gd name="connsiteY58" fmla="*/ 970685 h 984754"/>
                  <a:gd name="connsiteX59" fmla="*/ 292327 w 503365"/>
                  <a:gd name="connsiteY59" fmla="*/ 973811 h 984754"/>
                  <a:gd name="connsiteX60" fmla="*/ 284511 w 503365"/>
                  <a:gd name="connsiteY60" fmla="*/ 978501 h 984754"/>
                  <a:gd name="connsiteX61" fmla="*/ 256372 w 503365"/>
                  <a:gd name="connsiteY61" fmla="*/ 984754 h 984754"/>
                  <a:gd name="connsiteX62" fmla="*/ 245430 w 503365"/>
                  <a:gd name="connsiteY62" fmla="*/ 961305 h 984754"/>
                  <a:gd name="connsiteX63" fmla="*/ 229797 w 503365"/>
                  <a:gd name="connsiteY63" fmla="*/ 956616 h 984754"/>
                  <a:gd name="connsiteX64" fmla="*/ 218854 w 503365"/>
                  <a:gd name="connsiteY64" fmla="*/ 940983 h 984754"/>
                  <a:gd name="connsiteX65" fmla="*/ 192279 w 503365"/>
                  <a:gd name="connsiteY65" fmla="*/ 917535 h 984754"/>
                  <a:gd name="connsiteX66" fmla="*/ 178210 w 503365"/>
                  <a:gd name="connsiteY66" fmla="*/ 917535 h 984754"/>
                  <a:gd name="connsiteX67" fmla="*/ 171957 w 503365"/>
                  <a:gd name="connsiteY67" fmla="*/ 926914 h 984754"/>
                  <a:gd name="connsiteX68" fmla="*/ 154761 w 503365"/>
                  <a:gd name="connsiteY68" fmla="*/ 922224 h 984754"/>
                  <a:gd name="connsiteX69" fmla="*/ 143819 w 503365"/>
                  <a:gd name="connsiteY69" fmla="*/ 915971 h 984754"/>
                  <a:gd name="connsiteX70" fmla="*/ 128186 w 503365"/>
                  <a:gd name="connsiteY70" fmla="*/ 933167 h 984754"/>
                  <a:gd name="connsiteX71" fmla="*/ 104737 w 503365"/>
                  <a:gd name="connsiteY71" fmla="*/ 917535 h 984754"/>
                  <a:gd name="connsiteX72" fmla="*/ 96921 w 503365"/>
                  <a:gd name="connsiteY72" fmla="*/ 903465 h 984754"/>
                  <a:gd name="connsiteX73" fmla="*/ 62530 w 503365"/>
                  <a:gd name="connsiteY73" fmla="*/ 909718 h 984754"/>
                  <a:gd name="connsiteX74" fmla="*/ 57840 w 503365"/>
                  <a:gd name="connsiteY74" fmla="*/ 895649 h 984754"/>
                  <a:gd name="connsiteX75" fmla="*/ 54714 w 503365"/>
                  <a:gd name="connsiteY75" fmla="*/ 881580 h 984754"/>
                  <a:gd name="connsiteX76" fmla="*/ 46897 w 503365"/>
                  <a:gd name="connsiteY76" fmla="*/ 856568 h 984754"/>
                  <a:gd name="connsiteX77" fmla="*/ 28139 w 503365"/>
                  <a:gd name="connsiteY77" fmla="*/ 837809 h 984754"/>
                  <a:gd name="connsiteX78" fmla="*/ 17196 w 503365"/>
                  <a:gd name="connsiteY78" fmla="*/ 828430 h 984754"/>
                  <a:gd name="connsiteX79" fmla="*/ 0 w 503365"/>
                  <a:gd name="connsiteY79" fmla="*/ 804981 h 984754"/>
                  <a:gd name="connsiteX80" fmla="*/ 21886 w 503365"/>
                  <a:gd name="connsiteY80" fmla="*/ 781532 h 984754"/>
                  <a:gd name="connsiteX81" fmla="*/ 31265 w 503365"/>
                  <a:gd name="connsiteY81" fmla="*/ 765900 h 984754"/>
                  <a:gd name="connsiteX82" fmla="*/ 54714 w 503365"/>
                  <a:gd name="connsiteY82" fmla="*/ 762773 h 984754"/>
                  <a:gd name="connsiteX83" fmla="*/ 93795 w 503365"/>
                  <a:gd name="connsiteY83" fmla="*/ 729945 h 984754"/>
                  <a:gd name="connsiteX84" fmla="*/ 215728 w 503365"/>
                  <a:gd name="connsiteY84" fmla="*/ 562678 h 984754"/>
                  <a:gd name="connsiteX85" fmla="*/ 232924 w 503365"/>
                  <a:gd name="connsiteY85" fmla="*/ 543919 h 984754"/>
                  <a:gd name="connsiteX86" fmla="*/ 301706 w 503365"/>
                  <a:gd name="connsiteY86" fmla="*/ 407917 h 984754"/>
                  <a:gd name="connsiteX87" fmla="*/ 322029 w 503365"/>
                  <a:gd name="connsiteY87" fmla="*/ 329755 h 984754"/>
                  <a:gd name="connsiteX88" fmla="*/ 322029 w 503365"/>
                  <a:gd name="connsiteY88" fmla="*/ 323502 h 984754"/>
                  <a:gd name="connsiteX89" fmla="*/ 314212 w 503365"/>
                  <a:gd name="connsiteY89" fmla="*/ 318812 h 984754"/>
                  <a:gd name="connsiteX90" fmla="*/ 309523 w 503365"/>
                  <a:gd name="connsiteY90" fmla="*/ 309432 h 984754"/>
                  <a:gd name="connsiteX91" fmla="*/ 323592 w 503365"/>
                  <a:gd name="connsiteY91" fmla="*/ 290673 h 984754"/>
                  <a:gd name="connsiteX92" fmla="*/ 322029 w 503365"/>
                  <a:gd name="connsiteY92" fmla="*/ 264098 h 984754"/>
                  <a:gd name="connsiteX93" fmla="*/ 307959 w 503365"/>
                  <a:gd name="connsiteY93" fmla="*/ 253156 h 984754"/>
                  <a:gd name="connsiteX94" fmla="*/ 312649 w 503365"/>
                  <a:gd name="connsiteY94" fmla="*/ 240650 h 984754"/>
                  <a:gd name="connsiteX95" fmla="*/ 301706 w 503365"/>
                  <a:gd name="connsiteY95" fmla="*/ 231270 h 984754"/>
                  <a:gd name="connsiteX96" fmla="*/ 295453 w 503365"/>
                  <a:gd name="connsiteY96" fmla="*/ 204695 h 984754"/>
                  <a:gd name="connsiteX97" fmla="*/ 298580 w 503365"/>
                  <a:gd name="connsiteY97" fmla="*/ 192189 h 984754"/>
                  <a:gd name="connsiteX98" fmla="*/ 300143 w 503365"/>
                  <a:gd name="connsiteY98" fmla="*/ 148418 h 984754"/>
                  <a:gd name="connsiteX99" fmla="*/ 286074 w 503365"/>
                  <a:gd name="connsiteY99" fmla="*/ 140602 h 984754"/>
                  <a:gd name="connsiteX100" fmla="*/ 267315 w 503365"/>
                  <a:gd name="connsiteY100" fmla="*/ 151545 h 984754"/>
                  <a:gd name="connsiteX101" fmla="*/ 259499 w 503365"/>
                  <a:gd name="connsiteY101" fmla="*/ 145292 h 984754"/>
                  <a:gd name="connsiteX102" fmla="*/ 272005 w 503365"/>
                  <a:gd name="connsiteY102" fmla="*/ 95268 h 984754"/>
                  <a:gd name="connsiteX103" fmla="*/ 277476 w 503365"/>
                  <a:gd name="connsiteY103" fmla="*/ 86670 h 984754"/>
                  <a:gd name="connsiteX0" fmla="*/ 277476 w 503365"/>
                  <a:gd name="connsiteY0" fmla="*/ 203352 h 1101436"/>
                  <a:gd name="connsiteX1" fmla="*/ 363848 w 503365"/>
                  <a:gd name="connsiteY1" fmla="*/ 0 h 1101436"/>
                  <a:gd name="connsiteX2" fmla="*/ 417386 w 503365"/>
                  <a:gd name="connsiteY2" fmla="*/ 203352 h 1101436"/>
                  <a:gd name="connsiteX3" fmla="*/ 417386 w 503365"/>
                  <a:gd name="connsiteY3" fmla="*/ 216640 h 1101436"/>
                  <a:gd name="connsiteX4" fmla="*/ 398628 w 503365"/>
                  <a:gd name="connsiteY4" fmla="*/ 257284 h 1101436"/>
                  <a:gd name="connsiteX5" fmla="*/ 408007 w 503365"/>
                  <a:gd name="connsiteY5" fmla="*/ 268227 h 1101436"/>
                  <a:gd name="connsiteX6" fmla="*/ 398628 w 503365"/>
                  <a:gd name="connsiteY6" fmla="*/ 286986 h 1101436"/>
                  <a:gd name="connsiteX7" fmla="*/ 387685 w 503365"/>
                  <a:gd name="connsiteY7" fmla="*/ 285422 h 1101436"/>
                  <a:gd name="connsiteX8" fmla="*/ 386122 w 503365"/>
                  <a:gd name="connsiteY8" fmla="*/ 310434 h 1101436"/>
                  <a:gd name="connsiteX9" fmla="*/ 384558 w 503365"/>
                  <a:gd name="connsiteY9" fmla="*/ 318251 h 1101436"/>
                  <a:gd name="connsiteX10" fmla="*/ 414260 w 503365"/>
                  <a:gd name="connsiteY10" fmla="*/ 322940 h 1101436"/>
                  <a:gd name="connsiteX11" fmla="*/ 418950 w 503365"/>
                  <a:gd name="connsiteY11" fmla="*/ 310434 h 1101436"/>
                  <a:gd name="connsiteX12" fmla="*/ 436146 w 503365"/>
                  <a:gd name="connsiteY12" fmla="*/ 310434 h 1101436"/>
                  <a:gd name="connsiteX13" fmla="*/ 436146 w 503365"/>
                  <a:gd name="connsiteY13" fmla="*/ 321377 h 1101436"/>
                  <a:gd name="connsiteX14" fmla="*/ 445525 w 503365"/>
                  <a:gd name="connsiteY14" fmla="*/ 322940 h 1101436"/>
                  <a:gd name="connsiteX15" fmla="*/ 447088 w 503365"/>
                  <a:gd name="connsiteY15" fmla="*/ 332320 h 1101436"/>
                  <a:gd name="connsiteX16" fmla="*/ 461157 w 503365"/>
                  <a:gd name="connsiteY16" fmla="*/ 337009 h 1101436"/>
                  <a:gd name="connsiteX17" fmla="*/ 468974 w 503365"/>
                  <a:gd name="connsiteY17" fmla="*/ 326067 h 1101436"/>
                  <a:gd name="connsiteX18" fmla="*/ 487733 w 503365"/>
                  <a:gd name="connsiteY18" fmla="*/ 297928 h 1101436"/>
                  <a:gd name="connsiteX19" fmla="*/ 503365 w 503365"/>
                  <a:gd name="connsiteY19" fmla="*/ 296365 h 1101436"/>
                  <a:gd name="connsiteX20" fmla="*/ 500285 w 503365"/>
                  <a:gd name="connsiteY20" fmla="*/ 401102 h 1101436"/>
                  <a:gd name="connsiteX21" fmla="*/ 462721 w 503365"/>
                  <a:gd name="connsiteY21" fmla="*/ 401102 h 1101436"/>
                  <a:gd name="connsiteX22" fmla="*/ 451778 w 503365"/>
                  <a:gd name="connsiteY22" fmla="*/ 416735 h 1101436"/>
                  <a:gd name="connsiteX23" fmla="*/ 439272 w 503365"/>
                  <a:gd name="connsiteY23" fmla="*/ 407355 h 1101436"/>
                  <a:gd name="connsiteX24" fmla="*/ 420513 w 503365"/>
                  <a:gd name="connsiteY24" fmla="*/ 416735 h 1101436"/>
                  <a:gd name="connsiteX25" fmla="*/ 420513 w 503365"/>
                  <a:gd name="connsiteY25" fmla="*/ 426114 h 1101436"/>
                  <a:gd name="connsiteX26" fmla="*/ 400191 w 503365"/>
                  <a:gd name="connsiteY26" fmla="*/ 443310 h 1101436"/>
                  <a:gd name="connsiteX27" fmla="*/ 397064 w 503365"/>
                  <a:gd name="connsiteY27" fmla="*/ 468322 h 1101436"/>
                  <a:gd name="connsiteX28" fmla="*/ 379869 w 503365"/>
                  <a:gd name="connsiteY28" fmla="*/ 490207 h 1101436"/>
                  <a:gd name="connsiteX29" fmla="*/ 373616 w 503365"/>
                  <a:gd name="connsiteY29" fmla="*/ 537105 h 1101436"/>
                  <a:gd name="connsiteX30" fmla="*/ 378305 w 503365"/>
                  <a:gd name="connsiteY30" fmla="*/ 551174 h 1101436"/>
                  <a:gd name="connsiteX31" fmla="*/ 375179 w 503365"/>
                  <a:gd name="connsiteY31" fmla="*/ 571496 h 1101436"/>
                  <a:gd name="connsiteX32" fmla="*/ 342351 w 503365"/>
                  <a:gd name="connsiteY32" fmla="*/ 587129 h 1101436"/>
                  <a:gd name="connsiteX33" fmla="*/ 342351 w 503365"/>
                  <a:gd name="connsiteY33" fmla="*/ 598071 h 1101436"/>
                  <a:gd name="connsiteX34" fmla="*/ 348604 w 503365"/>
                  <a:gd name="connsiteY34" fmla="*/ 612141 h 1101436"/>
                  <a:gd name="connsiteX35" fmla="*/ 351730 w 503365"/>
                  <a:gd name="connsiteY35" fmla="*/ 630899 h 1101436"/>
                  <a:gd name="connsiteX36" fmla="*/ 353293 w 503365"/>
                  <a:gd name="connsiteY36" fmla="*/ 643405 h 1101436"/>
                  <a:gd name="connsiteX37" fmla="*/ 334534 w 503365"/>
                  <a:gd name="connsiteY37" fmla="*/ 668417 h 1101436"/>
                  <a:gd name="connsiteX38" fmla="*/ 336098 w 503365"/>
                  <a:gd name="connsiteY38" fmla="*/ 705935 h 1101436"/>
                  <a:gd name="connsiteX39" fmla="*/ 348604 w 503365"/>
                  <a:gd name="connsiteY39" fmla="*/ 718441 h 1101436"/>
                  <a:gd name="connsiteX40" fmla="*/ 351730 w 503365"/>
                  <a:gd name="connsiteY40" fmla="*/ 741890 h 1101436"/>
                  <a:gd name="connsiteX41" fmla="*/ 343914 w 503365"/>
                  <a:gd name="connsiteY41" fmla="*/ 748143 h 1101436"/>
                  <a:gd name="connsiteX42" fmla="*/ 339224 w 503365"/>
                  <a:gd name="connsiteY42" fmla="*/ 810673 h 1101436"/>
                  <a:gd name="connsiteX43" fmla="*/ 326718 w 503365"/>
                  <a:gd name="connsiteY43" fmla="*/ 823179 h 1101436"/>
                  <a:gd name="connsiteX44" fmla="*/ 326718 w 503365"/>
                  <a:gd name="connsiteY44" fmla="*/ 835685 h 1101436"/>
                  <a:gd name="connsiteX45" fmla="*/ 342351 w 503365"/>
                  <a:gd name="connsiteY45" fmla="*/ 838811 h 1101436"/>
                  <a:gd name="connsiteX46" fmla="*/ 345477 w 503365"/>
                  <a:gd name="connsiteY46" fmla="*/ 876329 h 1101436"/>
                  <a:gd name="connsiteX47" fmla="*/ 336098 w 503365"/>
                  <a:gd name="connsiteY47" fmla="*/ 885708 h 1101436"/>
                  <a:gd name="connsiteX48" fmla="*/ 339224 w 503365"/>
                  <a:gd name="connsiteY48" fmla="*/ 920100 h 1101436"/>
                  <a:gd name="connsiteX49" fmla="*/ 341734 w 503365"/>
                  <a:gd name="connsiteY49" fmla="*/ 920458 h 1101436"/>
                  <a:gd name="connsiteX50" fmla="*/ 340788 w 503365"/>
                  <a:gd name="connsiteY50" fmla="*/ 923226 h 1101436"/>
                  <a:gd name="connsiteX51" fmla="*/ 354857 w 503365"/>
                  <a:gd name="connsiteY51" fmla="*/ 945112 h 1101436"/>
                  <a:gd name="connsiteX52" fmla="*/ 367363 w 503365"/>
                  <a:gd name="connsiteY52" fmla="*/ 949801 h 1101436"/>
                  <a:gd name="connsiteX53" fmla="*/ 376742 w 503365"/>
                  <a:gd name="connsiteY53" fmla="*/ 963871 h 1101436"/>
                  <a:gd name="connsiteX54" fmla="*/ 340788 w 503365"/>
                  <a:gd name="connsiteY54" fmla="*/ 1020147 h 1101436"/>
                  <a:gd name="connsiteX55" fmla="*/ 325155 w 503365"/>
                  <a:gd name="connsiteY55" fmla="*/ 1026400 h 1101436"/>
                  <a:gd name="connsiteX56" fmla="*/ 329845 w 503365"/>
                  <a:gd name="connsiteY56" fmla="*/ 1040470 h 1101436"/>
                  <a:gd name="connsiteX57" fmla="*/ 329845 w 503365"/>
                  <a:gd name="connsiteY57" fmla="*/ 1059228 h 1101436"/>
                  <a:gd name="connsiteX58" fmla="*/ 315776 w 503365"/>
                  <a:gd name="connsiteY58" fmla="*/ 1087367 h 1101436"/>
                  <a:gd name="connsiteX59" fmla="*/ 292327 w 503365"/>
                  <a:gd name="connsiteY59" fmla="*/ 1090493 h 1101436"/>
                  <a:gd name="connsiteX60" fmla="*/ 284511 w 503365"/>
                  <a:gd name="connsiteY60" fmla="*/ 1095183 h 1101436"/>
                  <a:gd name="connsiteX61" fmla="*/ 256372 w 503365"/>
                  <a:gd name="connsiteY61" fmla="*/ 1101436 h 1101436"/>
                  <a:gd name="connsiteX62" fmla="*/ 245430 w 503365"/>
                  <a:gd name="connsiteY62" fmla="*/ 1077987 h 1101436"/>
                  <a:gd name="connsiteX63" fmla="*/ 229797 w 503365"/>
                  <a:gd name="connsiteY63" fmla="*/ 1073298 h 1101436"/>
                  <a:gd name="connsiteX64" fmla="*/ 218854 w 503365"/>
                  <a:gd name="connsiteY64" fmla="*/ 1057665 h 1101436"/>
                  <a:gd name="connsiteX65" fmla="*/ 192279 w 503365"/>
                  <a:gd name="connsiteY65" fmla="*/ 1034217 h 1101436"/>
                  <a:gd name="connsiteX66" fmla="*/ 178210 w 503365"/>
                  <a:gd name="connsiteY66" fmla="*/ 1034217 h 1101436"/>
                  <a:gd name="connsiteX67" fmla="*/ 171957 w 503365"/>
                  <a:gd name="connsiteY67" fmla="*/ 1043596 h 1101436"/>
                  <a:gd name="connsiteX68" fmla="*/ 154761 w 503365"/>
                  <a:gd name="connsiteY68" fmla="*/ 1038906 h 1101436"/>
                  <a:gd name="connsiteX69" fmla="*/ 143819 w 503365"/>
                  <a:gd name="connsiteY69" fmla="*/ 1032653 h 1101436"/>
                  <a:gd name="connsiteX70" fmla="*/ 128186 w 503365"/>
                  <a:gd name="connsiteY70" fmla="*/ 1049849 h 1101436"/>
                  <a:gd name="connsiteX71" fmla="*/ 104737 w 503365"/>
                  <a:gd name="connsiteY71" fmla="*/ 1034217 h 1101436"/>
                  <a:gd name="connsiteX72" fmla="*/ 96921 w 503365"/>
                  <a:gd name="connsiteY72" fmla="*/ 1020147 h 1101436"/>
                  <a:gd name="connsiteX73" fmla="*/ 62530 w 503365"/>
                  <a:gd name="connsiteY73" fmla="*/ 1026400 h 1101436"/>
                  <a:gd name="connsiteX74" fmla="*/ 57840 w 503365"/>
                  <a:gd name="connsiteY74" fmla="*/ 1012331 h 1101436"/>
                  <a:gd name="connsiteX75" fmla="*/ 54714 w 503365"/>
                  <a:gd name="connsiteY75" fmla="*/ 998262 h 1101436"/>
                  <a:gd name="connsiteX76" fmla="*/ 46897 w 503365"/>
                  <a:gd name="connsiteY76" fmla="*/ 973250 h 1101436"/>
                  <a:gd name="connsiteX77" fmla="*/ 28139 w 503365"/>
                  <a:gd name="connsiteY77" fmla="*/ 954491 h 1101436"/>
                  <a:gd name="connsiteX78" fmla="*/ 17196 w 503365"/>
                  <a:gd name="connsiteY78" fmla="*/ 945112 h 1101436"/>
                  <a:gd name="connsiteX79" fmla="*/ 0 w 503365"/>
                  <a:gd name="connsiteY79" fmla="*/ 921663 h 1101436"/>
                  <a:gd name="connsiteX80" fmla="*/ 21886 w 503365"/>
                  <a:gd name="connsiteY80" fmla="*/ 898214 h 1101436"/>
                  <a:gd name="connsiteX81" fmla="*/ 31265 w 503365"/>
                  <a:gd name="connsiteY81" fmla="*/ 882582 h 1101436"/>
                  <a:gd name="connsiteX82" fmla="*/ 54714 w 503365"/>
                  <a:gd name="connsiteY82" fmla="*/ 879455 h 1101436"/>
                  <a:gd name="connsiteX83" fmla="*/ 93795 w 503365"/>
                  <a:gd name="connsiteY83" fmla="*/ 846627 h 1101436"/>
                  <a:gd name="connsiteX84" fmla="*/ 215728 w 503365"/>
                  <a:gd name="connsiteY84" fmla="*/ 679360 h 1101436"/>
                  <a:gd name="connsiteX85" fmla="*/ 232924 w 503365"/>
                  <a:gd name="connsiteY85" fmla="*/ 660601 h 1101436"/>
                  <a:gd name="connsiteX86" fmla="*/ 301706 w 503365"/>
                  <a:gd name="connsiteY86" fmla="*/ 524599 h 1101436"/>
                  <a:gd name="connsiteX87" fmla="*/ 322029 w 503365"/>
                  <a:gd name="connsiteY87" fmla="*/ 446437 h 1101436"/>
                  <a:gd name="connsiteX88" fmla="*/ 322029 w 503365"/>
                  <a:gd name="connsiteY88" fmla="*/ 440184 h 1101436"/>
                  <a:gd name="connsiteX89" fmla="*/ 314212 w 503365"/>
                  <a:gd name="connsiteY89" fmla="*/ 435494 h 1101436"/>
                  <a:gd name="connsiteX90" fmla="*/ 309523 w 503365"/>
                  <a:gd name="connsiteY90" fmla="*/ 426114 h 1101436"/>
                  <a:gd name="connsiteX91" fmla="*/ 323592 w 503365"/>
                  <a:gd name="connsiteY91" fmla="*/ 407355 h 1101436"/>
                  <a:gd name="connsiteX92" fmla="*/ 322029 w 503365"/>
                  <a:gd name="connsiteY92" fmla="*/ 380780 h 1101436"/>
                  <a:gd name="connsiteX93" fmla="*/ 307959 w 503365"/>
                  <a:gd name="connsiteY93" fmla="*/ 369838 h 1101436"/>
                  <a:gd name="connsiteX94" fmla="*/ 312649 w 503365"/>
                  <a:gd name="connsiteY94" fmla="*/ 357332 h 1101436"/>
                  <a:gd name="connsiteX95" fmla="*/ 301706 w 503365"/>
                  <a:gd name="connsiteY95" fmla="*/ 347952 h 1101436"/>
                  <a:gd name="connsiteX96" fmla="*/ 295453 w 503365"/>
                  <a:gd name="connsiteY96" fmla="*/ 321377 h 1101436"/>
                  <a:gd name="connsiteX97" fmla="*/ 298580 w 503365"/>
                  <a:gd name="connsiteY97" fmla="*/ 308871 h 1101436"/>
                  <a:gd name="connsiteX98" fmla="*/ 300143 w 503365"/>
                  <a:gd name="connsiteY98" fmla="*/ 265100 h 1101436"/>
                  <a:gd name="connsiteX99" fmla="*/ 286074 w 503365"/>
                  <a:gd name="connsiteY99" fmla="*/ 257284 h 1101436"/>
                  <a:gd name="connsiteX100" fmla="*/ 267315 w 503365"/>
                  <a:gd name="connsiteY100" fmla="*/ 268227 h 1101436"/>
                  <a:gd name="connsiteX101" fmla="*/ 259499 w 503365"/>
                  <a:gd name="connsiteY101" fmla="*/ 261974 h 1101436"/>
                  <a:gd name="connsiteX102" fmla="*/ 272005 w 503365"/>
                  <a:gd name="connsiteY102" fmla="*/ 211950 h 1101436"/>
                  <a:gd name="connsiteX103" fmla="*/ 277476 w 503365"/>
                  <a:gd name="connsiteY103" fmla="*/ 203352 h 1101436"/>
                  <a:gd name="connsiteX0" fmla="*/ 363848 w 503365"/>
                  <a:gd name="connsiteY0" fmla="*/ 0 h 1101436"/>
                  <a:gd name="connsiteX1" fmla="*/ 417386 w 503365"/>
                  <a:gd name="connsiteY1" fmla="*/ 203352 h 1101436"/>
                  <a:gd name="connsiteX2" fmla="*/ 417386 w 503365"/>
                  <a:gd name="connsiteY2" fmla="*/ 216640 h 1101436"/>
                  <a:gd name="connsiteX3" fmla="*/ 398628 w 503365"/>
                  <a:gd name="connsiteY3" fmla="*/ 257284 h 1101436"/>
                  <a:gd name="connsiteX4" fmla="*/ 408007 w 503365"/>
                  <a:gd name="connsiteY4" fmla="*/ 268227 h 1101436"/>
                  <a:gd name="connsiteX5" fmla="*/ 398628 w 503365"/>
                  <a:gd name="connsiteY5" fmla="*/ 286986 h 1101436"/>
                  <a:gd name="connsiteX6" fmla="*/ 387685 w 503365"/>
                  <a:gd name="connsiteY6" fmla="*/ 285422 h 1101436"/>
                  <a:gd name="connsiteX7" fmla="*/ 386122 w 503365"/>
                  <a:gd name="connsiteY7" fmla="*/ 310434 h 1101436"/>
                  <a:gd name="connsiteX8" fmla="*/ 384558 w 503365"/>
                  <a:gd name="connsiteY8" fmla="*/ 318251 h 1101436"/>
                  <a:gd name="connsiteX9" fmla="*/ 414260 w 503365"/>
                  <a:gd name="connsiteY9" fmla="*/ 322940 h 1101436"/>
                  <a:gd name="connsiteX10" fmla="*/ 418950 w 503365"/>
                  <a:gd name="connsiteY10" fmla="*/ 310434 h 1101436"/>
                  <a:gd name="connsiteX11" fmla="*/ 436146 w 503365"/>
                  <a:gd name="connsiteY11" fmla="*/ 310434 h 1101436"/>
                  <a:gd name="connsiteX12" fmla="*/ 436146 w 503365"/>
                  <a:gd name="connsiteY12" fmla="*/ 321377 h 1101436"/>
                  <a:gd name="connsiteX13" fmla="*/ 445525 w 503365"/>
                  <a:gd name="connsiteY13" fmla="*/ 322940 h 1101436"/>
                  <a:gd name="connsiteX14" fmla="*/ 447088 w 503365"/>
                  <a:gd name="connsiteY14" fmla="*/ 332320 h 1101436"/>
                  <a:gd name="connsiteX15" fmla="*/ 461157 w 503365"/>
                  <a:gd name="connsiteY15" fmla="*/ 337009 h 1101436"/>
                  <a:gd name="connsiteX16" fmla="*/ 468974 w 503365"/>
                  <a:gd name="connsiteY16" fmla="*/ 326067 h 1101436"/>
                  <a:gd name="connsiteX17" fmla="*/ 487733 w 503365"/>
                  <a:gd name="connsiteY17" fmla="*/ 297928 h 1101436"/>
                  <a:gd name="connsiteX18" fmla="*/ 503365 w 503365"/>
                  <a:gd name="connsiteY18" fmla="*/ 296365 h 1101436"/>
                  <a:gd name="connsiteX19" fmla="*/ 500285 w 503365"/>
                  <a:gd name="connsiteY19" fmla="*/ 401102 h 1101436"/>
                  <a:gd name="connsiteX20" fmla="*/ 462721 w 503365"/>
                  <a:gd name="connsiteY20" fmla="*/ 401102 h 1101436"/>
                  <a:gd name="connsiteX21" fmla="*/ 451778 w 503365"/>
                  <a:gd name="connsiteY21" fmla="*/ 416735 h 1101436"/>
                  <a:gd name="connsiteX22" fmla="*/ 439272 w 503365"/>
                  <a:gd name="connsiteY22" fmla="*/ 407355 h 1101436"/>
                  <a:gd name="connsiteX23" fmla="*/ 420513 w 503365"/>
                  <a:gd name="connsiteY23" fmla="*/ 416735 h 1101436"/>
                  <a:gd name="connsiteX24" fmla="*/ 420513 w 503365"/>
                  <a:gd name="connsiteY24" fmla="*/ 426114 h 1101436"/>
                  <a:gd name="connsiteX25" fmla="*/ 400191 w 503365"/>
                  <a:gd name="connsiteY25" fmla="*/ 443310 h 1101436"/>
                  <a:gd name="connsiteX26" fmla="*/ 397064 w 503365"/>
                  <a:gd name="connsiteY26" fmla="*/ 468322 h 1101436"/>
                  <a:gd name="connsiteX27" fmla="*/ 379869 w 503365"/>
                  <a:gd name="connsiteY27" fmla="*/ 490207 h 1101436"/>
                  <a:gd name="connsiteX28" fmla="*/ 373616 w 503365"/>
                  <a:gd name="connsiteY28" fmla="*/ 537105 h 1101436"/>
                  <a:gd name="connsiteX29" fmla="*/ 378305 w 503365"/>
                  <a:gd name="connsiteY29" fmla="*/ 551174 h 1101436"/>
                  <a:gd name="connsiteX30" fmla="*/ 375179 w 503365"/>
                  <a:gd name="connsiteY30" fmla="*/ 571496 h 1101436"/>
                  <a:gd name="connsiteX31" fmla="*/ 342351 w 503365"/>
                  <a:gd name="connsiteY31" fmla="*/ 587129 h 1101436"/>
                  <a:gd name="connsiteX32" fmla="*/ 342351 w 503365"/>
                  <a:gd name="connsiteY32" fmla="*/ 598071 h 1101436"/>
                  <a:gd name="connsiteX33" fmla="*/ 348604 w 503365"/>
                  <a:gd name="connsiteY33" fmla="*/ 612141 h 1101436"/>
                  <a:gd name="connsiteX34" fmla="*/ 351730 w 503365"/>
                  <a:gd name="connsiteY34" fmla="*/ 630899 h 1101436"/>
                  <a:gd name="connsiteX35" fmla="*/ 353293 w 503365"/>
                  <a:gd name="connsiteY35" fmla="*/ 643405 h 1101436"/>
                  <a:gd name="connsiteX36" fmla="*/ 334534 w 503365"/>
                  <a:gd name="connsiteY36" fmla="*/ 668417 h 1101436"/>
                  <a:gd name="connsiteX37" fmla="*/ 336098 w 503365"/>
                  <a:gd name="connsiteY37" fmla="*/ 705935 h 1101436"/>
                  <a:gd name="connsiteX38" fmla="*/ 348604 w 503365"/>
                  <a:gd name="connsiteY38" fmla="*/ 718441 h 1101436"/>
                  <a:gd name="connsiteX39" fmla="*/ 351730 w 503365"/>
                  <a:gd name="connsiteY39" fmla="*/ 741890 h 1101436"/>
                  <a:gd name="connsiteX40" fmla="*/ 343914 w 503365"/>
                  <a:gd name="connsiteY40" fmla="*/ 748143 h 1101436"/>
                  <a:gd name="connsiteX41" fmla="*/ 339224 w 503365"/>
                  <a:gd name="connsiteY41" fmla="*/ 810673 h 1101436"/>
                  <a:gd name="connsiteX42" fmla="*/ 326718 w 503365"/>
                  <a:gd name="connsiteY42" fmla="*/ 823179 h 1101436"/>
                  <a:gd name="connsiteX43" fmla="*/ 326718 w 503365"/>
                  <a:gd name="connsiteY43" fmla="*/ 835685 h 1101436"/>
                  <a:gd name="connsiteX44" fmla="*/ 342351 w 503365"/>
                  <a:gd name="connsiteY44" fmla="*/ 838811 h 1101436"/>
                  <a:gd name="connsiteX45" fmla="*/ 345477 w 503365"/>
                  <a:gd name="connsiteY45" fmla="*/ 876329 h 1101436"/>
                  <a:gd name="connsiteX46" fmla="*/ 336098 w 503365"/>
                  <a:gd name="connsiteY46" fmla="*/ 885708 h 1101436"/>
                  <a:gd name="connsiteX47" fmla="*/ 339224 w 503365"/>
                  <a:gd name="connsiteY47" fmla="*/ 920100 h 1101436"/>
                  <a:gd name="connsiteX48" fmla="*/ 341734 w 503365"/>
                  <a:gd name="connsiteY48" fmla="*/ 920458 h 1101436"/>
                  <a:gd name="connsiteX49" fmla="*/ 340788 w 503365"/>
                  <a:gd name="connsiteY49" fmla="*/ 923226 h 1101436"/>
                  <a:gd name="connsiteX50" fmla="*/ 354857 w 503365"/>
                  <a:gd name="connsiteY50" fmla="*/ 945112 h 1101436"/>
                  <a:gd name="connsiteX51" fmla="*/ 367363 w 503365"/>
                  <a:gd name="connsiteY51" fmla="*/ 949801 h 1101436"/>
                  <a:gd name="connsiteX52" fmla="*/ 376742 w 503365"/>
                  <a:gd name="connsiteY52" fmla="*/ 963871 h 1101436"/>
                  <a:gd name="connsiteX53" fmla="*/ 340788 w 503365"/>
                  <a:gd name="connsiteY53" fmla="*/ 1020147 h 1101436"/>
                  <a:gd name="connsiteX54" fmla="*/ 325155 w 503365"/>
                  <a:gd name="connsiteY54" fmla="*/ 1026400 h 1101436"/>
                  <a:gd name="connsiteX55" fmla="*/ 329845 w 503365"/>
                  <a:gd name="connsiteY55" fmla="*/ 1040470 h 1101436"/>
                  <a:gd name="connsiteX56" fmla="*/ 329845 w 503365"/>
                  <a:gd name="connsiteY56" fmla="*/ 1059228 h 1101436"/>
                  <a:gd name="connsiteX57" fmla="*/ 315776 w 503365"/>
                  <a:gd name="connsiteY57" fmla="*/ 1087367 h 1101436"/>
                  <a:gd name="connsiteX58" fmla="*/ 292327 w 503365"/>
                  <a:gd name="connsiteY58" fmla="*/ 1090493 h 1101436"/>
                  <a:gd name="connsiteX59" fmla="*/ 284511 w 503365"/>
                  <a:gd name="connsiteY59" fmla="*/ 1095183 h 1101436"/>
                  <a:gd name="connsiteX60" fmla="*/ 256372 w 503365"/>
                  <a:gd name="connsiteY60" fmla="*/ 1101436 h 1101436"/>
                  <a:gd name="connsiteX61" fmla="*/ 245430 w 503365"/>
                  <a:gd name="connsiteY61" fmla="*/ 1077987 h 1101436"/>
                  <a:gd name="connsiteX62" fmla="*/ 229797 w 503365"/>
                  <a:gd name="connsiteY62" fmla="*/ 1073298 h 1101436"/>
                  <a:gd name="connsiteX63" fmla="*/ 218854 w 503365"/>
                  <a:gd name="connsiteY63" fmla="*/ 1057665 h 1101436"/>
                  <a:gd name="connsiteX64" fmla="*/ 192279 w 503365"/>
                  <a:gd name="connsiteY64" fmla="*/ 1034217 h 1101436"/>
                  <a:gd name="connsiteX65" fmla="*/ 178210 w 503365"/>
                  <a:gd name="connsiteY65" fmla="*/ 1034217 h 1101436"/>
                  <a:gd name="connsiteX66" fmla="*/ 171957 w 503365"/>
                  <a:gd name="connsiteY66" fmla="*/ 1043596 h 1101436"/>
                  <a:gd name="connsiteX67" fmla="*/ 154761 w 503365"/>
                  <a:gd name="connsiteY67" fmla="*/ 1038906 h 1101436"/>
                  <a:gd name="connsiteX68" fmla="*/ 143819 w 503365"/>
                  <a:gd name="connsiteY68" fmla="*/ 1032653 h 1101436"/>
                  <a:gd name="connsiteX69" fmla="*/ 128186 w 503365"/>
                  <a:gd name="connsiteY69" fmla="*/ 1049849 h 1101436"/>
                  <a:gd name="connsiteX70" fmla="*/ 104737 w 503365"/>
                  <a:gd name="connsiteY70" fmla="*/ 1034217 h 1101436"/>
                  <a:gd name="connsiteX71" fmla="*/ 96921 w 503365"/>
                  <a:gd name="connsiteY71" fmla="*/ 1020147 h 1101436"/>
                  <a:gd name="connsiteX72" fmla="*/ 62530 w 503365"/>
                  <a:gd name="connsiteY72" fmla="*/ 1026400 h 1101436"/>
                  <a:gd name="connsiteX73" fmla="*/ 57840 w 503365"/>
                  <a:gd name="connsiteY73" fmla="*/ 1012331 h 1101436"/>
                  <a:gd name="connsiteX74" fmla="*/ 54714 w 503365"/>
                  <a:gd name="connsiteY74" fmla="*/ 998262 h 1101436"/>
                  <a:gd name="connsiteX75" fmla="*/ 46897 w 503365"/>
                  <a:gd name="connsiteY75" fmla="*/ 973250 h 1101436"/>
                  <a:gd name="connsiteX76" fmla="*/ 28139 w 503365"/>
                  <a:gd name="connsiteY76" fmla="*/ 954491 h 1101436"/>
                  <a:gd name="connsiteX77" fmla="*/ 17196 w 503365"/>
                  <a:gd name="connsiteY77" fmla="*/ 945112 h 1101436"/>
                  <a:gd name="connsiteX78" fmla="*/ 0 w 503365"/>
                  <a:gd name="connsiteY78" fmla="*/ 921663 h 1101436"/>
                  <a:gd name="connsiteX79" fmla="*/ 21886 w 503365"/>
                  <a:gd name="connsiteY79" fmla="*/ 898214 h 1101436"/>
                  <a:gd name="connsiteX80" fmla="*/ 31265 w 503365"/>
                  <a:gd name="connsiteY80" fmla="*/ 882582 h 1101436"/>
                  <a:gd name="connsiteX81" fmla="*/ 54714 w 503365"/>
                  <a:gd name="connsiteY81" fmla="*/ 879455 h 1101436"/>
                  <a:gd name="connsiteX82" fmla="*/ 93795 w 503365"/>
                  <a:gd name="connsiteY82" fmla="*/ 846627 h 1101436"/>
                  <a:gd name="connsiteX83" fmla="*/ 215728 w 503365"/>
                  <a:gd name="connsiteY83" fmla="*/ 679360 h 1101436"/>
                  <a:gd name="connsiteX84" fmla="*/ 232924 w 503365"/>
                  <a:gd name="connsiteY84" fmla="*/ 660601 h 1101436"/>
                  <a:gd name="connsiteX85" fmla="*/ 301706 w 503365"/>
                  <a:gd name="connsiteY85" fmla="*/ 524599 h 1101436"/>
                  <a:gd name="connsiteX86" fmla="*/ 322029 w 503365"/>
                  <a:gd name="connsiteY86" fmla="*/ 446437 h 1101436"/>
                  <a:gd name="connsiteX87" fmla="*/ 322029 w 503365"/>
                  <a:gd name="connsiteY87" fmla="*/ 440184 h 1101436"/>
                  <a:gd name="connsiteX88" fmla="*/ 314212 w 503365"/>
                  <a:gd name="connsiteY88" fmla="*/ 435494 h 1101436"/>
                  <a:gd name="connsiteX89" fmla="*/ 309523 w 503365"/>
                  <a:gd name="connsiteY89" fmla="*/ 426114 h 1101436"/>
                  <a:gd name="connsiteX90" fmla="*/ 323592 w 503365"/>
                  <a:gd name="connsiteY90" fmla="*/ 407355 h 1101436"/>
                  <a:gd name="connsiteX91" fmla="*/ 322029 w 503365"/>
                  <a:gd name="connsiteY91" fmla="*/ 380780 h 1101436"/>
                  <a:gd name="connsiteX92" fmla="*/ 307959 w 503365"/>
                  <a:gd name="connsiteY92" fmla="*/ 369838 h 1101436"/>
                  <a:gd name="connsiteX93" fmla="*/ 312649 w 503365"/>
                  <a:gd name="connsiteY93" fmla="*/ 357332 h 1101436"/>
                  <a:gd name="connsiteX94" fmla="*/ 301706 w 503365"/>
                  <a:gd name="connsiteY94" fmla="*/ 347952 h 1101436"/>
                  <a:gd name="connsiteX95" fmla="*/ 295453 w 503365"/>
                  <a:gd name="connsiteY95" fmla="*/ 321377 h 1101436"/>
                  <a:gd name="connsiteX96" fmla="*/ 298580 w 503365"/>
                  <a:gd name="connsiteY96" fmla="*/ 308871 h 1101436"/>
                  <a:gd name="connsiteX97" fmla="*/ 300143 w 503365"/>
                  <a:gd name="connsiteY97" fmla="*/ 265100 h 1101436"/>
                  <a:gd name="connsiteX98" fmla="*/ 286074 w 503365"/>
                  <a:gd name="connsiteY98" fmla="*/ 257284 h 1101436"/>
                  <a:gd name="connsiteX99" fmla="*/ 267315 w 503365"/>
                  <a:gd name="connsiteY99" fmla="*/ 268227 h 1101436"/>
                  <a:gd name="connsiteX100" fmla="*/ 259499 w 503365"/>
                  <a:gd name="connsiteY100" fmla="*/ 261974 h 1101436"/>
                  <a:gd name="connsiteX101" fmla="*/ 272005 w 503365"/>
                  <a:gd name="connsiteY101" fmla="*/ 211950 h 1101436"/>
                  <a:gd name="connsiteX102" fmla="*/ 277476 w 503365"/>
                  <a:gd name="connsiteY102" fmla="*/ 203352 h 1101436"/>
                  <a:gd name="connsiteX103" fmla="*/ 455288 w 503365"/>
                  <a:gd name="connsiteY103" fmla="*/ 91440 h 1101436"/>
                  <a:gd name="connsiteX0" fmla="*/ 363848 w 503365"/>
                  <a:gd name="connsiteY0" fmla="*/ 0 h 1101436"/>
                  <a:gd name="connsiteX1" fmla="*/ 417386 w 503365"/>
                  <a:gd name="connsiteY1" fmla="*/ 203352 h 1101436"/>
                  <a:gd name="connsiteX2" fmla="*/ 417386 w 503365"/>
                  <a:gd name="connsiteY2" fmla="*/ 216640 h 1101436"/>
                  <a:gd name="connsiteX3" fmla="*/ 398628 w 503365"/>
                  <a:gd name="connsiteY3" fmla="*/ 257284 h 1101436"/>
                  <a:gd name="connsiteX4" fmla="*/ 408007 w 503365"/>
                  <a:gd name="connsiteY4" fmla="*/ 268227 h 1101436"/>
                  <a:gd name="connsiteX5" fmla="*/ 398628 w 503365"/>
                  <a:gd name="connsiteY5" fmla="*/ 286986 h 1101436"/>
                  <a:gd name="connsiteX6" fmla="*/ 387685 w 503365"/>
                  <a:gd name="connsiteY6" fmla="*/ 285422 h 1101436"/>
                  <a:gd name="connsiteX7" fmla="*/ 386122 w 503365"/>
                  <a:gd name="connsiteY7" fmla="*/ 310434 h 1101436"/>
                  <a:gd name="connsiteX8" fmla="*/ 384558 w 503365"/>
                  <a:gd name="connsiteY8" fmla="*/ 318251 h 1101436"/>
                  <a:gd name="connsiteX9" fmla="*/ 414260 w 503365"/>
                  <a:gd name="connsiteY9" fmla="*/ 322940 h 1101436"/>
                  <a:gd name="connsiteX10" fmla="*/ 418950 w 503365"/>
                  <a:gd name="connsiteY10" fmla="*/ 310434 h 1101436"/>
                  <a:gd name="connsiteX11" fmla="*/ 436146 w 503365"/>
                  <a:gd name="connsiteY11" fmla="*/ 310434 h 1101436"/>
                  <a:gd name="connsiteX12" fmla="*/ 436146 w 503365"/>
                  <a:gd name="connsiteY12" fmla="*/ 321377 h 1101436"/>
                  <a:gd name="connsiteX13" fmla="*/ 445525 w 503365"/>
                  <a:gd name="connsiteY13" fmla="*/ 322940 h 1101436"/>
                  <a:gd name="connsiteX14" fmla="*/ 447088 w 503365"/>
                  <a:gd name="connsiteY14" fmla="*/ 332320 h 1101436"/>
                  <a:gd name="connsiteX15" fmla="*/ 461157 w 503365"/>
                  <a:gd name="connsiteY15" fmla="*/ 337009 h 1101436"/>
                  <a:gd name="connsiteX16" fmla="*/ 468974 w 503365"/>
                  <a:gd name="connsiteY16" fmla="*/ 326067 h 1101436"/>
                  <a:gd name="connsiteX17" fmla="*/ 487733 w 503365"/>
                  <a:gd name="connsiteY17" fmla="*/ 297928 h 1101436"/>
                  <a:gd name="connsiteX18" fmla="*/ 503365 w 503365"/>
                  <a:gd name="connsiteY18" fmla="*/ 296365 h 1101436"/>
                  <a:gd name="connsiteX19" fmla="*/ 500285 w 503365"/>
                  <a:gd name="connsiteY19" fmla="*/ 401102 h 1101436"/>
                  <a:gd name="connsiteX20" fmla="*/ 462721 w 503365"/>
                  <a:gd name="connsiteY20" fmla="*/ 401102 h 1101436"/>
                  <a:gd name="connsiteX21" fmla="*/ 451778 w 503365"/>
                  <a:gd name="connsiteY21" fmla="*/ 416735 h 1101436"/>
                  <a:gd name="connsiteX22" fmla="*/ 439272 w 503365"/>
                  <a:gd name="connsiteY22" fmla="*/ 407355 h 1101436"/>
                  <a:gd name="connsiteX23" fmla="*/ 420513 w 503365"/>
                  <a:gd name="connsiteY23" fmla="*/ 416735 h 1101436"/>
                  <a:gd name="connsiteX24" fmla="*/ 420513 w 503365"/>
                  <a:gd name="connsiteY24" fmla="*/ 426114 h 1101436"/>
                  <a:gd name="connsiteX25" fmla="*/ 400191 w 503365"/>
                  <a:gd name="connsiteY25" fmla="*/ 443310 h 1101436"/>
                  <a:gd name="connsiteX26" fmla="*/ 397064 w 503365"/>
                  <a:gd name="connsiteY26" fmla="*/ 468322 h 1101436"/>
                  <a:gd name="connsiteX27" fmla="*/ 379869 w 503365"/>
                  <a:gd name="connsiteY27" fmla="*/ 490207 h 1101436"/>
                  <a:gd name="connsiteX28" fmla="*/ 373616 w 503365"/>
                  <a:gd name="connsiteY28" fmla="*/ 537105 h 1101436"/>
                  <a:gd name="connsiteX29" fmla="*/ 378305 w 503365"/>
                  <a:gd name="connsiteY29" fmla="*/ 551174 h 1101436"/>
                  <a:gd name="connsiteX30" fmla="*/ 375179 w 503365"/>
                  <a:gd name="connsiteY30" fmla="*/ 571496 h 1101436"/>
                  <a:gd name="connsiteX31" fmla="*/ 342351 w 503365"/>
                  <a:gd name="connsiteY31" fmla="*/ 587129 h 1101436"/>
                  <a:gd name="connsiteX32" fmla="*/ 342351 w 503365"/>
                  <a:gd name="connsiteY32" fmla="*/ 598071 h 1101436"/>
                  <a:gd name="connsiteX33" fmla="*/ 348604 w 503365"/>
                  <a:gd name="connsiteY33" fmla="*/ 612141 h 1101436"/>
                  <a:gd name="connsiteX34" fmla="*/ 351730 w 503365"/>
                  <a:gd name="connsiteY34" fmla="*/ 630899 h 1101436"/>
                  <a:gd name="connsiteX35" fmla="*/ 353293 w 503365"/>
                  <a:gd name="connsiteY35" fmla="*/ 643405 h 1101436"/>
                  <a:gd name="connsiteX36" fmla="*/ 334534 w 503365"/>
                  <a:gd name="connsiteY36" fmla="*/ 668417 h 1101436"/>
                  <a:gd name="connsiteX37" fmla="*/ 336098 w 503365"/>
                  <a:gd name="connsiteY37" fmla="*/ 705935 h 1101436"/>
                  <a:gd name="connsiteX38" fmla="*/ 348604 w 503365"/>
                  <a:gd name="connsiteY38" fmla="*/ 718441 h 1101436"/>
                  <a:gd name="connsiteX39" fmla="*/ 351730 w 503365"/>
                  <a:gd name="connsiteY39" fmla="*/ 741890 h 1101436"/>
                  <a:gd name="connsiteX40" fmla="*/ 343914 w 503365"/>
                  <a:gd name="connsiteY40" fmla="*/ 748143 h 1101436"/>
                  <a:gd name="connsiteX41" fmla="*/ 339224 w 503365"/>
                  <a:gd name="connsiteY41" fmla="*/ 810673 h 1101436"/>
                  <a:gd name="connsiteX42" fmla="*/ 326718 w 503365"/>
                  <a:gd name="connsiteY42" fmla="*/ 823179 h 1101436"/>
                  <a:gd name="connsiteX43" fmla="*/ 326718 w 503365"/>
                  <a:gd name="connsiteY43" fmla="*/ 835685 h 1101436"/>
                  <a:gd name="connsiteX44" fmla="*/ 342351 w 503365"/>
                  <a:gd name="connsiteY44" fmla="*/ 838811 h 1101436"/>
                  <a:gd name="connsiteX45" fmla="*/ 345477 w 503365"/>
                  <a:gd name="connsiteY45" fmla="*/ 876329 h 1101436"/>
                  <a:gd name="connsiteX46" fmla="*/ 336098 w 503365"/>
                  <a:gd name="connsiteY46" fmla="*/ 885708 h 1101436"/>
                  <a:gd name="connsiteX47" fmla="*/ 339224 w 503365"/>
                  <a:gd name="connsiteY47" fmla="*/ 920100 h 1101436"/>
                  <a:gd name="connsiteX48" fmla="*/ 341734 w 503365"/>
                  <a:gd name="connsiteY48" fmla="*/ 920458 h 1101436"/>
                  <a:gd name="connsiteX49" fmla="*/ 340788 w 503365"/>
                  <a:gd name="connsiteY49" fmla="*/ 923226 h 1101436"/>
                  <a:gd name="connsiteX50" fmla="*/ 354857 w 503365"/>
                  <a:gd name="connsiteY50" fmla="*/ 945112 h 1101436"/>
                  <a:gd name="connsiteX51" fmla="*/ 367363 w 503365"/>
                  <a:gd name="connsiteY51" fmla="*/ 949801 h 1101436"/>
                  <a:gd name="connsiteX52" fmla="*/ 376742 w 503365"/>
                  <a:gd name="connsiteY52" fmla="*/ 963871 h 1101436"/>
                  <a:gd name="connsiteX53" fmla="*/ 340788 w 503365"/>
                  <a:gd name="connsiteY53" fmla="*/ 1020147 h 1101436"/>
                  <a:gd name="connsiteX54" fmla="*/ 325155 w 503365"/>
                  <a:gd name="connsiteY54" fmla="*/ 1026400 h 1101436"/>
                  <a:gd name="connsiteX55" fmla="*/ 329845 w 503365"/>
                  <a:gd name="connsiteY55" fmla="*/ 1040470 h 1101436"/>
                  <a:gd name="connsiteX56" fmla="*/ 329845 w 503365"/>
                  <a:gd name="connsiteY56" fmla="*/ 1059228 h 1101436"/>
                  <a:gd name="connsiteX57" fmla="*/ 315776 w 503365"/>
                  <a:gd name="connsiteY57" fmla="*/ 1087367 h 1101436"/>
                  <a:gd name="connsiteX58" fmla="*/ 292327 w 503365"/>
                  <a:gd name="connsiteY58" fmla="*/ 1090493 h 1101436"/>
                  <a:gd name="connsiteX59" fmla="*/ 284511 w 503365"/>
                  <a:gd name="connsiteY59" fmla="*/ 1095183 h 1101436"/>
                  <a:gd name="connsiteX60" fmla="*/ 256372 w 503365"/>
                  <a:gd name="connsiteY60" fmla="*/ 1101436 h 1101436"/>
                  <a:gd name="connsiteX61" fmla="*/ 245430 w 503365"/>
                  <a:gd name="connsiteY61" fmla="*/ 1077987 h 1101436"/>
                  <a:gd name="connsiteX62" fmla="*/ 229797 w 503365"/>
                  <a:gd name="connsiteY62" fmla="*/ 1073298 h 1101436"/>
                  <a:gd name="connsiteX63" fmla="*/ 218854 w 503365"/>
                  <a:gd name="connsiteY63" fmla="*/ 1057665 h 1101436"/>
                  <a:gd name="connsiteX64" fmla="*/ 192279 w 503365"/>
                  <a:gd name="connsiteY64" fmla="*/ 1034217 h 1101436"/>
                  <a:gd name="connsiteX65" fmla="*/ 178210 w 503365"/>
                  <a:gd name="connsiteY65" fmla="*/ 1034217 h 1101436"/>
                  <a:gd name="connsiteX66" fmla="*/ 171957 w 503365"/>
                  <a:gd name="connsiteY66" fmla="*/ 1043596 h 1101436"/>
                  <a:gd name="connsiteX67" fmla="*/ 154761 w 503365"/>
                  <a:gd name="connsiteY67" fmla="*/ 1038906 h 1101436"/>
                  <a:gd name="connsiteX68" fmla="*/ 143819 w 503365"/>
                  <a:gd name="connsiteY68" fmla="*/ 1032653 h 1101436"/>
                  <a:gd name="connsiteX69" fmla="*/ 128186 w 503365"/>
                  <a:gd name="connsiteY69" fmla="*/ 1049849 h 1101436"/>
                  <a:gd name="connsiteX70" fmla="*/ 104737 w 503365"/>
                  <a:gd name="connsiteY70" fmla="*/ 1034217 h 1101436"/>
                  <a:gd name="connsiteX71" fmla="*/ 96921 w 503365"/>
                  <a:gd name="connsiteY71" fmla="*/ 1020147 h 1101436"/>
                  <a:gd name="connsiteX72" fmla="*/ 62530 w 503365"/>
                  <a:gd name="connsiteY72" fmla="*/ 1026400 h 1101436"/>
                  <a:gd name="connsiteX73" fmla="*/ 57840 w 503365"/>
                  <a:gd name="connsiteY73" fmla="*/ 1012331 h 1101436"/>
                  <a:gd name="connsiteX74" fmla="*/ 54714 w 503365"/>
                  <a:gd name="connsiteY74" fmla="*/ 998262 h 1101436"/>
                  <a:gd name="connsiteX75" fmla="*/ 46897 w 503365"/>
                  <a:gd name="connsiteY75" fmla="*/ 973250 h 1101436"/>
                  <a:gd name="connsiteX76" fmla="*/ 28139 w 503365"/>
                  <a:gd name="connsiteY76" fmla="*/ 954491 h 1101436"/>
                  <a:gd name="connsiteX77" fmla="*/ 17196 w 503365"/>
                  <a:gd name="connsiteY77" fmla="*/ 945112 h 1101436"/>
                  <a:gd name="connsiteX78" fmla="*/ 0 w 503365"/>
                  <a:gd name="connsiteY78" fmla="*/ 921663 h 1101436"/>
                  <a:gd name="connsiteX79" fmla="*/ 21886 w 503365"/>
                  <a:gd name="connsiteY79" fmla="*/ 898214 h 1101436"/>
                  <a:gd name="connsiteX80" fmla="*/ 31265 w 503365"/>
                  <a:gd name="connsiteY80" fmla="*/ 882582 h 1101436"/>
                  <a:gd name="connsiteX81" fmla="*/ 54714 w 503365"/>
                  <a:gd name="connsiteY81" fmla="*/ 879455 h 1101436"/>
                  <a:gd name="connsiteX82" fmla="*/ 93795 w 503365"/>
                  <a:gd name="connsiteY82" fmla="*/ 846627 h 1101436"/>
                  <a:gd name="connsiteX83" fmla="*/ 215728 w 503365"/>
                  <a:gd name="connsiteY83" fmla="*/ 679360 h 1101436"/>
                  <a:gd name="connsiteX84" fmla="*/ 232924 w 503365"/>
                  <a:gd name="connsiteY84" fmla="*/ 660601 h 1101436"/>
                  <a:gd name="connsiteX85" fmla="*/ 301706 w 503365"/>
                  <a:gd name="connsiteY85" fmla="*/ 524599 h 1101436"/>
                  <a:gd name="connsiteX86" fmla="*/ 322029 w 503365"/>
                  <a:gd name="connsiteY86" fmla="*/ 446437 h 1101436"/>
                  <a:gd name="connsiteX87" fmla="*/ 322029 w 503365"/>
                  <a:gd name="connsiteY87" fmla="*/ 440184 h 1101436"/>
                  <a:gd name="connsiteX88" fmla="*/ 314212 w 503365"/>
                  <a:gd name="connsiteY88" fmla="*/ 435494 h 1101436"/>
                  <a:gd name="connsiteX89" fmla="*/ 309523 w 503365"/>
                  <a:gd name="connsiteY89" fmla="*/ 426114 h 1101436"/>
                  <a:gd name="connsiteX90" fmla="*/ 323592 w 503365"/>
                  <a:gd name="connsiteY90" fmla="*/ 407355 h 1101436"/>
                  <a:gd name="connsiteX91" fmla="*/ 322029 w 503365"/>
                  <a:gd name="connsiteY91" fmla="*/ 380780 h 1101436"/>
                  <a:gd name="connsiteX92" fmla="*/ 307959 w 503365"/>
                  <a:gd name="connsiteY92" fmla="*/ 369838 h 1101436"/>
                  <a:gd name="connsiteX93" fmla="*/ 312649 w 503365"/>
                  <a:gd name="connsiteY93" fmla="*/ 357332 h 1101436"/>
                  <a:gd name="connsiteX94" fmla="*/ 301706 w 503365"/>
                  <a:gd name="connsiteY94" fmla="*/ 347952 h 1101436"/>
                  <a:gd name="connsiteX95" fmla="*/ 295453 w 503365"/>
                  <a:gd name="connsiteY95" fmla="*/ 321377 h 1101436"/>
                  <a:gd name="connsiteX96" fmla="*/ 298580 w 503365"/>
                  <a:gd name="connsiteY96" fmla="*/ 308871 h 1101436"/>
                  <a:gd name="connsiteX97" fmla="*/ 300143 w 503365"/>
                  <a:gd name="connsiteY97" fmla="*/ 265100 h 1101436"/>
                  <a:gd name="connsiteX98" fmla="*/ 286074 w 503365"/>
                  <a:gd name="connsiteY98" fmla="*/ 257284 h 1101436"/>
                  <a:gd name="connsiteX99" fmla="*/ 267315 w 503365"/>
                  <a:gd name="connsiteY99" fmla="*/ 268227 h 1101436"/>
                  <a:gd name="connsiteX100" fmla="*/ 259499 w 503365"/>
                  <a:gd name="connsiteY100" fmla="*/ 261974 h 1101436"/>
                  <a:gd name="connsiteX101" fmla="*/ 272005 w 503365"/>
                  <a:gd name="connsiteY101" fmla="*/ 211950 h 1101436"/>
                  <a:gd name="connsiteX102" fmla="*/ 277476 w 503365"/>
                  <a:gd name="connsiteY102" fmla="*/ 203352 h 1101436"/>
                  <a:gd name="connsiteX0" fmla="*/ 417386 w 503365"/>
                  <a:gd name="connsiteY0" fmla="*/ 0 h 898084"/>
                  <a:gd name="connsiteX1" fmla="*/ 417386 w 503365"/>
                  <a:gd name="connsiteY1" fmla="*/ 13288 h 898084"/>
                  <a:gd name="connsiteX2" fmla="*/ 398628 w 503365"/>
                  <a:gd name="connsiteY2" fmla="*/ 53932 h 898084"/>
                  <a:gd name="connsiteX3" fmla="*/ 408007 w 503365"/>
                  <a:gd name="connsiteY3" fmla="*/ 64875 h 898084"/>
                  <a:gd name="connsiteX4" fmla="*/ 398628 w 503365"/>
                  <a:gd name="connsiteY4" fmla="*/ 83634 h 898084"/>
                  <a:gd name="connsiteX5" fmla="*/ 387685 w 503365"/>
                  <a:gd name="connsiteY5" fmla="*/ 82070 h 898084"/>
                  <a:gd name="connsiteX6" fmla="*/ 386122 w 503365"/>
                  <a:gd name="connsiteY6" fmla="*/ 107082 h 898084"/>
                  <a:gd name="connsiteX7" fmla="*/ 384558 w 503365"/>
                  <a:gd name="connsiteY7" fmla="*/ 114899 h 898084"/>
                  <a:gd name="connsiteX8" fmla="*/ 414260 w 503365"/>
                  <a:gd name="connsiteY8" fmla="*/ 119588 h 898084"/>
                  <a:gd name="connsiteX9" fmla="*/ 418950 w 503365"/>
                  <a:gd name="connsiteY9" fmla="*/ 107082 h 898084"/>
                  <a:gd name="connsiteX10" fmla="*/ 436146 w 503365"/>
                  <a:gd name="connsiteY10" fmla="*/ 107082 h 898084"/>
                  <a:gd name="connsiteX11" fmla="*/ 436146 w 503365"/>
                  <a:gd name="connsiteY11" fmla="*/ 118025 h 898084"/>
                  <a:gd name="connsiteX12" fmla="*/ 445525 w 503365"/>
                  <a:gd name="connsiteY12" fmla="*/ 119588 h 898084"/>
                  <a:gd name="connsiteX13" fmla="*/ 447088 w 503365"/>
                  <a:gd name="connsiteY13" fmla="*/ 128968 h 898084"/>
                  <a:gd name="connsiteX14" fmla="*/ 461157 w 503365"/>
                  <a:gd name="connsiteY14" fmla="*/ 133657 h 898084"/>
                  <a:gd name="connsiteX15" fmla="*/ 468974 w 503365"/>
                  <a:gd name="connsiteY15" fmla="*/ 122715 h 898084"/>
                  <a:gd name="connsiteX16" fmla="*/ 487733 w 503365"/>
                  <a:gd name="connsiteY16" fmla="*/ 94576 h 898084"/>
                  <a:gd name="connsiteX17" fmla="*/ 503365 w 503365"/>
                  <a:gd name="connsiteY17" fmla="*/ 93013 h 898084"/>
                  <a:gd name="connsiteX18" fmla="*/ 500285 w 503365"/>
                  <a:gd name="connsiteY18" fmla="*/ 197750 h 898084"/>
                  <a:gd name="connsiteX19" fmla="*/ 462721 w 503365"/>
                  <a:gd name="connsiteY19" fmla="*/ 197750 h 898084"/>
                  <a:gd name="connsiteX20" fmla="*/ 451778 w 503365"/>
                  <a:gd name="connsiteY20" fmla="*/ 213383 h 898084"/>
                  <a:gd name="connsiteX21" fmla="*/ 439272 w 503365"/>
                  <a:gd name="connsiteY21" fmla="*/ 204003 h 898084"/>
                  <a:gd name="connsiteX22" fmla="*/ 420513 w 503365"/>
                  <a:gd name="connsiteY22" fmla="*/ 213383 h 898084"/>
                  <a:gd name="connsiteX23" fmla="*/ 420513 w 503365"/>
                  <a:gd name="connsiteY23" fmla="*/ 222762 h 898084"/>
                  <a:gd name="connsiteX24" fmla="*/ 400191 w 503365"/>
                  <a:gd name="connsiteY24" fmla="*/ 239958 h 898084"/>
                  <a:gd name="connsiteX25" fmla="*/ 397064 w 503365"/>
                  <a:gd name="connsiteY25" fmla="*/ 264970 h 898084"/>
                  <a:gd name="connsiteX26" fmla="*/ 379869 w 503365"/>
                  <a:gd name="connsiteY26" fmla="*/ 286855 h 898084"/>
                  <a:gd name="connsiteX27" fmla="*/ 373616 w 503365"/>
                  <a:gd name="connsiteY27" fmla="*/ 333753 h 898084"/>
                  <a:gd name="connsiteX28" fmla="*/ 378305 w 503365"/>
                  <a:gd name="connsiteY28" fmla="*/ 347822 h 898084"/>
                  <a:gd name="connsiteX29" fmla="*/ 375179 w 503365"/>
                  <a:gd name="connsiteY29" fmla="*/ 368144 h 898084"/>
                  <a:gd name="connsiteX30" fmla="*/ 342351 w 503365"/>
                  <a:gd name="connsiteY30" fmla="*/ 383777 h 898084"/>
                  <a:gd name="connsiteX31" fmla="*/ 342351 w 503365"/>
                  <a:gd name="connsiteY31" fmla="*/ 394719 h 898084"/>
                  <a:gd name="connsiteX32" fmla="*/ 348604 w 503365"/>
                  <a:gd name="connsiteY32" fmla="*/ 408789 h 898084"/>
                  <a:gd name="connsiteX33" fmla="*/ 351730 w 503365"/>
                  <a:gd name="connsiteY33" fmla="*/ 427547 h 898084"/>
                  <a:gd name="connsiteX34" fmla="*/ 353293 w 503365"/>
                  <a:gd name="connsiteY34" fmla="*/ 440053 h 898084"/>
                  <a:gd name="connsiteX35" fmla="*/ 334534 w 503365"/>
                  <a:gd name="connsiteY35" fmla="*/ 465065 h 898084"/>
                  <a:gd name="connsiteX36" fmla="*/ 336098 w 503365"/>
                  <a:gd name="connsiteY36" fmla="*/ 502583 h 898084"/>
                  <a:gd name="connsiteX37" fmla="*/ 348604 w 503365"/>
                  <a:gd name="connsiteY37" fmla="*/ 515089 h 898084"/>
                  <a:gd name="connsiteX38" fmla="*/ 351730 w 503365"/>
                  <a:gd name="connsiteY38" fmla="*/ 538538 h 898084"/>
                  <a:gd name="connsiteX39" fmla="*/ 343914 w 503365"/>
                  <a:gd name="connsiteY39" fmla="*/ 544791 h 898084"/>
                  <a:gd name="connsiteX40" fmla="*/ 339224 w 503365"/>
                  <a:gd name="connsiteY40" fmla="*/ 607321 h 898084"/>
                  <a:gd name="connsiteX41" fmla="*/ 326718 w 503365"/>
                  <a:gd name="connsiteY41" fmla="*/ 619827 h 898084"/>
                  <a:gd name="connsiteX42" fmla="*/ 326718 w 503365"/>
                  <a:gd name="connsiteY42" fmla="*/ 632333 h 898084"/>
                  <a:gd name="connsiteX43" fmla="*/ 342351 w 503365"/>
                  <a:gd name="connsiteY43" fmla="*/ 635459 h 898084"/>
                  <a:gd name="connsiteX44" fmla="*/ 345477 w 503365"/>
                  <a:gd name="connsiteY44" fmla="*/ 672977 h 898084"/>
                  <a:gd name="connsiteX45" fmla="*/ 336098 w 503365"/>
                  <a:gd name="connsiteY45" fmla="*/ 682356 h 898084"/>
                  <a:gd name="connsiteX46" fmla="*/ 339224 w 503365"/>
                  <a:gd name="connsiteY46" fmla="*/ 716748 h 898084"/>
                  <a:gd name="connsiteX47" fmla="*/ 341734 w 503365"/>
                  <a:gd name="connsiteY47" fmla="*/ 717106 h 898084"/>
                  <a:gd name="connsiteX48" fmla="*/ 340788 w 503365"/>
                  <a:gd name="connsiteY48" fmla="*/ 719874 h 898084"/>
                  <a:gd name="connsiteX49" fmla="*/ 354857 w 503365"/>
                  <a:gd name="connsiteY49" fmla="*/ 741760 h 898084"/>
                  <a:gd name="connsiteX50" fmla="*/ 367363 w 503365"/>
                  <a:gd name="connsiteY50" fmla="*/ 746449 h 898084"/>
                  <a:gd name="connsiteX51" fmla="*/ 376742 w 503365"/>
                  <a:gd name="connsiteY51" fmla="*/ 760519 h 898084"/>
                  <a:gd name="connsiteX52" fmla="*/ 340788 w 503365"/>
                  <a:gd name="connsiteY52" fmla="*/ 816795 h 898084"/>
                  <a:gd name="connsiteX53" fmla="*/ 325155 w 503365"/>
                  <a:gd name="connsiteY53" fmla="*/ 823048 h 898084"/>
                  <a:gd name="connsiteX54" fmla="*/ 329845 w 503365"/>
                  <a:gd name="connsiteY54" fmla="*/ 837118 h 898084"/>
                  <a:gd name="connsiteX55" fmla="*/ 329845 w 503365"/>
                  <a:gd name="connsiteY55" fmla="*/ 855876 h 898084"/>
                  <a:gd name="connsiteX56" fmla="*/ 315776 w 503365"/>
                  <a:gd name="connsiteY56" fmla="*/ 884015 h 898084"/>
                  <a:gd name="connsiteX57" fmla="*/ 292327 w 503365"/>
                  <a:gd name="connsiteY57" fmla="*/ 887141 h 898084"/>
                  <a:gd name="connsiteX58" fmla="*/ 284511 w 503365"/>
                  <a:gd name="connsiteY58" fmla="*/ 891831 h 898084"/>
                  <a:gd name="connsiteX59" fmla="*/ 256372 w 503365"/>
                  <a:gd name="connsiteY59" fmla="*/ 898084 h 898084"/>
                  <a:gd name="connsiteX60" fmla="*/ 245430 w 503365"/>
                  <a:gd name="connsiteY60" fmla="*/ 874635 h 898084"/>
                  <a:gd name="connsiteX61" fmla="*/ 229797 w 503365"/>
                  <a:gd name="connsiteY61" fmla="*/ 869946 h 898084"/>
                  <a:gd name="connsiteX62" fmla="*/ 218854 w 503365"/>
                  <a:gd name="connsiteY62" fmla="*/ 854313 h 898084"/>
                  <a:gd name="connsiteX63" fmla="*/ 192279 w 503365"/>
                  <a:gd name="connsiteY63" fmla="*/ 830865 h 898084"/>
                  <a:gd name="connsiteX64" fmla="*/ 178210 w 503365"/>
                  <a:gd name="connsiteY64" fmla="*/ 830865 h 898084"/>
                  <a:gd name="connsiteX65" fmla="*/ 171957 w 503365"/>
                  <a:gd name="connsiteY65" fmla="*/ 840244 h 898084"/>
                  <a:gd name="connsiteX66" fmla="*/ 154761 w 503365"/>
                  <a:gd name="connsiteY66" fmla="*/ 835554 h 898084"/>
                  <a:gd name="connsiteX67" fmla="*/ 143819 w 503365"/>
                  <a:gd name="connsiteY67" fmla="*/ 829301 h 898084"/>
                  <a:gd name="connsiteX68" fmla="*/ 128186 w 503365"/>
                  <a:gd name="connsiteY68" fmla="*/ 846497 h 898084"/>
                  <a:gd name="connsiteX69" fmla="*/ 104737 w 503365"/>
                  <a:gd name="connsiteY69" fmla="*/ 830865 h 898084"/>
                  <a:gd name="connsiteX70" fmla="*/ 96921 w 503365"/>
                  <a:gd name="connsiteY70" fmla="*/ 816795 h 898084"/>
                  <a:gd name="connsiteX71" fmla="*/ 62530 w 503365"/>
                  <a:gd name="connsiteY71" fmla="*/ 823048 h 898084"/>
                  <a:gd name="connsiteX72" fmla="*/ 57840 w 503365"/>
                  <a:gd name="connsiteY72" fmla="*/ 808979 h 898084"/>
                  <a:gd name="connsiteX73" fmla="*/ 54714 w 503365"/>
                  <a:gd name="connsiteY73" fmla="*/ 794910 h 898084"/>
                  <a:gd name="connsiteX74" fmla="*/ 46897 w 503365"/>
                  <a:gd name="connsiteY74" fmla="*/ 769898 h 898084"/>
                  <a:gd name="connsiteX75" fmla="*/ 28139 w 503365"/>
                  <a:gd name="connsiteY75" fmla="*/ 751139 h 898084"/>
                  <a:gd name="connsiteX76" fmla="*/ 17196 w 503365"/>
                  <a:gd name="connsiteY76" fmla="*/ 741760 h 898084"/>
                  <a:gd name="connsiteX77" fmla="*/ 0 w 503365"/>
                  <a:gd name="connsiteY77" fmla="*/ 718311 h 898084"/>
                  <a:gd name="connsiteX78" fmla="*/ 21886 w 503365"/>
                  <a:gd name="connsiteY78" fmla="*/ 694862 h 898084"/>
                  <a:gd name="connsiteX79" fmla="*/ 31265 w 503365"/>
                  <a:gd name="connsiteY79" fmla="*/ 679230 h 898084"/>
                  <a:gd name="connsiteX80" fmla="*/ 54714 w 503365"/>
                  <a:gd name="connsiteY80" fmla="*/ 676103 h 898084"/>
                  <a:gd name="connsiteX81" fmla="*/ 93795 w 503365"/>
                  <a:gd name="connsiteY81" fmla="*/ 643275 h 898084"/>
                  <a:gd name="connsiteX82" fmla="*/ 215728 w 503365"/>
                  <a:gd name="connsiteY82" fmla="*/ 476008 h 898084"/>
                  <a:gd name="connsiteX83" fmla="*/ 232924 w 503365"/>
                  <a:gd name="connsiteY83" fmla="*/ 457249 h 898084"/>
                  <a:gd name="connsiteX84" fmla="*/ 301706 w 503365"/>
                  <a:gd name="connsiteY84" fmla="*/ 321247 h 898084"/>
                  <a:gd name="connsiteX85" fmla="*/ 322029 w 503365"/>
                  <a:gd name="connsiteY85" fmla="*/ 243085 h 898084"/>
                  <a:gd name="connsiteX86" fmla="*/ 322029 w 503365"/>
                  <a:gd name="connsiteY86" fmla="*/ 236832 h 898084"/>
                  <a:gd name="connsiteX87" fmla="*/ 314212 w 503365"/>
                  <a:gd name="connsiteY87" fmla="*/ 232142 h 898084"/>
                  <a:gd name="connsiteX88" fmla="*/ 309523 w 503365"/>
                  <a:gd name="connsiteY88" fmla="*/ 222762 h 898084"/>
                  <a:gd name="connsiteX89" fmla="*/ 323592 w 503365"/>
                  <a:gd name="connsiteY89" fmla="*/ 204003 h 898084"/>
                  <a:gd name="connsiteX90" fmla="*/ 322029 w 503365"/>
                  <a:gd name="connsiteY90" fmla="*/ 177428 h 898084"/>
                  <a:gd name="connsiteX91" fmla="*/ 307959 w 503365"/>
                  <a:gd name="connsiteY91" fmla="*/ 166486 h 898084"/>
                  <a:gd name="connsiteX92" fmla="*/ 312649 w 503365"/>
                  <a:gd name="connsiteY92" fmla="*/ 153980 h 898084"/>
                  <a:gd name="connsiteX93" fmla="*/ 301706 w 503365"/>
                  <a:gd name="connsiteY93" fmla="*/ 144600 h 898084"/>
                  <a:gd name="connsiteX94" fmla="*/ 295453 w 503365"/>
                  <a:gd name="connsiteY94" fmla="*/ 118025 h 898084"/>
                  <a:gd name="connsiteX95" fmla="*/ 298580 w 503365"/>
                  <a:gd name="connsiteY95" fmla="*/ 105519 h 898084"/>
                  <a:gd name="connsiteX96" fmla="*/ 300143 w 503365"/>
                  <a:gd name="connsiteY96" fmla="*/ 61748 h 898084"/>
                  <a:gd name="connsiteX97" fmla="*/ 286074 w 503365"/>
                  <a:gd name="connsiteY97" fmla="*/ 53932 h 898084"/>
                  <a:gd name="connsiteX98" fmla="*/ 267315 w 503365"/>
                  <a:gd name="connsiteY98" fmla="*/ 64875 h 898084"/>
                  <a:gd name="connsiteX99" fmla="*/ 259499 w 503365"/>
                  <a:gd name="connsiteY99" fmla="*/ 58622 h 898084"/>
                  <a:gd name="connsiteX100" fmla="*/ 272005 w 503365"/>
                  <a:gd name="connsiteY100" fmla="*/ 8598 h 898084"/>
                  <a:gd name="connsiteX101" fmla="*/ 277476 w 503365"/>
                  <a:gd name="connsiteY101" fmla="*/ 0 h 898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503365" h="898084">
                    <a:moveTo>
                      <a:pt x="417386" y="0"/>
                    </a:moveTo>
                    <a:lnTo>
                      <a:pt x="417386" y="13288"/>
                    </a:lnTo>
                    <a:lnTo>
                      <a:pt x="398628" y="53932"/>
                    </a:lnTo>
                    <a:lnTo>
                      <a:pt x="408007" y="64875"/>
                    </a:lnTo>
                    <a:lnTo>
                      <a:pt x="398628" y="83634"/>
                    </a:lnTo>
                    <a:lnTo>
                      <a:pt x="387685" y="82070"/>
                    </a:lnTo>
                    <a:lnTo>
                      <a:pt x="386122" y="107082"/>
                    </a:lnTo>
                    <a:lnTo>
                      <a:pt x="384558" y="114899"/>
                    </a:lnTo>
                    <a:lnTo>
                      <a:pt x="414260" y="119588"/>
                    </a:lnTo>
                    <a:lnTo>
                      <a:pt x="418950" y="107082"/>
                    </a:lnTo>
                    <a:lnTo>
                      <a:pt x="436146" y="107082"/>
                    </a:lnTo>
                    <a:lnTo>
                      <a:pt x="436146" y="118025"/>
                    </a:lnTo>
                    <a:lnTo>
                      <a:pt x="445525" y="119588"/>
                    </a:lnTo>
                    <a:lnTo>
                      <a:pt x="447088" y="128968"/>
                    </a:lnTo>
                    <a:lnTo>
                      <a:pt x="461157" y="133657"/>
                    </a:lnTo>
                    <a:lnTo>
                      <a:pt x="468974" y="122715"/>
                    </a:lnTo>
                    <a:lnTo>
                      <a:pt x="487733" y="94576"/>
                    </a:lnTo>
                    <a:lnTo>
                      <a:pt x="503365" y="93013"/>
                    </a:lnTo>
                    <a:cubicBezTo>
                      <a:pt x="502338" y="127925"/>
                      <a:pt x="501312" y="162838"/>
                      <a:pt x="500285" y="197750"/>
                    </a:cubicBezTo>
                    <a:lnTo>
                      <a:pt x="462721" y="197750"/>
                    </a:lnTo>
                    <a:lnTo>
                      <a:pt x="451778" y="213383"/>
                    </a:lnTo>
                    <a:lnTo>
                      <a:pt x="439272" y="204003"/>
                    </a:lnTo>
                    <a:lnTo>
                      <a:pt x="420513" y="213383"/>
                    </a:lnTo>
                    <a:lnTo>
                      <a:pt x="420513" y="222762"/>
                    </a:lnTo>
                    <a:lnTo>
                      <a:pt x="400191" y="239958"/>
                    </a:lnTo>
                    <a:lnTo>
                      <a:pt x="397064" y="264970"/>
                    </a:lnTo>
                    <a:lnTo>
                      <a:pt x="379869" y="286855"/>
                    </a:lnTo>
                    <a:lnTo>
                      <a:pt x="373616" y="333753"/>
                    </a:lnTo>
                    <a:lnTo>
                      <a:pt x="378305" y="347822"/>
                    </a:lnTo>
                    <a:lnTo>
                      <a:pt x="375179" y="368144"/>
                    </a:lnTo>
                    <a:lnTo>
                      <a:pt x="342351" y="383777"/>
                    </a:lnTo>
                    <a:lnTo>
                      <a:pt x="342351" y="394719"/>
                    </a:lnTo>
                    <a:lnTo>
                      <a:pt x="348604" y="408789"/>
                    </a:lnTo>
                    <a:lnTo>
                      <a:pt x="351730" y="427547"/>
                    </a:lnTo>
                    <a:lnTo>
                      <a:pt x="353293" y="440053"/>
                    </a:lnTo>
                    <a:lnTo>
                      <a:pt x="334534" y="465065"/>
                    </a:lnTo>
                    <a:cubicBezTo>
                      <a:pt x="335055" y="477571"/>
                      <a:pt x="335577" y="490077"/>
                      <a:pt x="336098" y="502583"/>
                    </a:cubicBezTo>
                    <a:lnTo>
                      <a:pt x="348604" y="515089"/>
                    </a:lnTo>
                    <a:lnTo>
                      <a:pt x="351730" y="538538"/>
                    </a:lnTo>
                    <a:lnTo>
                      <a:pt x="343914" y="544791"/>
                    </a:lnTo>
                    <a:lnTo>
                      <a:pt x="339224" y="607321"/>
                    </a:lnTo>
                    <a:lnTo>
                      <a:pt x="326718" y="619827"/>
                    </a:lnTo>
                    <a:lnTo>
                      <a:pt x="326718" y="632333"/>
                    </a:lnTo>
                    <a:lnTo>
                      <a:pt x="342351" y="635459"/>
                    </a:lnTo>
                    <a:lnTo>
                      <a:pt x="345477" y="672977"/>
                    </a:lnTo>
                    <a:lnTo>
                      <a:pt x="336098" y="682356"/>
                    </a:lnTo>
                    <a:lnTo>
                      <a:pt x="339224" y="716748"/>
                    </a:lnTo>
                    <a:lnTo>
                      <a:pt x="341734" y="717106"/>
                    </a:lnTo>
                    <a:lnTo>
                      <a:pt x="340788" y="719874"/>
                    </a:lnTo>
                    <a:lnTo>
                      <a:pt x="354857" y="741760"/>
                    </a:lnTo>
                    <a:lnTo>
                      <a:pt x="367363" y="746449"/>
                    </a:lnTo>
                    <a:lnTo>
                      <a:pt x="376742" y="760519"/>
                    </a:lnTo>
                    <a:lnTo>
                      <a:pt x="340788" y="816795"/>
                    </a:lnTo>
                    <a:lnTo>
                      <a:pt x="325155" y="823048"/>
                    </a:lnTo>
                    <a:lnTo>
                      <a:pt x="329845" y="837118"/>
                    </a:lnTo>
                    <a:lnTo>
                      <a:pt x="329845" y="855876"/>
                    </a:lnTo>
                    <a:lnTo>
                      <a:pt x="315776" y="884015"/>
                    </a:lnTo>
                    <a:lnTo>
                      <a:pt x="292327" y="887141"/>
                    </a:lnTo>
                    <a:lnTo>
                      <a:pt x="284511" y="891831"/>
                    </a:lnTo>
                    <a:lnTo>
                      <a:pt x="256372" y="898084"/>
                    </a:lnTo>
                    <a:lnTo>
                      <a:pt x="245430" y="874635"/>
                    </a:lnTo>
                    <a:lnTo>
                      <a:pt x="229797" y="869946"/>
                    </a:lnTo>
                    <a:lnTo>
                      <a:pt x="218854" y="854313"/>
                    </a:lnTo>
                    <a:lnTo>
                      <a:pt x="192279" y="830865"/>
                    </a:lnTo>
                    <a:lnTo>
                      <a:pt x="178210" y="830865"/>
                    </a:lnTo>
                    <a:lnTo>
                      <a:pt x="171957" y="840244"/>
                    </a:lnTo>
                    <a:lnTo>
                      <a:pt x="154761" y="835554"/>
                    </a:lnTo>
                    <a:lnTo>
                      <a:pt x="143819" y="829301"/>
                    </a:lnTo>
                    <a:lnTo>
                      <a:pt x="128186" y="846497"/>
                    </a:lnTo>
                    <a:lnTo>
                      <a:pt x="104737" y="830865"/>
                    </a:lnTo>
                    <a:lnTo>
                      <a:pt x="96921" y="816795"/>
                    </a:lnTo>
                    <a:lnTo>
                      <a:pt x="62530" y="823048"/>
                    </a:lnTo>
                    <a:lnTo>
                      <a:pt x="57840" y="808979"/>
                    </a:lnTo>
                    <a:lnTo>
                      <a:pt x="54714" y="794910"/>
                    </a:lnTo>
                    <a:lnTo>
                      <a:pt x="46897" y="769898"/>
                    </a:lnTo>
                    <a:lnTo>
                      <a:pt x="28139" y="751139"/>
                    </a:lnTo>
                    <a:lnTo>
                      <a:pt x="17196" y="741760"/>
                    </a:lnTo>
                    <a:lnTo>
                      <a:pt x="0" y="718311"/>
                    </a:lnTo>
                    <a:lnTo>
                      <a:pt x="21886" y="694862"/>
                    </a:lnTo>
                    <a:lnTo>
                      <a:pt x="31265" y="679230"/>
                    </a:lnTo>
                    <a:lnTo>
                      <a:pt x="54714" y="676103"/>
                    </a:lnTo>
                    <a:lnTo>
                      <a:pt x="93795" y="643275"/>
                    </a:lnTo>
                    <a:lnTo>
                      <a:pt x="215728" y="476008"/>
                    </a:lnTo>
                    <a:lnTo>
                      <a:pt x="232924" y="457249"/>
                    </a:lnTo>
                    <a:lnTo>
                      <a:pt x="301706" y="321247"/>
                    </a:lnTo>
                    <a:lnTo>
                      <a:pt x="322029" y="243085"/>
                    </a:lnTo>
                    <a:lnTo>
                      <a:pt x="322029" y="236832"/>
                    </a:lnTo>
                    <a:lnTo>
                      <a:pt x="314212" y="232142"/>
                    </a:lnTo>
                    <a:lnTo>
                      <a:pt x="309523" y="222762"/>
                    </a:lnTo>
                    <a:lnTo>
                      <a:pt x="323592" y="204003"/>
                    </a:lnTo>
                    <a:lnTo>
                      <a:pt x="322029" y="177428"/>
                    </a:lnTo>
                    <a:lnTo>
                      <a:pt x="307959" y="166486"/>
                    </a:lnTo>
                    <a:lnTo>
                      <a:pt x="312649" y="153980"/>
                    </a:lnTo>
                    <a:lnTo>
                      <a:pt x="301706" y="144600"/>
                    </a:lnTo>
                    <a:lnTo>
                      <a:pt x="295453" y="118025"/>
                    </a:lnTo>
                    <a:lnTo>
                      <a:pt x="298580" y="105519"/>
                    </a:lnTo>
                    <a:lnTo>
                      <a:pt x="300143" y="61748"/>
                    </a:lnTo>
                    <a:lnTo>
                      <a:pt x="286074" y="53932"/>
                    </a:lnTo>
                    <a:lnTo>
                      <a:pt x="267315" y="64875"/>
                    </a:lnTo>
                    <a:lnTo>
                      <a:pt x="259499" y="58622"/>
                    </a:lnTo>
                    <a:lnTo>
                      <a:pt x="272005" y="8598"/>
                    </a:lnTo>
                    <a:lnTo>
                      <a:pt x="277476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565F85F8-77FA-D0EF-85B2-6ABF58E8B547}"/>
                  </a:ext>
                </a:extLst>
              </p:cNvPr>
              <p:cNvSpPr/>
              <p:nvPr/>
            </p:nvSpPr>
            <p:spPr>
              <a:xfrm>
                <a:off x="1610317" y="839145"/>
                <a:ext cx="71714" cy="21104"/>
              </a:xfrm>
              <a:custGeom>
                <a:avLst/>
                <a:gdLst>
                  <a:gd name="connsiteX0" fmla="*/ 0 w 71714"/>
                  <a:gd name="connsiteY0" fmla="*/ 0 h 21104"/>
                  <a:gd name="connsiteX1" fmla="*/ 71714 w 71714"/>
                  <a:gd name="connsiteY1" fmla="*/ 0 h 21104"/>
                  <a:gd name="connsiteX2" fmla="*/ 68978 w 71714"/>
                  <a:gd name="connsiteY2" fmla="*/ 5471 h 21104"/>
                  <a:gd name="connsiteX3" fmla="*/ 42403 w 71714"/>
                  <a:gd name="connsiteY3" fmla="*/ 16414 h 21104"/>
                  <a:gd name="connsiteX4" fmla="*/ 31460 w 71714"/>
                  <a:gd name="connsiteY4" fmla="*/ 21104 h 21104"/>
                  <a:gd name="connsiteX5" fmla="*/ 20517 w 71714"/>
                  <a:gd name="connsiteY5" fmla="*/ 7035 h 21104"/>
                  <a:gd name="connsiteX6" fmla="*/ 195 w 71714"/>
                  <a:gd name="connsiteY6" fmla="*/ 782 h 21104"/>
                  <a:gd name="connsiteX7" fmla="*/ 0 w 71714"/>
                  <a:gd name="connsiteY7" fmla="*/ 0 h 21104"/>
                  <a:gd name="connsiteX0" fmla="*/ 0 w 71714"/>
                  <a:gd name="connsiteY0" fmla="*/ 208114 h 229218"/>
                  <a:gd name="connsiteX1" fmla="*/ 61321 w 71714"/>
                  <a:gd name="connsiteY1" fmla="*/ 0 h 229218"/>
                  <a:gd name="connsiteX2" fmla="*/ 71714 w 71714"/>
                  <a:gd name="connsiteY2" fmla="*/ 208114 h 229218"/>
                  <a:gd name="connsiteX3" fmla="*/ 68978 w 71714"/>
                  <a:gd name="connsiteY3" fmla="*/ 213585 h 229218"/>
                  <a:gd name="connsiteX4" fmla="*/ 42403 w 71714"/>
                  <a:gd name="connsiteY4" fmla="*/ 224528 h 229218"/>
                  <a:gd name="connsiteX5" fmla="*/ 31460 w 71714"/>
                  <a:gd name="connsiteY5" fmla="*/ 229218 h 229218"/>
                  <a:gd name="connsiteX6" fmla="*/ 20517 w 71714"/>
                  <a:gd name="connsiteY6" fmla="*/ 215149 h 229218"/>
                  <a:gd name="connsiteX7" fmla="*/ 195 w 71714"/>
                  <a:gd name="connsiteY7" fmla="*/ 208896 h 229218"/>
                  <a:gd name="connsiteX8" fmla="*/ 0 w 71714"/>
                  <a:gd name="connsiteY8" fmla="*/ 208114 h 229218"/>
                  <a:gd name="connsiteX0" fmla="*/ 61321 w 152761"/>
                  <a:gd name="connsiteY0" fmla="*/ 0 h 229218"/>
                  <a:gd name="connsiteX1" fmla="*/ 71714 w 152761"/>
                  <a:gd name="connsiteY1" fmla="*/ 208114 h 229218"/>
                  <a:gd name="connsiteX2" fmla="*/ 68978 w 152761"/>
                  <a:gd name="connsiteY2" fmla="*/ 213585 h 229218"/>
                  <a:gd name="connsiteX3" fmla="*/ 42403 w 152761"/>
                  <a:gd name="connsiteY3" fmla="*/ 224528 h 229218"/>
                  <a:gd name="connsiteX4" fmla="*/ 31460 w 152761"/>
                  <a:gd name="connsiteY4" fmla="*/ 229218 h 229218"/>
                  <a:gd name="connsiteX5" fmla="*/ 20517 w 152761"/>
                  <a:gd name="connsiteY5" fmla="*/ 215149 h 229218"/>
                  <a:gd name="connsiteX6" fmla="*/ 195 w 152761"/>
                  <a:gd name="connsiteY6" fmla="*/ 208896 h 229218"/>
                  <a:gd name="connsiteX7" fmla="*/ 0 w 152761"/>
                  <a:gd name="connsiteY7" fmla="*/ 208114 h 229218"/>
                  <a:gd name="connsiteX8" fmla="*/ 152761 w 152761"/>
                  <a:gd name="connsiteY8" fmla="*/ 91440 h 229218"/>
                  <a:gd name="connsiteX0" fmla="*/ 61321 w 71714"/>
                  <a:gd name="connsiteY0" fmla="*/ 0 h 229218"/>
                  <a:gd name="connsiteX1" fmla="*/ 71714 w 71714"/>
                  <a:gd name="connsiteY1" fmla="*/ 208114 h 229218"/>
                  <a:gd name="connsiteX2" fmla="*/ 68978 w 71714"/>
                  <a:gd name="connsiteY2" fmla="*/ 213585 h 229218"/>
                  <a:gd name="connsiteX3" fmla="*/ 42403 w 71714"/>
                  <a:gd name="connsiteY3" fmla="*/ 224528 h 229218"/>
                  <a:gd name="connsiteX4" fmla="*/ 31460 w 71714"/>
                  <a:gd name="connsiteY4" fmla="*/ 229218 h 229218"/>
                  <a:gd name="connsiteX5" fmla="*/ 20517 w 71714"/>
                  <a:gd name="connsiteY5" fmla="*/ 215149 h 229218"/>
                  <a:gd name="connsiteX6" fmla="*/ 195 w 71714"/>
                  <a:gd name="connsiteY6" fmla="*/ 208896 h 229218"/>
                  <a:gd name="connsiteX7" fmla="*/ 0 w 71714"/>
                  <a:gd name="connsiteY7" fmla="*/ 208114 h 229218"/>
                  <a:gd name="connsiteX0" fmla="*/ 71714 w 71714"/>
                  <a:gd name="connsiteY0" fmla="*/ 0 h 21104"/>
                  <a:gd name="connsiteX1" fmla="*/ 68978 w 71714"/>
                  <a:gd name="connsiteY1" fmla="*/ 5471 h 21104"/>
                  <a:gd name="connsiteX2" fmla="*/ 42403 w 71714"/>
                  <a:gd name="connsiteY2" fmla="*/ 16414 h 21104"/>
                  <a:gd name="connsiteX3" fmla="*/ 31460 w 71714"/>
                  <a:gd name="connsiteY3" fmla="*/ 21104 h 21104"/>
                  <a:gd name="connsiteX4" fmla="*/ 20517 w 71714"/>
                  <a:gd name="connsiteY4" fmla="*/ 7035 h 21104"/>
                  <a:gd name="connsiteX5" fmla="*/ 195 w 71714"/>
                  <a:gd name="connsiteY5" fmla="*/ 782 h 21104"/>
                  <a:gd name="connsiteX6" fmla="*/ 0 w 71714"/>
                  <a:gd name="connsiteY6" fmla="*/ 0 h 2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1714" h="21104">
                    <a:moveTo>
                      <a:pt x="71714" y="0"/>
                    </a:moveTo>
                    <a:lnTo>
                      <a:pt x="68978" y="5471"/>
                    </a:lnTo>
                    <a:lnTo>
                      <a:pt x="42403" y="16414"/>
                    </a:lnTo>
                    <a:lnTo>
                      <a:pt x="31460" y="21104"/>
                    </a:lnTo>
                    <a:lnTo>
                      <a:pt x="20517" y="7035"/>
                    </a:lnTo>
                    <a:lnTo>
                      <a:pt x="195" y="78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672722B3-2FE6-4636-B96E-3F113B59BE1F}"/>
                  </a:ext>
                </a:extLst>
              </p:cNvPr>
              <p:cNvSpPr/>
              <p:nvPr/>
            </p:nvSpPr>
            <p:spPr>
              <a:xfrm>
                <a:off x="1593316" y="881158"/>
                <a:ext cx="77186" cy="47875"/>
              </a:xfrm>
              <a:custGeom>
                <a:avLst/>
                <a:gdLst>
                  <a:gd name="connsiteX0" fmla="*/ 70347 w 77186"/>
                  <a:gd name="connsiteY0" fmla="*/ 0 h 47875"/>
                  <a:gd name="connsiteX1" fmla="*/ 77186 w 77186"/>
                  <a:gd name="connsiteY1" fmla="*/ 8793 h 47875"/>
                  <a:gd name="connsiteX2" fmla="*/ 74255 w 77186"/>
                  <a:gd name="connsiteY2" fmla="*/ 21495 h 47875"/>
                  <a:gd name="connsiteX3" fmla="*/ 74255 w 77186"/>
                  <a:gd name="connsiteY3" fmla="*/ 31265 h 47875"/>
                  <a:gd name="connsiteX4" fmla="*/ 52760 w 77186"/>
                  <a:gd name="connsiteY4" fmla="*/ 40058 h 47875"/>
                  <a:gd name="connsiteX5" fmla="*/ 36150 w 77186"/>
                  <a:gd name="connsiteY5" fmla="*/ 38105 h 47875"/>
                  <a:gd name="connsiteX6" fmla="*/ 23449 w 77186"/>
                  <a:gd name="connsiteY6" fmla="*/ 47875 h 47875"/>
                  <a:gd name="connsiteX7" fmla="*/ 14656 w 77186"/>
                  <a:gd name="connsiteY7" fmla="*/ 47875 h 47875"/>
                  <a:gd name="connsiteX8" fmla="*/ 0 w 77186"/>
                  <a:gd name="connsiteY8" fmla="*/ 25403 h 47875"/>
                  <a:gd name="connsiteX9" fmla="*/ 15633 w 77186"/>
                  <a:gd name="connsiteY9" fmla="*/ 20518 h 47875"/>
                  <a:gd name="connsiteX10" fmla="*/ 24426 w 77186"/>
                  <a:gd name="connsiteY10" fmla="*/ 14656 h 47875"/>
                  <a:gd name="connsiteX11" fmla="*/ 36150 w 77186"/>
                  <a:gd name="connsiteY11" fmla="*/ 8793 h 47875"/>
                  <a:gd name="connsiteX12" fmla="*/ 46898 w 77186"/>
                  <a:gd name="connsiteY12" fmla="*/ 20518 h 47875"/>
                  <a:gd name="connsiteX13" fmla="*/ 59599 w 77186"/>
                  <a:gd name="connsiteY13" fmla="*/ 20518 h 47875"/>
                  <a:gd name="connsiteX14" fmla="*/ 70347 w 77186"/>
                  <a:gd name="connsiteY14" fmla="*/ 0 h 47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7186" h="47875">
                    <a:moveTo>
                      <a:pt x="70347" y="0"/>
                    </a:moveTo>
                    <a:lnTo>
                      <a:pt x="77186" y="8793"/>
                    </a:lnTo>
                    <a:lnTo>
                      <a:pt x="74255" y="21495"/>
                    </a:lnTo>
                    <a:lnTo>
                      <a:pt x="74255" y="31265"/>
                    </a:lnTo>
                    <a:lnTo>
                      <a:pt x="52760" y="40058"/>
                    </a:lnTo>
                    <a:lnTo>
                      <a:pt x="36150" y="38105"/>
                    </a:lnTo>
                    <a:lnTo>
                      <a:pt x="23449" y="47875"/>
                    </a:lnTo>
                    <a:lnTo>
                      <a:pt x="14656" y="47875"/>
                    </a:lnTo>
                    <a:lnTo>
                      <a:pt x="0" y="25403"/>
                    </a:lnTo>
                    <a:lnTo>
                      <a:pt x="15633" y="20518"/>
                    </a:lnTo>
                    <a:lnTo>
                      <a:pt x="24426" y="14656"/>
                    </a:lnTo>
                    <a:lnTo>
                      <a:pt x="36150" y="8793"/>
                    </a:lnTo>
                    <a:lnTo>
                      <a:pt x="46898" y="20518"/>
                    </a:lnTo>
                    <a:lnTo>
                      <a:pt x="59599" y="20518"/>
                    </a:lnTo>
                    <a:lnTo>
                      <a:pt x="70347" y="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358441E5-FFC4-BF96-5271-B67B276E7027}"/>
                </a:ext>
              </a:extLst>
            </p:cNvPr>
            <p:cNvGrpSpPr/>
            <p:nvPr/>
          </p:nvGrpSpPr>
          <p:grpSpPr>
            <a:xfrm>
              <a:off x="1197685" y="1547567"/>
              <a:ext cx="1261788" cy="1534748"/>
              <a:chOff x="1197685" y="1547567"/>
              <a:chExt cx="1261788" cy="1534748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752342A1-C741-EBC0-6D57-A9BAEDF00B46}"/>
                  </a:ext>
                </a:extLst>
              </p:cNvPr>
              <p:cNvSpPr/>
              <p:nvPr/>
            </p:nvSpPr>
            <p:spPr>
              <a:xfrm rot="374982">
                <a:off x="2203169" y="1547567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4C095C94-87A4-9D1F-9D5E-9559FE6F1410}"/>
                  </a:ext>
                </a:extLst>
              </p:cNvPr>
              <p:cNvSpPr/>
              <p:nvPr/>
            </p:nvSpPr>
            <p:spPr>
              <a:xfrm rot="20426645">
                <a:off x="2190169" y="2499811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08BF0C3F-A6AE-61DA-4C1B-422EA2645FDC}"/>
                  </a:ext>
                </a:extLst>
              </p:cNvPr>
              <p:cNvSpPr/>
              <p:nvPr/>
            </p:nvSpPr>
            <p:spPr>
              <a:xfrm rot="183444">
                <a:off x="1609911" y="1803759"/>
                <a:ext cx="187226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901D29DA-A7C4-9602-A3BF-62D8F3FEA675}"/>
                  </a:ext>
                </a:extLst>
              </p:cNvPr>
              <p:cNvSpPr/>
              <p:nvPr/>
            </p:nvSpPr>
            <p:spPr>
              <a:xfrm>
                <a:off x="1578318" y="2425682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E78F079B-BFC6-7A35-E2E0-CDC593858840}"/>
                  </a:ext>
                </a:extLst>
              </p:cNvPr>
              <p:cNvSpPr/>
              <p:nvPr/>
            </p:nvSpPr>
            <p:spPr>
              <a:xfrm rot="20894002">
                <a:off x="1197685" y="2774538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三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重</a:t>
                </a:r>
              </a:p>
            </p:txBody>
          </p:sp>
        </p:grp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6B8D699A-27F8-E780-2261-E4DC849BE958}"/>
              </a:ext>
            </a:extLst>
          </p:cNvPr>
          <p:cNvGrpSpPr/>
          <p:nvPr/>
        </p:nvGrpSpPr>
        <p:grpSpPr>
          <a:xfrm>
            <a:off x="674270" y="3732180"/>
            <a:ext cx="2710851" cy="2712640"/>
            <a:chOff x="674270" y="3732180"/>
            <a:chExt cx="2710851" cy="2712640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683CC531-5DE1-0B5D-E1D6-048F9FAA488F}"/>
                </a:ext>
              </a:extLst>
            </p:cNvPr>
            <p:cNvGrpSpPr/>
            <p:nvPr/>
          </p:nvGrpSpPr>
          <p:grpSpPr>
            <a:xfrm>
              <a:off x="674270" y="3732180"/>
              <a:ext cx="2710851" cy="2712640"/>
              <a:chOff x="674270" y="3732180"/>
              <a:chExt cx="2710851" cy="2712640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39F81DC3-47FC-35D9-F505-5994404C4B26}"/>
                  </a:ext>
                </a:extLst>
              </p:cNvPr>
              <p:cNvSpPr/>
              <p:nvPr/>
            </p:nvSpPr>
            <p:spPr>
              <a:xfrm>
                <a:off x="2409369" y="3732180"/>
                <a:ext cx="975751" cy="1036980"/>
              </a:xfrm>
              <a:custGeom>
                <a:avLst/>
                <a:gdLst>
                  <a:gd name="connsiteX0" fmla="*/ 0 w 975751"/>
                  <a:gd name="connsiteY0" fmla="*/ 0 h 1036980"/>
                  <a:gd name="connsiteX1" fmla="*/ 975751 w 975751"/>
                  <a:gd name="connsiteY1" fmla="*/ 0 h 1036980"/>
                  <a:gd name="connsiteX2" fmla="*/ 975751 w 975751"/>
                  <a:gd name="connsiteY2" fmla="*/ 722557 h 1036980"/>
                  <a:gd name="connsiteX3" fmla="*/ 935954 w 975751"/>
                  <a:gd name="connsiteY3" fmla="*/ 742456 h 1036980"/>
                  <a:gd name="connsiteX4" fmla="*/ 914534 w 975751"/>
                  <a:gd name="connsiteY4" fmla="*/ 801360 h 1036980"/>
                  <a:gd name="connsiteX5" fmla="*/ 860985 w 975751"/>
                  <a:gd name="connsiteY5" fmla="*/ 817425 h 1036980"/>
                  <a:gd name="connsiteX6" fmla="*/ 834211 w 975751"/>
                  <a:gd name="connsiteY6" fmla="*/ 849556 h 1036980"/>
                  <a:gd name="connsiteX7" fmla="*/ 764594 w 975751"/>
                  <a:gd name="connsiteY7" fmla="*/ 865620 h 1036980"/>
                  <a:gd name="connsiteX8" fmla="*/ 748531 w 975751"/>
                  <a:gd name="connsiteY8" fmla="*/ 892396 h 1036980"/>
                  <a:gd name="connsiteX9" fmla="*/ 684268 w 975751"/>
                  <a:gd name="connsiteY9" fmla="*/ 903105 h 1036980"/>
                  <a:gd name="connsiteX10" fmla="*/ 673560 w 975751"/>
                  <a:gd name="connsiteY10" fmla="*/ 940590 h 1036980"/>
                  <a:gd name="connsiteX11" fmla="*/ 668205 w 975751"/>
                  <a:gd name="connsiteY11" fmla="*/ 988785 h 1036980"/>
                  <a:gd name="connsiteX12" fmla="*/ 587880 w 975751"/>
                  <a:gd name="connsiteY12" fmla="*/ 988785 h 1036980"/>
                  <a:gd name="connsiteX13" fmla="*/ 491491 w 975751"/>
                  <a:gd name="connsiteY13" fmla="*/ 1020916 h 1036980"/>
                  <a:gd name="connsiteX14" fmla="*/ 459360 w 975751"/>
                  <a:gd name="connsiteY14" fmla="*/ 994140 h 1036980"/>
                  <a:gd name="connsiteX15" fmla="*/ 405811 w 975751"/>
                  <a:gd name="connsiteY15" fmla="*/ 988785 h 1036980"/>
                  <a:gd name="connsiteX16" fmla="*/ 384388 w 975751"/>
                  <a:gd name="connsiteY16" fmla="*/ 956656 h 1036980"/>
                  <a:gd name="connsiteX17" fmla="*/ 293354 w 975751"/>
                  <a:gd name="connsiteY17" fmla="*/ 967365 h 1036980"/>
                  <a:gd name="connsiteX18" fmla="*/ 271934 w 975751"/>
                  <a:gd name="connsiteY18" fmla="*/ 1004850 h 1036980"/>
                  <a:gd name="connsiteX19" fmla="*/ 223739 w 975751"/>
                  <a:gd name="connsiteY19" fmla="*/ 1004850 h 1036980"/>
                  <a:gd name="connsiteX20" fmla="*/ 143414 w 975751"/>
                  <a:gd name="connsiteY20" fmla="*/ 1036980 h 1036980"/>
                  <a:gd name="connsiteX21" fmla="*/ 95219 w 975751"/>
                  <a:gd name="connsiteY21" fmla="*/ 945945 h 1036980"/>
                  <a:gd name="connsiteX22" fmla="*/ 111285 w 975751"/>
                  <a:gd name="connsiteY22" fmla="*/ 870976 h 1036980"/>
                  <a:gd name="connsiteX23" fmla="*/ 105931 w 975751"/>
                  <a:gd name="connsiteY23" fmla="*/ 801360 h 1036980"/>
                  <a:gd name="connsiteX24" fmla="*/ 170188 w 975751"/>
                  <a:gd name="connsiteY24" fmla="*/ 769230 h 1036980"/>
                  <a:gd name="connsiteX25" fmla="*/ 175545 w 975751"/>
                  <a:gd name="connsiteY25" fmla="*/ 678196 h 1036980"/>
                  <a:gd name="connsiteX26" fmla="*/ 148771 w 975751"/>
                  <a:gd name="connsiteY26" fmla="*/ 624645 h 1036980"/>
                  <a:gd name="connsiteX27" fmla="*/ 250514 w 975751"/>
                  <a:gd name="connsiteY27" fmla="*/ 613936 h 1036980"/>
                  <a:gd name="connsiteX28" fmla="*/ 196965 w 975751"/>
                  <a:gd name="connsiteY28" fmla="*/ 544321 h 1036980"/>
                  <a:gd name="connsiteX29" fmla="*/ 180899 w 975751"/>
                  <a:gd name="connsiteY29" fmla="*/ 522901 h 1036980"/>
                  <a:gd name="connsiteX30" fmla="*/ 202319 w 975751"/>
                  <a:gd name="connsiteY30" fmla="*/ 474705 h 1036980"/>
                  <a:gd name="connsiteX31" fmla="*/ 223739 w 975751"/>
                  <a:gd name="connsiteY31" fmla="*/ 469351 h 1036980"/>
                  <a:gd name="connsiteX32" fmla="*/ 229094 w 975751"/>
                  <a:gd name="connsiteY32" fmla="*/ 389025 h 1036980"/>
                  <a:gd name="connsiteX33" fmla="*/ 202319 w 975751"/>
                  <a:gd name="connsiteY33" fmla="*/ 335476 h 1036980"/>
                  <a:gd name="connsiteX34" fmla="*/ 132705 w 975751"/>
                  <a:gd name="connsiteY34" fmla="*/ 292636 h 1036980"/>
                  <a:gd name="connsiteX35" fmla="*/ 127348 w 975751"/>
                  <a:gd name="connsiteY35" fmla="*/ 223021 h 1036980"/>
                  <a:gd name="connsiteX36" fmla="*/ 68445 w 975751"/>
                  <a:gd name="connsiteY36" fmla="*/ 223021 h 1036980"/>
                  <a:gd name="connsiteX37" fmla="*/ 36314 w 975751"/>
                  <a:gd name="connsiteY37" fmla="*/ 169471 h 1036980"/>
                  <a:gd name="connsiteX38" fmla="*/ 41668 w 975751"/>
                  <a:gd name="connsiteY38" fmla="*/ 126631 h 1036980"/>
                  <a:gd name="connsiteX39" fmla="*/ 84508 w 975751"/>
                  <a:gd name="connsiteY39" fmla="*/ 89146 h 1036980"/>
                  <a:gd name="connsiteX40" fmla="*/ 57734 w 975751"/>
                  <a:gd name="connsiteY40" fmla="*/ 30241 h 1036980"/>
                  <a:gd name="connsiteX41" fmla="*/ 4185 w 975751"/>
                  <a:gd name="connsiteY41" fmla="*/ 19531 h 1036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975751" h="1036980">
                    <a:moveTo>
                      <a:pt x="0" y="0"/>
                    </a:moveTo>
                    <a:lnTo>
                      <a:pt x="975751" y="0"/>
                    </a:lnTo>
                    <a:lnTo>
                      <a:pt x="975751" y="722557"/>
                    </a:lnTo>
                    <a:lnTo>
                      <a:pt x="935954" y="742456"/>
                    </a:lnTo>
                    <a:lnTo>
                      <a:pt x="914534" y="801360"/>
                    </a:lnTo>
                    <a:lnTo>
                      <a:pt x="860985" y="817425"/>
                    </a:lnTo>
                    <a:lnTo>
                      <a:pt x="834211" y="849556"/>
                    </a:lnTo>
                    <a:lnTo>
                      <a:pt x="764594" y="865620"/>
                    </a:lnTo>
                    <a:lnTo>
                      <a:pt x="748531" y="892396"/>
                    </a:lnTo>
                    <a:lnTo>
                      <a:pt x="684268" y="903105"/>
                    </a:lnTo>
                    <a:lnTo>
                      <a:pt x="673560" y="940590"/>
                    </a:lnTo>
                    <a:lnTo>
                      <a:pt x="668205" y="988785"/>
                    </a:lnTo>
                    <a:lnTo>
                      <a:pt x="587880" y="988785"/>
                    </a:lnTo>
                    <a:lnTo>
                      <a:pt x="491491" y="1020916"/>
                    </a:lnTo>
                    <a:lnTo>
                      <a:pt x="459360" y="994140"/>
                    </a:lnTo>
                    <a:lnTo>
                      <a:pt x="405811" y="988785"/>
                    </a:lnTo>
                    <a:lnTo>
                      <a:pt x="384388" y="956656"/>
                    </a:lnTo>
                    <a:lnTo>
                      <a:pt x="293354" y="967365"/>
                    </a:lnTo>
                    <a:lnTo>
                      <a:pt x="271934" y="1004850"/>
                    </a:lnTo>
                    <a:lnTo>
                      <a:pt x="223739" y="1004850"/>
                    </a:lnTo>
                    <a:lnTo>
                      <a:pt x="143414" y="1036980"/>
                    </a:lnTo>
                    <a:lnTo>
                      <a:pt x="95219" y="945945"/>
                    </a:lnTo>
                    <a:lnTo>
                      <a:pt x="111285" y="870976"/>
                    </a:lnTo>
                    <a:lnTo>
                      <a:pt x="105931" y="801360"/>
                    </a:lnTo>
                    <a:lnTo>
                      <a:pt x="170188" y="769230"/>
                    </a:lnTo>
                    <a:lnTo>
                      <a:pt x="175545" y="678196"/>
                    </a:lnTo>
                    <a:lnTo>
                      <a:pt x="148771" y="624645"/>
                    </a:lnTo>
                    <a:lnTo>
                      <a:pt x="250514" y="613936"/>
                    </a:lnTo>
                    <a:lnTo>
                      <a:pt x="196965" y="544321"/>
                    </a:lnTo>
                    <a:lnTo>
                      <a:pt x="180899" y="522901"/>
                    </a:lnTo>
                    <a:lnTo>
                      <a:pt x="202319" y="474705"/>
                    </a:lnTo>
                    <a:lnTo>
                      <a:pt x="223739" y="469351"/>
                    </a:lnTo>
                    <a:lnTo>
                      <a:pt x="229094" y="389025"/>
                    </a:lnTo>
                    <a:lnTo>
                      <a:pt x="202319" y="335476"/>
                    </a:lnTo>
                    <a:lnTo>
                      <a:pt x="132705" y="292636"/>
                    </a:lnTo>
                    <a:lnTo>
                      <a:pt x="127348" y="223021"/>
                    </a:lnTo>
                    <a:lnTo>
                      <a:pt x="68445" y="223021"/>
                    </a:lnTo>
                    <a:lnTo>
                      <a:pt x="36314" y="169471"/>
                    </a:lnTo>
                    <a:lnTo>
                      <a:pt x="41668" y="126631"/>
                    </a:lnTo>
                    <a:lnTo>
                      <a:pt x="84508" y="89146"/>
                    </a:lnTo>
                    <a:lnTo>
                      <a:pt x="57734" y="30241"/>
                    </a:lnTo>
                    <a:lnTo>
                      <a:pt x="4185" y="19531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A9176428-153C-8707-2B9B-27AED233F0E9}"/>
                  </a:ext>
                </a:extLst>
              </p:cNvPr>
              <p:cNvSpPr/>
              <p:nvPr/>
            </p:nvSpPr>
            <p:spPr>
              <a:xfrm>
                <a:off x="2379638" y="4454737"/>
                <a:ext cx="1005483" cy="1474671"/>
              </a:xfrm>
              <a:custGeom>
                <a:avLst/>
                <a:gdLst>
                  <a:gd name="connsiteX0" fmla="*/ 1005483 w 1005483"/>
                  <a:gd name="connsiteY0" fmla="*/ 0 h 1474671"/>
                  <a:gd name="connsiteX1" fmla="*/ 1005483 w 1005483"/>
                  <a:gd name="connsiteY1" fmla="*/ 1469558 h 1474671"/>
                  <a:gd name="connsiteX2" fmla="*/ 963902 w 1005483"/>
                  <a:gd name="connsiteY2" fmla="*/ 1453251 h 1474671"/>
                  <a:gd name="connsiteX3" fmla="*/ 817531 w 1005483"/>
                  <a:gd name="connsiteY3" fmla="*/ 1424691 h 1474671"/>
                  <a:gd name="connsiteX4" fmla="*/ 660451 w 1005483"/>
                  <a:gd name="connsiteY4" fmla="*/ 1442541 h 1474671"/>
                  <a:gd name="connsiteX5" fmla="*/ 528360 w 1005483"/>
                  <a:gd name="connsiteY5" fmla="*/ 1474671 h 1474671"/>
                  <a:gd name="connsiteX6" fmla="*/ 442680 w 1005483"/>
                  <a:gd name="connsiteY6" fmla="*/ 1435401 h 1474671"/>
                  <a:gd name="connsiteX7" fmla="*/ 221342 w 1005483"/>
                  <a:gd name="connsiteY7" fmla="*/ 1403271 h 1474671"/>
                  <a:gd name="connsiteX8" fmla="*/ 17851 w 1005483"/>
                  <a:gd name="connsiteY8" fmla="*/ 1406841 h 1474671"/>
                  <a:gd name="connsiteX9" fmla="*/ 24991 w 1005483"/>
                  <a:gd name="connsiteY9" fmla="*/ 1299742 h 1474671"/>
                  <a:gd name="connsiteX10" fmla="*/ 0 w 1005483"/>
                  <a:gd name="connsiteY10" fmla="*/ 1246192 h 1474671"/>
                  <a:gd name="connsiteX11" fmla="*/ 3571 w 1005483"/>
                  <a:gd name="connsiteY11" fmla="*/ 1189072 h 1474671"/>
                  <a:gd name="connsiteX12" fmla="*/ 39271 w 1005483"/>
                  <a:gd name="connsiteY12" fmla="*/ 1160512 h 1474671"/>
                  <a:gd name="connsiteX13" fmla="*/ 35702 w 1005483"/>
                  <a:gd name="connsiteY13" fmla="*/ 1096252 h 1474671"/>
                  <a:gd name="connsiteX14" fmla="*/ 99960 w 1005483"/>
                  <a:gd name="connsiteY14" fmla="*/ 1046272 h 1474671"/>
                  <a:gd name="connsiteX15" fmla="*/ 199920 w 1005483"/>
                  <a:gd name="connsiteY15" fmla="*/ 1031992 h 1474671"/>
                  <a:gd name="connsiteX16" fmla="*/ 210631 w 1005483"/>
                  <a:gd name="connsiteY16" fmla="*/ 978442 h 1474671"/>
                  <a:gd name="connsiteX17" fmla="*/ 260611 w 1005483"/>
                  <a:gd name="connsiteY17" fmla="*/ 978442 h 1474671"/>
                  <a:gd name="connsiteX18" fmla="*/ 278462 w 1005483"/>
                  <a:gd name="connsiteY18" fmla="*/ 953452 h 1474671"/>
                  <a:gd name="connsiteX19" fmla="*/ 328440 w 1005483"/>
                  <a:gd name="connsiteY19" fmla="*/ 828502 h 1474671"/>
                  <a:gd name="connsiteX20" fmla="*/ 374851 w 1005483"/>
                  <a:gd name="connsiteY20" fmla="*/ 807082 h 1474671"/>
                  <a:gd name="connsiteX21" fmla="*/ 399840 w 1005483"/>
                  <a:gd name="connsiteY21" fmla="*/ 778522 h 1474671"/>
                  <a:gd name="connsiteX22" fmla="*/ 389131 w 1005483"/>
                  <a:gd name="connsiteY22" fmla="*/ 685702 h 1474671"/>
                  <a:gd name="connsiteX23" fmla="*/ 428400 w 1005483"/>
                  <a:gd name="connsiteY23" fmla="*/ 625012 h 1474671"/>
                  <a:gd name="connsiteX24" fmla="*/ 517651 w 1005483"/>
                  <a:gd name="connsiteY24" fmla="*/ 553613 h 1474671"/>
                  <a:gd name="connsiteX25" fmla="*/ 531931 w 1005483"/>
                  <a:gd name="connsiteY25" fmla="*/ 514343 h 1474671"/>
                  <a:gd name="connsiteX26" fmla="*/ 553351 w 1005483"/>
                  <a:gd name="connsiteY26" fmla="*/ 510773 h 1474671"/>
                  <a:gd name="connsiteX27" fmla="*/ 571200 w 1005483"/>
                  <a:gd name="connsiteY27" fmla="*/ 432233 h 1474671"/>
                  <a:gd name="connsiteX28" fmla="*/ 596191 w 1005483"/>
                  <a:gd name="connsiteY28" fmla="*/ 403673 h 1474671"/>
                  <a:gd name="connsiteX29" fmla="*/ 596191 w 1005483"/>
                  <a:gd name="connsiteY29" fmla="*/ 367973 h 1474671"/>
                  <a:gd name="connsiteX30" fmla="*/ 581911 w 1005483"/>
                  <a:gd name="connsiteY30" fmla="*/ 335843 h 1474671"/>
                  <a:gd name="connsiteX31" fmla="*/ 620202 w 1005483"/>
                  <a:gd name="connsiteY31" fmla="*/ 266227 h 1474671"/>
                  <a:gd name="connsiteX32" fmla="*/ 697937 w 1005483"/>
                  <a:gd name="connsiteY32" fmla="*/ 266227 h 1474671"/>
                  <a:gd name="connsiteX33" fmla="*/ 703291 w 1005483"/>
                  <a:gd name="connsiteY33" fmla="*/ 218033 h 1474671"/>
                  <a:gd name="connsiteX34" fmla="*/ 714000 w 1005483"/>
                  <a:gd name="connsiteY34" fmla="*/ 180548 h 1474671"/>
                  <a:gd name="connsiteX35" fmla="*/ 778262 w 1005483"/>
                  <a:gd name="connsiteY35" fmla="*/ 169839 h 1474671"/>
                  <a:gd name="connsiteX36" fmla="*/ 794326 w 1005483"/>
                  <a:gd name="connsiteY36" fmla="*/ 143063 h 1474671"/>
                  <a:gd name="connsiteX37" fmla="*/ 863942 w 1005483"/>
                  <a:gd name="connsiteY37" fmla="*/ 126999 h 1474671"/>
                  <a:gd name="connsiteX38" fmla="*/ 890717 w 1005483"/>
                  <a:gd name="connsiteY38" fmla="*/ 94868 h 1474671"/>
                  <a:gd name="connsiteX39" fmla="*/ 944266 w 1005483"/>
                  <a:gd name="connsiteY39" fmla="*/ 78803 h 1474671"/>
                  <a:gd name="connsiteX40" fmla="*/ 965686 w 1005483"/>
                  <a:gd name="connsiteY40" fmla="*/ 19899 h 1474671"/>
                  <a:gd name="connsiteX0" fmla="*/ 1005483 w 1460842"/>
                  <a:gd name="connsiteY0" fmla="*/ 0 h 1474671"/>
                  <a:gd name="connsiteX1" fmla="*/ 1460842 w 1460842"/>
                  <a:gd name="connsiteY1" fmla="*/ 688763 h 1474671"/>
                  <a:gd name="connsiteX2" fmla="*/ 1005483 w 1460842"/>
                  <a:gd name="connsiteY2" fmla="*/ 1469558 h 1474671"/>
                  <a:gd name="connsiteX3" fmla="*/ 963902 w 1460842"/>
                  <a:gd name="connsiteY3" fmla="*/ 1453251 h 1474671"/>
                  <a:gd name="connsiteX4" fmla="*/ 817531 w 1460842"/>
                  <a:gd name="connsiteY4" fmla="*/ 1424691 h 1474671"/>
                  <a:gd name="connsiteX5" fmla="*/ 660451 w 1460842"/>
                  <a:gd name="connsiteY5" fmla="*/ 1442541 h 1474671"/>
                  <a:gd name="connsiteX6" fmla="*/ 528360 w 1460842"/>
                  <a:gd name="connsiteY6" fmla="*/ 1474671 h 1474671"/>
                  <a:gd name="connsiteX7" fmla="*/ 442680 w 1460842"/>
                  <a:gd name="connsiteY7" fmla="*/ 1435401 h 1474671"/>
                  <a:gd name="connsiteX8" fmla="*/ 221342 w 1460842"/>
                  <a:gd name="connsiteY8" fmla="*/ 1403271 h 1474671"/>
                  <a:gd name="connsiteX9" fmla="*/ 17851 w 1460842"/>
                  <a:gd name="connsiteY9" fmla="*/ 1406841 h 1474671"/>
                  <a:gd name="connsiteX10" fmla="*/ 24991 w 1460842"/>
                  <a:gd name="connsiteY10" fmla="*/ 1299742 h 1474671"/>
                  <a:gd name="connsiteX11" fmla="*/ 0 w 1460842"/>
                  <a:gd name="connsiteY11" fmla="*/ 1246192 h 1474671"/>
                  <a:gd name="connsiteX12" fmla="*/ 3571 w 1460842"/>
                  <a:gd name="connsiteY12" fmla="*/ 1189072 h 1474671"/>
                  <a:gd name="connsiteX13" fmla="*/ 39271 w 1460842"/>
                  <a:gd name="connsiteY13" fmla="*/ 1160512 h 1474671"/>
                  <a:gd name="connsiteX14" fmla="*/ 35702 w 1460842"/>
                  <a:gd name="connsiteY14" fmla="*/ 1096252 h 1474671"/>
                  <a:gd name="connsiteX15" fmla="*/ 99960 w 1460842"/>
                  <a:gd name="connsiteY15" fmla="*/ 1046272 h 1474671"/>
                  <a:gd name="connsiteX16" fmla="*/ 199920 w 1460842"/>
                  <a:gd name="connsiteY16" fmla="*/ 1031992 h 1474671"/>
                  <a:gd name="connsiteX17" fmla="*/ 210631 w 1460842"/>
                  <a:gd name="connsiteY17" fmla="*/ 978442 h 1474671"/>
                  <a:gd name="connsiteX18" fmla="*/ 260611 w 1460842"/>
                  <a:gd name="connsiteY18" fmla="*/ 978442 h 1474671"/>
                  <a:gd name="connsiteX19" fmla="*/ 278462 w 1460842"/>
                  <a:gd name="connsiteY19" fmla="*/ 953452 h 1474671"/>
                  <a:gd name="connsiteX20" fmla="*/ 328440 w 1460842"/>
                  <a:gd name="connsiteY20" fmla="*/ 828502 h 1474671"/>
                  <a:gd name="connsiteX21" fmla="*/ 374851 w 1460842"/>
                  <a:gd name="connsiteY21" fmla="*/ 807082 h 1474671"/>
                  <a:gd name="connsiteX22" fmla="*/ 399840 w 1460842"/>
                  <a:gd name="connsiteY22" fmla="*/ 778522 h 1474671"/>
                  <a:gd name="connsiteX23" fmla="*/ 389131 w 1460842"/>
                  <a:gd name="connsiteY23" fmla="*/ 685702 h 1474671"/>
                  <a:gd name="connsiteX24" fmla="*/ 428400 w 1460842"/>
                  <a:gd name="connsiteY24" fmla="*/ 625012 h 1474671"/>
                  <a:gd name="connsiteX25" fmla="*/ 517651 w 1460842"/>
                  <a:gd name="connsiteY25" fmla="*/ 553613 h 1474671"/>
                  <a:gd name="connsiteX26" fmla="*/ 531931 w 1460842"/>
                  <a:gd name="connsiteY26" fmla="*/ 514343 h 1474671"/>
                  <a:gd name="connsiteX27" fmla="*/ 553351 w 1460842"/>
                  <a:gd name="connsiteY27" fmla="*/ 510773 h 1474671"/>
                  <a:gd name="connsiteX28" fmla="*/ 571200 w 1460842"/>
                  <a:gd name="connsiteY28" fmla="*/ 432233 h 1474671"/>
                  <a:gd name="connsiteX29" fmla="*/ 596191 w 1460842"/>
                  <a:gd name="connsiteY29" fmla="*/ 403673 h 1474671"/>
                  <a:gd name="connsiteX30" fmla="*/ 596191 w 1460842"/>
                  <a:gd name="connsiteY30" fmla="*/ 367973 h 1474671"/>
                  <a:gd name="connsiteX31" fmla="*/ 581911 w 1460842"/>
                  <a:gd name="connsiteY31" fmla="*/ 335843 h 1474671"/>
                  <a:gd name="connsiteX32" fmla="*/ 620202 w 1460842"/>
                  <a:gd name="connsiteY32" fmla="*/ 266227 h 1474671"/>
                  <a:gd name="connsiteX33" fmla="*/ 697937 w 1460842"/>
                  <a:gd name="connsiteY33" fmla="*/ 266227 h 1474671"/>
                  <a:gd name="connsiteX34" fmla="*/ 703291 w 1460842"/>
                  <a:gd name="connsiteY34" fmla="*/ 218033 h 1474671"/>
                  <a:gd name="connsiteX35" fmla="*/ 714000 w 1460842"/>
                  <a:gd name="connsiteY35" fmla="*/ 180548 h 1474671"/>
                  <a:gd name="connsiteX36" fmla="*/ 778262 w 1460842"/>
                  <a:gd name="connsiteY36" fmla="*/ 169839 h 1474671"/>
                  <a:gd name="connsiteX37" fmla="*/ 794326 w 1460842"/>
                  <a:gd name="connsiteY37" fmla="*/ 143063 h 1474671"/>
                  <a:gd name="connsiteX38" fmla="*/ 863942 w 1460842"/>
                  <a:gd name="connsiteY38" fmla="*/ 126999 h 1474671"/>
                  <a:gd name="connsiteX39" fmla="*/ 890717 w 1460842"/>
                  <a:gd name="connsiteY39" fmla="*/ 94868 h 1474671"/>
                  <a:gd name="connsiteX40" fmla="*/ 944266 w 1460842"/>
                  <a:gd name="connsiteY40" fmla="*/ 78803 h 1474671"/>
                  <a:gd name="connsiteX41" fmla="*/ 965686 w 1460842"/>
                  <a:gd name="connsiteY41" fmla="*/ 19899 h 1474671"/>
                  <a:gd name="connsiteX42" fmla="*/ 1005483 w 1460842"/>
                  <a:gd name="connsiteY42" fmla="*/ 0 h 1474671"/>
                  <a:gd name="connsiteX0" fmla="*/ 1460842 w 1552282"/>
                  <a:gd name="connsiteY0" fmla="*/ 688763 h 1474671"/>
                  <a:gd name="connsiteX1" fmla="*/ 1005483 w 1552282"/>
                  <a:gd name="connsiteY1" fmla="*/ 1469558 h 1474671"/>
                  <a:gd name="connsiteX2" fmla="*/ 963902 w 1552282"/>
                  <a:gd name="connsiteY2" fmla="*/ 1453251 h 1474671"/>
                  <a:gd name="connsiteX3" fmla="*/ 817531 w 1552282"/>
                  <a:gd name="connsiteY3" fmla="*/ 1424691 h 1474671"/>
                  <a:gd name="connsiteX4" fmla="*/ 660451 w 1552282"/>
                  <a:gd name="connsiteY4" fmla="*/ 1442541 h 1474671"/>
                  <a:gd name="connsiteX5" fmla="*/ 528360 w 1552282"/>
                  <a:gd name="connsiteY5" fmla="*/ 1474671 h 1474671"/>
                  <a:gd name="connsiteX6" fmla="*/ 442680 w 1552282"/>
                  <a:gd name="connsiteY6" fmla="*/ 1435401 h 1474671"/>
                  <a:gd name="connsiteX7" fmla="*/ 221342 w 1552282"/>
                  <a:gd name="connsiteY7" fmla="*/ 1403271 h 1474671"/>
                  <a:gd name="connsiteX8" fmla="*/ 17851 w 1552282"/>
                  <a:gd name="connsiteY8" fmla="*/ 1406841 h 1474671"/>
                  <a:gd name="connsiteX9" fmla="*/ 24991 w 1552282"/>
                  <a:gd name="connsiteY9" fmla="*/ 1299742 h 1474671"/>
                  <a:gd name="connsiteX10" fmla="*/ 0 w 1552282"/>
                  <a:gd name="connsiteY10" fmla="*/ 1246192 h 1474671"/>
                  <a:gd name="connsiteX11" fmla="*/ 3571 w 1552282"/>
                  <a:gd name="connsiteY11" fmla="*/ 1189072 h 1474671"/>
                  <a:gd name="connsiteX12" fmla="*/ 39271 w 1552282"/>
                  <a:gd name="connsiteY12" fmla="*/ 1160512 h 1474671"/>
                  <a:gd name="connsiteX13" fmla="*/ 35702 w 1552282"/>
                  <a:gd name="connsiteY13" fmla="*/ 1096252 h 1474671"/>
                  <a:gd name="connsiteX14" fmla="*/ 99960 w 1552282"/>
                  <a:gd name="connsiteY14" fmla="*/ 1046272 h 1474671"/>
                  <a:gd name="connsiteX15" fmla="*/ 199920 w 1552282"/>
                  <a:gd name="connsiteY15" fmla="*/ 1031992 h 1474671"/>
                  <a:gd name="connsiteX16" fmla="*/ 210631 w 1552282"/>
                  <a:gd name="connsiteY16" fmla="*/ 978442 h 1474671"/>
                  <a:gd name="connsiteX17" fmla="*/ 260611 w 1552282"/>
                  <a:gd name="connsiteY17" fmla="*/ 978442 h 1474671"/>
                  <a:gd name="connsiteX18" fmla="*/ 278462 w 1552282"/>
                  <a:gd name="connsiteY18" fmla="*/ 953452 h 1474671"/>
                  <a:gd name="connsiteX19" fmla="*/ 328440 w 1552282"/>
                  <a:gd name="connsiteY19" fmla="*/ 828502 h 1474671"/>
                  <a:gd name="connsiteX20" fmla="*/ 374851 w 1552282"/>
                  <a:gd name="connsiteY20" fmla="*/ 807082 h 1474671"/>
                  <a:gd name="connsiteX21" fmla="*/ 399840 w 1552282"/>
                  <a:gd name="connsiteY21" fmla="*/ 778522 h 1474671"/>
                  <a:gd name="connsiteX22" fmla="*/ 389131 w 1552282"/>
                  <a:gd name="connsiteY22" fmla="*/ 685702 h 1474671"/>
                  <a:gd name="connsiteX23" fmla="*/ 428400 w 1552282"/>
                  <a:gd name="connsiteY23" fmla="*/ 625012 h 1474671"/>
                  <a:gd name="connsiteX24" fmla="*/ 517651 w 1552282"/>
                  <a:gd name="connsiteY24" fmla="*/ 553613 h 1474671"/>
                  <a:gd name="connsiteX25" fmla="*/ 531931 w 1552282"/>
                  <a:gd name="connsiteY25" fmla="*/ 514343 h 1474671"/>
                  <a:gd name="connsiteX26" fmla="*/ 553351 w 1552282"/>
                  <a:gd name="connsiteY26" fmla="*/ 510773 h 1474671"/>
                  <a:gd name="connsiteX27" fmla="*/ 571200 w 1552282"/>
                  <a:gd name="connsiteY27" fmla="*/ 432233 h 1474671"/>
                  <a:gd name="connsiteX28" fmla="*/ 596191 w 1552282"/>
                  <a:gd name="connsiteY28" fmla="*/ 403673 h 1474671"/>
                  <a:gd name="connsiteX29" fmla="*/ 596191 w 1552282"/>
                  <a:gd name="connsiteY29" fmla="*/ 367973 h 1474671"/>
                  <a:gd name="connsiteX30" fmla="*/ 581911 w 1552282"/>
                  <a:gd name="connsiteY30" fmla="*/ 335843 h 1474671"/>
                  <a:gd name="connsiteX31" fmla="*/ 620202 w 1552282"/>
                  <a:gd name="connsiteY31" fmla="*/ 266227 h 1474671"/>
                  <a:gd name="connsiteX32" fmla="*/ 697937 w 1552282"/>
                  <a:gd name="connsiteY32" fmla="*/ 266227 h 1474671"/>
                  <a:gd name="connsiteX33" fmla="*/ 703291 w 1552282"/>
                  <a:gd name="connsiteY33" fmla="*/ 218033 h 1474671"/>
                  <a:gd name="connsiteX34" fmla="*/ 714000 w 1552282"/>
                  <a:gd name="connsiteY34" fmla="*/ 180548 h 1474671"/>
                  <a:gd name="connsiteX35" fmla="*/ 778262 w 1552282"/>
                  <a:gd name="connsiteY35" fmla="*/ 169839 h 1474671"/>
                  <a:gd name="connsiteX36" fmla="*/ 794326 w 1552282"/>
                  <a:gd name="connsiteY36" fmla="*/ 143063 h 1474671"/>
                  <a:gd name="connsiteX37" fmla="*/ 863942 w 1552282"/>
                  <a:gd name="connsiteY37" fmla="*/ 126999 h 1474671"/>
                  <a:gd name="connsiteX38" fmla="*/ 890717 w 1552282"/>
                  <a:gd name="connsiteY38" fmla="*/ 94868 h 1474671"/>
                  <a:gd name="connsiteX39" fmla="*/ 944266 w 1552282"/>
                  <a:gd name="connsiteY39" fmla="*/ 78803 h 1474671"/>
                  <a:gd name="connsiteX40" fmla="*/ 965686 w 1552282"/>
                  <a:gd name="connsiteY40" fmla="*/ 19899 h 1474671"/>
                  <a:gd name="connsiteX41" fmla="*/ 1005483 w 1552282"/>
                  <a:gd name="connsiteY41" fmla="*/ 0 h 1474671"/>
                  <a:gd name="connsiteX42" fmla="*/ 1552282 w 1552282"/>
                  <a:gd name="connsiteY42" fmla="*/ 780203 h 1474671"/>
                  <a:gd name="connsiteX0" fmla="*/ 1430362 w 1552282"/>
                  <a:gd name="connsiteY0" fmla="*/ 688763 h 1474671"/>
                  <a:gd name="connsiteX1" fmla="*/ 1005483 w 1552282"/>
                  <a:gd name="connsiteY1" fmla="*/ 1469558 h 1474671"/>
                  <a:gd name="connsiteX2" fmla="*/ 963902 w 1552282"/>
                  <a:gd name="connsiteY2" fmla="*/ 1453251 h 1474671"/>
                  <a:gd name="connsiteX3" fmla="*/ 817531 w 1552282"/>
                  <a:gd name="connsiteY3" fmla="*/ 1424691 h 1474671"/>
                  <a:gd name="connsiteX4" fmla="*/ 660451 w 1552282"/>
                  <a:gd name="connsiteY4" fmla="*/ 1442541 h 1474671"/>
                  <a:gd name="connsiteX5" fmla="*/ 528360 w 1552282"/>
                  <a:gd name="connsiteY5" fmla="*/ 1474671 h 1474671"/>
                  <a:gd name="connsiteX6" fmla="*/ 442680 w 1552282"/>
                  <a:gd name="connsiteY6" fmla="*/ 1435401 h 1474671"/>
                  <a:gd name="connsiteX7" fmla="*/ 221342 w 1552282"/>
                  <a:gd name="connsiteY7" fmla="*/ 1403271 h 1474671"/>
                  <a:gd name="connsiteX8" fmla="*/ 17851 w 1552282"/>
                  <a:gd name="connsiteY8" fmla="*/ 1406841 h 1474671"/>
                  <a:gd name="connsiteX9" fmla="*/ 24991 w 1552282"/>
                  <a:gd name="connsiteY9" fmla="*/ 1299742 h 1474671"/>
                  <a:gd name="connsiteX10" fmla="*/ 0 w 1552282"/>
                  <a:gd name="connsiteY10" fmla="*/ 1246192 h 1474671"/>
                  <a:gd name="connsiteX11" fmla="*/ 3571 w 1552282"/>
                  <a:gd name="connsiteY11" fmla="*/ 1189072 h 1474671"/>
                  <a:gd name="connsiteX12" fmla="*/ 39271 w 1552282"/>
                  <a:gd name="connsiteY12" fmla="*/ 1160512 h 1474671"/>
                  <a:gd name="connsiteX13" fmla="*/ 35702 w 1552282"/>
                  <a:gd name="connsiteY13" fmla="*/ 1096252 h 1474671"/>
                  <a:gd name="connsiteX14" fmla="*/ 99960 w 1552282"/>
                  <a:gd name="connsiteY14" fmla="*/ 1046272 h 1474671"/>
                  <a:gd name="connsiteX15" fmla="*/ 199920 w 1552282"/>
                  <a:gd name="connsiteY15" fmla="*/ 1031992 h 1474671"/>
                  <a:gd name="connsiteX16" fmla="*/ 210631 w 1552282"/>
                  <a:gd name="connsiteY16" fmla="*/ 978442 h 1474671"/>
                  <a:gd name="connsiteX17" fmla="*/ 260611 w 1552282"/>
                  <a:gd name="connsiteY17" fmla="*/ 978442 h 1474671"/>
                  <a:gd name="connsiteX18" fmla="*/ 278462 w 1552282"/>
                  <a:gd name="connsiteY18" fmla="*/ 953452 h 1474671"/>
                  <a:gd name="connsiteX19" fmla="*/ 328440 w 1552282"/>
                  <a:gd name="connsiteY19" fmla="*/ 828502 h 1474671"/>
                  <a:gd name="connsiteX20" fmla="*/ 374851 w 1552282"/>
                  <a:gd name="connsiteY20" fmla="*/ 807082 h 1474671"/>
                  <a:gd name="connsiteX21" fmla="*/ 399840 w 1552282"/>
                  <a:gd name="connsiteY21" fmla="*/ 778522 h 1474671"/>
                  <a:gd name="connsiteX22" fmla="*/ 389131 w 1552282"/>
                  <a:gd name="connsiteY22" fmla="*/ 685702 h 1474671"/>
                  <a:gd name="connsiteX23" fmla="*/ 428400 w 1552282"/>
                  <a:gd name="connsiteY23" fmla="*/ 625012 h 1474671"/>
                  <a:gd name="connsiteX24" fmla="*/ 517651 w 1552282"/>
                  <a:gd name="connsiteY24" fmla="*/ 553613 h 1474671"/>
                  <a:gd name="connsiteX25" fmla="*/ 531931 w 1552282"/>
                  <a:gd name="connsiteY25" fmla="*/ 514343 h 1474671"/>
                  <a:gd name="connsiteX26" fmla="*/ 553351 w 1552282"/>
                  <a:gd name="connsiteY26" fmla="*/ 510773 h 1474671"/>
                  <a:gd name="connsiteX27" fmla="*/ 571200 w 1552282"/>
                  <a:gd name="connsiteY27" fmla="*/ 432233 h 1474671"/>
                  <a:gd name="connsiteX28" fmla="*/ 596191 w 1552282"/>
                  <a:gd name="connsiteY28" fmla="*/ 403673 h 1474671"/>
                  <a:gd name="connsiteX29" fmla="*/ 596191 w 1552282"/>
                  <a:gd name="connsiteY29" fmla="*/ 367973 h 1474671"/>
                  <a:gd name="connsiteX30" fmla="*/ 581911 w 1552282"/>
                  <a:gd name="connsiteY30" fmla="*/ 335843 h 1474671"/>
                  <a:gd name="connsiteX31" fmla="*/ 620202 w 1552282"/>
                  <a:gd name="connsiteY31" fmla="*/ 266227 h 1474671"/>
                  <a:gd name="connsiteX32" fmla="*/ 697937 w 1552282"/>
                  <a:gd name="connsiteY32" fmla="*/ 266227 h 1474671"/>
                  <a:gd name="connsiteX33" fmla="*/ 703291 w 1552282"/>
                  <a:gd name="connsiteY33" fmla="*/ 218033 h 1474671"/>
                  <a:gd name="connsiteX34" fmla="*/ 714000 w 1552282"/>
                  <a:gd name="connsiteY34" fmla="*/ 180548 h 1474671"/>
                  <a:gd name="connsiteX35" fmla="*/ 778262 w 1552282"/>
                  <a:gd name="connsiteY35" fmla="*/ 169839 h 1474671"/>
                  <a:gd name="connsiteX36" fmla="*/ 794326 w 1552282"/>
                  <a:gd name="connsiteY36" fmla="*/ 143063 h 1474671"/>
                  <a:gd name="connsiteX37" fmla="*/ 863942 w 1552282"/>
                  <a:gd name="connsiteY37" fmla="*/ 126999 h 1474671"/>
                  <a:gd name="connsiteX38" fmla="*/ 890717 w 1552282"/>
                  <a:gd name="connsiteY38" fmla="*/ 94868 h 1474671"/>
                  <a:gd name="connsiteX39" fmla="*/ 944266 w 1552282"/>
                  <a:gd name="connsiteY39" fmla="*/ 78803 h 1474671"/>
                  <a:gd name="connsiteX40" fmla="*/ 965686 w 1552282"/>
                  <a:gd name="connsiteY40" fmla="*/ 19899 h 1474671"/>
                  <a:gd name="connsiteX41" fmla="*/ 1005483 w 1552282"/>
                  <a:gd name="connsiteY41" fmla="*/ 0 h 1474671"/>
                  <a:gd name="connsiteX42" fmla="*/ 1552282 w 1552282"/>
                  <a:gd name="connsiteY42" fmla="*/ 780203 h 1474671"/>
                  <a:gd name="connsiteX0" fmla="*/ 1005483 w 1552282"/>
                  <a:gd name="connsiteY0" fmla="*/ 1469558 h 1474671"/>
                  <a:gd name="connsiteX1" fmla="*/ 963902 w 1552282"/>
                  <a:gd name="connsiteY1" fmla="*/ 1453251 h 1474671"/>
                  <a:gd name="connsiteX2" fmla="*/ 817531 w 1552282"/>
                  <a:gd name="connsiteY2" fmla="*/ 1424691 h 1474671"/>
                  <a:gd name="connsiteX3" fmla="*/ 660451 w 1552282"/>
                  <a:gd name="connsiteY3" fmla="*/ 1442541 h 1474671"/>
                  <a:gd name="connsiteX4" fmla="*/ 528360 w 1552282"/>
                  <a:gd name="connsiteY4" fmla="*/ 1474671 h 1474671"/>
                  <a:gd name="connsiteX5" fmla="*/ 442680 w 1552282"/>
                  <a:gd name="connsiteY5" fmla="*/ 1435401 h 1474671"/>
                  <a:gd name="connsiteX6" fmla="*/ 221342 w 1552282"/>
                  <a:gd name="connsiteY6" fmla="*/ 1403271 h 1474671"/>
                  <a:gd name="connsiteX7" fmla="*/ 17851 w 1552282"/>
                  <a:gd name="connsiteY7" fmla="*/ 1406841 h 1474671"/>
                  <a:gd name="connsiteX8" fmla="*/ 24991 w 1552282"/>
                  <a:gd name="connsiteY8" fmla="*/ 1299742 h 1474671"/>
                  <a:gd name="connsiteX9" fmla="*/ 0 w 1552282"/>
                  <a:gd name="connsiteY9" fmla="*/ 1246192 h 1474671"/>
                  <a:gd name="connsiteX10" fmla="*/ 3571 w 1552282"/>
                  <a:gd name="connsiteY10" fmla="*/ 1189072 h 1474671"/>
                  <a:gd name="connsiteX11" fmla="*/ 39271 w 1552282"/>
                  <a:gd name="connsiteY11" fmla="*/ 1160512 h 1474671"/>
                  <a:gd name="connsiteX12" fmla="*/ 35702 w 1552282"/>
                  <a:gd name="connsiteY12" fmla="*/ 1096252 h 1474671"/>
                  <a:gd name="connsiteX13" fmla="*/ 99960 w 1552282"/>
                  <a:gd name="connsiteY13" fmla="*/ 1046272 h 1474671"/>
                  <a:gd name="connsiteX14" fmla="*/ 199920 w 1552282"/>
                  <a:gd name="connsiteY14" fmla="*/ 1031992 h 1474671"/>
                  <a:gd name="connsiteX15" fmla="*/ 210631 w 1552282"/>
                  <a:gd name="connsiteY15" fmla="*/ 978442 h 1474671"/>
                  <a:gd name="connsiteX16" fmla="*/ 260611 w 1552282"/>
                  <a:gd name="connsiteY16" fmla="*/ 978442 h 1474671"/>
                  <a:gd name="connsiteX17" fmla="*/ 278462 w 1552282"/>
                  <a:gd name="connsiteY17" fmla="*/ 953452 h 1474671"/>
                  <a:gd name="connsiteX18" fmla="*/ 328440 w 1552282"/>
                  <a:gd name="connsiteY18" fmla="*/ 828502 h 1474671"/>
                  <a:gd name="connsiteX19" fmla="*/ 374851 w 1552282"/>
                  <a:gd name="connsiteY19" fmla="*/ 807082 h 1474671"/>
                  <a:gd name="connsiteX20" fmla="*/ 399840 w 1552282"/>
                  <a:gd name="connsiteY20" fmla="*/ 778522 h 1474671"/>
                  <a:gd name="connsiteX21" fmla="*/ 389131 w 1552282"/>
                  <a:gd name="connsiteY21" fmla="*/ 685702 h 1474671"/>
                  <a:gd name="connsiteX22" fmla="*/ 428400 w 1552282"/>
                  <a:gd name="connsiteY22" fmla="*/ 625012 h 1474671"/>
                  <a:gd name="connsiteX23" fmla="*/ 517651 w 1552282"/>
                  <a:gd name="connsiteY23" fmla="*/ 553613 h 1474671"/>
                  <a:gd name="connsiteX24" fmla="*/ 531931 w 1552282"/>
                  <a:gd name="connsiteY24" fmla="*/ 514343 h 1474671"/>
                  <a:gd name="connsiteX25" fmla="*/ 553351 w 1552282"/>
                  <a:gd name="connsiteY25" fmla="*/ 510773 h 1474671"/>
                  <a:gd name="connsiteX26" fmla="*/ 571200 w 1552282"/>
                  <a:gd name="connsiteY26" fmla="*/ 432233 h 1474671"/>
                  <a:gd name="connsiteX27" fmla="*/ 596191 w 1552282"/>
                  <a:gd name="connsiteY27" fmla="*/ 403673 h 1474671"/>
                  <a:gd name="connsiteX28" fmla="*/ 596191 w 1552282"/>
                  <a:gd name="connsiteY28" fmla="*/ 367973 h 1474671"/>
                  <a:gd name="connsiteX29" fmla="*/ 581911 w 1552282"/>
                  <a:gd name="connsiteY29" fmla="*/ 335843 h 1474671"/>
                  <a:gd name="connsiteX30" fmla="*/ 620202 w 1552282"/>
                  <a:gd name="connsiteY30" fmla="*/ 266227 h 1474671"/>
                  <a:gd name="connsiteX31" fmla="*/ 697937 w 1552282"/>
                  <a:gd name="connsiteY31" fmla="*/ 266227 h 1474671"/>
                  <a:gd name="connsiteX32" fmla="*/ 703291 w 1552282"/>
                  <a:gd name="connsiteY32" fmla="*/ 218033 h 1474671"/>
                  <a:gd name="connsiteX33" fmla="*/ 714000 w 1552282"/>
                  <a:gd name="connsiteY33" fmla="*/ 180548 h 1474671"/>
                  <a:gd name="connsiteX34" fmla="*/ 778262 w 1552282"/>
                  <a:gd name="connsiteY34" fmla="*/ 169839 h 1474671"/>
                  <a:gd name="connsiteX35" fmla="*/ 794326 w 1552282"/>
                  <a:gd name="connsiteY35" fmla="*/ 143063 h 1474671"/>
                  <a:gd name="connsiteX36" fmla="*/ 863942 w 1552282"/>
                  <a:gd name="connsiteY36" fmla="*/ 126999 h 1474671"/>
                  <a:gd name="connsiteX37" fmla="*/ 890717 w 1552282"/>
                  <a:gd name="connsiteY37" fmla="*/ 94868 h 1474671"/>
                  <a:gd name="connsiteX38" fmla="*/ 944266 w 1552282"/>
                  <a:gd name="connsiteY38" fmla="*/ 78803 h 1474671"/>
                  <a:gd name="connsiteX39" fmla="*/ 965686 w 1552282"/>
                  <a:gd name="connsiteY39" fmla="*/ 19899 h 1474671"/>
                  <a:gd name="connsiteX40" fmla="*/ 1005483 w 1552282"/>
                  <a:gd name="connsiteY40" fmla="*/ 0 h 1474671"/>
                  <a:gd name="connsiteX41" fmla="*/ 1552282 w 1552282"/>
                  <a:gd name="connsiteY41" fmla="*/ 780203 h 1474671"/>
                  <a:gd name="connsiteX0" fmla="*/ 1005483 w 1005483"/>
                  <a:gd name="connsiteY0" fmla="*/ 1469558 h 1474671"/>
                  <a:gd name="connsiteX1" fmla="*/ 963902 w 1005483"/>
                  <a:gd name="connsiteY1" fmla="*/ 1453251 h 1474671"/>
                  <a:gd name="connsiteX2" fmla="*/ 817531 w 1005483"/>
                  <a:gd name="connsiteY2" fmla="*/ 1424691 h 1474671"/>
                  <a:gd name="connsiteX3" fmla="*/ 660451 w 1005483"/>
                  <a:gd name="connsiteY3" fmla="*/ 1442541 h 1474671"/>
                  <a:gd name="connsiteX4" fmla="*/ 528360 w 1005483"/>
                  <a:gd name="connsiteY4" fmla="*/ 1474671 h 1474671"/>
                  <a:gd name="connsiteX5" fmla="*/ 442680 w 1005483"/>
                  <a:gd name="connsiteY5" fmla="*/ 1435401 h 1474671"/>
                  <a:gd name="connsiteX6" fmla="*/ 221342 w 1005483"/>
                  <a:gd name="connsiteY6" fmla="*/ 1403271 h 1474671"/>
                  <a:gd name="connsiteX7" fmla="*/ 17851 w 1005483"/>
                  <a:gd name="connsiteY7" fmla="*/ 1406841 h 1474671"/>
                  <a:gd name="connsiteX8" fmla="*/ 24991 w 1005483"/>
                  <a:gd name="connsiteY8" fmla="*/ 1299742 h 1474671"/>
                  <a:gd name="connsiteX9" fmla="*/ 0 w 1005483"/>
                  <a:gd name="connsiteY9" fmla="*/ 1246192 h 1474671"/>
                  <a:gd name="connsiteX10" fmla="*/ 3571 w 1005483"/>
                  <a:gd name="connsiteY10" fmla="*/ 1189072 h 1474671"/>
                  <a:gd name="connsiteX11" fmla="*/ 39271 w 1005483"/>
                  <a:gd name="connsiteY11" fmla="*/ 1160512 h 1474671"/>
                  <a:gd name="connsiteX12" fmla="*/ 35702 w 1005483"/>
                  <a:gd name="connsiteY12" fmla="*/ 1096252 h 1474671"/>
                  <a:gd name="connsiteX13" fmla="*/ 99960 w 1005483"/>
                  <a:gd name="connsiteY13" fmla="*/ 1046272 h 1474671"/>
                  <a:gd name="connsiteX14" fmla="*/ 199920 w 1005483"/>
                  <a:gd name="connsiteY14" fmla="*/ 1031992 h 1474671"/>
                  <a:gd name="connsiteX15" fmla="*/ 210631 w 1005483"/>
                  <a:gd name="connsiteY15" fmla="*/ 978442 h 1474671"/>
                  <a:gd name="connsiteX16" fmla="*/ 260611 w 1005483"/>
                  <a:gd name="connsiteY16" fmla="*/ 978442 h 1474671"/>
                  <a:gd name="connsiteX17" fmla="*/ 278462 w 1005483"/>
                  <a:gd name="connsiteY17" fmla="*/ 953452 h 1474671"/>
                  <a:gd name="connsiteX18" fmla="*/ 328440 w 1005483"/>
                  <a:gd name="connsiteY18" fmla="*/ 828502 h 1474671"/>
                  <a:gd name="connsiteX19" fmla="*/ 374851 w 1005483"/>
                  <a:gd name="connsiteY19" fmla="*/ 807082 h 1474671"/>
                  <a:gd name="connsiteX20" fmla="*/ 399840 w 1005483"/>
                  <a:gd name="connsiteY20" fmla="*/ 778522 h 1474671"/>
                  <a:gd name="connsiteX21" fmla="*/ 389131 w 1005483"/>
                  <a:gd name="connsiteY21" fmla="*/ 685702 h 1474671"/>
                  <a:gd name="connsiteX22" fmla="*/ 428400 w 1005483"/>
                  <a:gd name="connsiteY22" fmla="*/ 625012 h 1474671"/>
                  <a:gd name="connsiteX23" fmla="*/ 517651 w 1005483"/>
                  <a:gd name="connsiteY23" fmla="*/ 553613 h 1474671"/>
                  <a:gd name="connsiteX24" fmla="*/ 531931 w 1005483"/>
                  <a:gd name="connsiteY24" fmla="*/ 514343 h 1474671"/>
                  <a:gd name="connsiteX25" fmla="*/ 553351 w 1005483"/>
                  <a:gd name="connsiteY25" fmla="*/ 510773 h 1474671"/>
                  <a:gd name="connsiteX26" fmla="*/ 571200 w 1005483"/>
                  <a:gd name="connsiteY26" fmla="*/ 432233 h 1474671"/>
                  <a:gd name="connsiteX27" fmla="*/ 596191 w 1005483"/>
                  <a:gd name="connsiteY27" fmla="*/ 403673 h 1474671"/>
                  <a:gd name="connsiteX28" fmla="*/ 596191 w 1005483"/>
                  <a:gd name="connsiteY28" fmla="*/ 367973 h 1474671"/>
                  <a:gd name="connsiteX29" fmla="*/ 581911 w 1005483"/>
                  <a:gd name="connsiteY29" fmla="*/ 335843 h 1474671"/>
                  <a:gd name="connsiteX30" fmla="*/ 620202 w 1005483"/>
                  <a:gd name="connsiteY30" fmla="*/ 266227 h 1474671"/>
                  <a:gd name="connsiteX31" fmla="*/ 697937 w 1005483"/>
                  <a:gd name="connsiteY31" fmla="*/ 266227 h 1474671"/>
                  <a:gd name="connsiteX32" fmla="*/ 703291 w 1005483"/>
                  <a:gd name="connsiteY32" fmla="*/ 218033 h 1474671"/>
                  <a:gd name="connsiteX33" fmla="*/ 714000 w 1005483"/>
                  <a:gd name="connsiteY33" fmla="*/ 180548 h 1474671"/>
                  <a:gd name="connsiteX34" fmla="*/ 778262 w 1005483"/>
                  <a:gd name="connsiteY34" fmla="*/ 169839 h 1474671"/>
                  <a:gd name="connsiteX35" fmla="*/ 794326 w 1005483"/>
                  <a:gd name="connsiteY35" fmla="*/ 143063 h 1474671"/>
                  <a:gd name="connsiteX36" fmla="*/ 863942 w 1005483"/>
                  <a:gd name="connsiteY36" fmla="*/ 126999 h 1474671"/>
                  <a:gd name="connsiteX37" fmla="*/ 890717 w 1005483"/>
                  <a:gd name="connsiteY37" fmla="*/ 94868 h 1474671"/>
                  <a:gd name="connsiteX38" fmla="*/ 944266 w 1005483"/>
                  <a:gd name="connsiteY38" fmla="*/ 78803 h 1474671"/>
                  <a:gd name="connsiteX39" fmla="*/ 965686 w 1005483"/>
                  <a:gd name="connsiteY39" fmla="*/ 19899 h 1474671"/>
                  <a:gd name="connsiteX40" fmla="*/ 1005483 w 1005483"/>
                  <a:gd name="connsiteY40" fmla="*/ 0 h 147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05483" h="1474671">
                    <a:moveTo>
                      <a:pt x="1005483" y="1469558"/>
                    </a:moveTo>
                    <a:lnTo>
                      <a:pt x="963902" y="1453251"/>
                    </a:lnTo>
                    <a:lnTo>
                      <a:pt x="817531" y="1424691"/>
                    </a:lnTo>
                    <a:lnTo>
                      <a:pt x="660451" y="1442541"/>
                    </a:lnTo>
                    <a:lnTo>
                      <a:pt x="528360" y="1474671"/>
                    </a:lnTo>
                    <a:lnTo>
                      <a:pt x="442680" y="1435401"/>
                    </a:lnTo>
                    <a:lnTo>
                      <a:pt x="221342" y="1403271"/>
                    </a:lnTo>
                    <a:lnTo>
                      <a:pt x="17851" y="1406841"/>
                    </a:lnTo>
                    <a:lnTo>
                      <a:pt x="24991" y="1299742"/>
                    </a:lnTo>
                    <a:lnTo>
                      <a:pt x="0" y="1246192"/>
                    </a:lnTo>
                    <a:lnTo>
                      <a:pt x="3571" y="1189072"/>
                    </a:lnTo>
                    <a:lnTo>
                      <a:pt x="39271" y="1160512"/>
                    </a:lnTo>
                    <a:lnTo>
                      <a:pt x="35702" y="1096252"/>
                    </a:lnTo>
                    <a:lnTo>
                      <a:pt x="99960" y="1046272"/>
                    </a:lnTo>
                    <a:lnTo>
                      <a:pt x="199920" y="1031992"/>
                    </a:lnTo>
                    <a:lnTo>
                      <a:pt x="210631" y="978442"/>
                    </a:lnTo>
                    <a:lnTo>
                      <a:pt x="260611" y="978442"/>
                    </a:lnTo>
                    <a:lnTo>
                      <a:pt x="278462" y="953452"/>
                    </a:lnTo>
                    <a:lnTo>
                      <a:pt x="328440" y="828502"/>
                    </a:lnTo>
                    <a:lnTo>
                      <a:pt x="374851" y="807082"/>
                    </a:lnTo>
                    <a:lnTo>
                      <a:pt x="399840" y="778522"/>
                    </a:lnTo>
                    <a:lnTo>
                      <a:pt x="389131" y="685702"/>
                    </a:lnTo>
                    <a:lnTo>
                      <a:pt x="428400" y="625012"/>
                    </a:lnTo>
                    <a:lnTo>
                      <a:pt x="517651" y="553613"/>
                    </a:lnTo>
                    <a:lnTo>
                      <a:pt x="531931" y="514343"/>
                    </a:lnTo>
                    <a:lnTo>
                      <a:pt x="553351" y="510773"/>
                    </a:lnTo>
                    <a:lnTo>
                      <a:pt x="571200" y="432233"/>
                    </a:lnTo>
                    <a:lnTo>
                      <a:pt x="596191" y="403673"/>
                    </a:lnTo>
                    <a:lnTo>
                      <a:pt x="596191" y="367973"/>
                    </a:lnTo>
                    <a:lnTo>
                      <a:pt x="581911" y="335843"/>
                    </a:lnTo>
                    <a:lnTo>
                      <a:pt x="620202" y="266227"/>
                    </a:lnTo>
                    <a:lnTo>
                      <a:pt x="697937" y="266227"/>
                    </a:lnTo>
                    <a:lnTo>
                      <a:pt x="703291" y="218033"/>
                    </a:lnTo>
                    <a:lnTo>
                      <a:pt x="714000" y="180548"/>
                    </a:lnTo>
                    <a:lnTo>
                      <a:pt x="778262" y="169839"/>
                    </a:lnTo>
                    <a:lnTo>
                      <a:pt x="794326" y="143063"/>
                    </a:lnTo>
                    <a:lnTo>
                      <a:pt x="863942" y="126999"/>
                    </a:lnTo>
                    <a:lnTo>
                      <a:pt x="890717" y="94868"/>
                    </a:lnTo>
                    <a:lnTo>
                      <a:pt x="944266" y="78803"/>
                    </a:lnTo>
                    <a:lnTo>
                      <a:pt x="965686" y="19899"/>
                    </a:lnTo>
                    <a:lnTo>
                      <a:pt x="1005483" y="0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AAE6C6B6-54E4-C941-275A-3441AABB656F}"/>
                  </a:ext>
                </a:extLst>
              </p:cNvPr>
              <p:cNvSpPr/>
              <p:nvPr/>
            </p:nvSpPr>
            <p:spPr>
              <a:xfrm>
                <a:off x="674270" y="3732181"/>
                <a:ext cx="1985617" cy="1160145"/>
              </a:xfrm>
              <a:custGeom>
                <a:avLst/>
                <a:gdLst>
                  <a:gd name="connsiteX0" fmla="*/ 0 w 1985617"/>
                  <a:gd name="connsiteY0" fmla="*/ 0 h 1160145"/>
                  <a:gd name="connsiteX1" fmla="*/ 1735103 w 1985617"/>
                  <a:gd name="connsiteY1" fmla="*/ 0 h 1160145"/>
                  <a:gd name="connsiteX2" fmla="*/ 1739288 w 1985617"/>
                  <a:gd name="connsiteY2" fmla="*/ 19532 h 1160145"/>
                  <a:gd name="connsiteX3" fmla="*/ 1792837 w 1985617"/>
                  <a:gd name="connsiteY3" fmla="*/ 30242 h 1160145"/>
                  <a:gd name="connsiteX4" fmla="*/ 1819611 w 1985617"/>
                  <a:gd name="connsiteY4" fmla="*/ 89146 h 1160145"/>
                  <a:gd name="connsiteX5" fmla="*/ 1776771 w 1985617"/>
                  <a:gd name="connsiteY5" fmla="*/ 126632 h 1160145"/>
                  <a:gd name="connsiteX6" fmla="*/ 1771417 w 1985617"/>
                  <a:gd name="connsiteY6" fmla="*/ 169472 h 1160145"/>
                  <a:gd name="connsiteX7" fmla="*/ 1803548 w 1985617"/>
                  <a:gd name="connsiteY7" fmla="*/ 223022 h 1160145"/>
                  <a:gd name="connsiteX8" fmla="*/ 1862451 w 1985617"/>
                  <a:gd name="connsiteY8" fmla="*/ 223022 h 1160145"/>
                  <a:gd name="connsiteX9" fmla="*/ 1867808 w 1985617"/>
                  <a:gd name="connsiteY9" fmla="*/ 292637 h 1160145"/>
                  <a:gd name="connsiteX10" fmla="*/ 1937423 w 1985617"/>
                  <a:gd name="connsiteY10" fmla="*/ 335477 h 1160145"/>
                  <a:gd name="connsiteX11" fmla="*/ 1964197 w 1985617"/>
                  <a:gd name="connsiteY11" fmla="*/ 389026 h 1160145"/>
                  <a:gd name="connsiteX12" fmla="*/ 1958843 w 1985617"/>
                  <a:gd name="connsiteY12" fmla="*/ 469351 h 1160145"/>
                  <a:gd name="connsiteX13" fmla="*/ 1937423 w 1985617"/>
                  <a:gd name="connsiteY13" fmla="*/ 474706 h 1160145"/>
                  <a:gd name="connsiteX14" fmla="*/ 1916003 w 1985617"/>
                  <a:gd name="connsiteY14" fmla="*/ 522901 h 1160145"/>
                  <a:gd name="connsiteX15" fmla="*/ 1932068 w 1985617"/>
                  <a:gd name="connsiteY15" fmla="*/ 544321 h 1160145"/>
                  <a:gd name="connsiteX16" fmla="*/ 1985617 w 1985617"/>
                  <a:gd name="connsiteY16" fmla="*/ 613937 h 1160145"/>
                  <a:gd name="connsiteX17" fmla="*/ 1883874 w 1985617"/>
                  <a:gd name="connsiteY17" fmla="*/ 624646 h 1160145"/>
                  <a:gd name="connsiteX18" fmla="*/ 1910648 w 1985617"/>
                  <a:gd name="connsiteY18" fmla="*/ 678197 h 1160145"/>
                  <a:gd name="connsiteX19" fmla="*/ 1905291 w 1985617"/>
                  <a:gd name="connsiteY19" fmla="*/ 769231 h 1160145"/>
                  <a:gd name="connsiteX20" fmla="*/ 1841034 w 1985617"/>
                  <a:gd name="connsiteY20" fmla="*/ 801361 h 1160145"/>
                  <a:gd name="connsiteX21" fmla="*/ 1846157 w 1985617"/>
                  <a:gd name="connsiteY21" fmla="*/ 867974 h 1160145"/>
                  <a:gd name="connsiteX22" fmla="*/ 1776771 w 1985617"/>
                  <a:gd name="connsiteY22" fmla="*/ 860265 h 1160145"/>
                  <a:gd name="connsiteX23" fmla="*/ 1749997 w 1985617"/>
                  <a:gd name="connsiteY23" fmla="*/ 892396 h 1160145"/>
                  <a:gd name="connsiteX24" fmla="*/ 1626834 w 1985617"/>
                  <a:gd name="connsiteY24" fmla="*/ 962011 h 1160145"/>
                  <a:gd name="connsiteX25" fmla="*/ 1573282 w 1985617"/>
                  <a:gd name="connsiteY25" fmla="*/ 956656 h 1160145"/>
                  <a:gd name="connsiteX26" fmla="*/ 1525088 w 1985617"/>
                  <a:gd name="connsiteY26" fmla="*/ 908461 h 1160145"/>
                  <a:gd name="connsiteX27" fmla="*/ 1492957 w 1985617"/>
                  <a:gd name="connsiteY27" fmla="*/ 913816 h 1160145"/>
                  <a:gd name="connsiteX28" fmla="*/ 1412633 w 1985617"/>
                  <a:gd name="connsiteY28" fmla="*/ 844201 h 1160145"/>
                  <a:gd name="connsiteX29" fmla="*/ 1305531 w 1985617"/>
                  <a:gd name="connsiteY29" fmla="*/ 881685 h 1160145"/>
                  <a:gd name="connsiteX30" fmla="*/ 1241273 w 1985617"/>
                  <a:gd name="connsiteY30" fmla="*/ 935236 h 1160145"/>
                  <a:gd name="connsiteX31" fmla="*/ 1193077 w 1985617"/>
                  <a:gd name="connsiteY31" fmla="*/ 913816 h 1160145"/>
                  <a:gd name="connsiteX32" fmla="*/ 1182368 w 1985617"/>
                  <a:gd name="connsiteY32" fmla="*/ 860265 h 1160145"/>
                  <a:gd name="connsiteX33" fmla="*/ 1080622 w 1985617"/>
                  <a:gd name="connsiteY33" fmla="*/ 812071 h 1160145"/>
                  <a:gd name="connsiteX34" fmla="*/ 1043137 w 1985617"/>
                  <a:gd name="connsiteY34" fmla="*/ 833491 h 1160145"/>
                  <a:gd name="connsiteX35" fmla="*/ 1016362 w 1985617"/>
                  <a:gd name="connsiteY35" fmla="*/ 817425 h 1160145"/>
                  <a:gd name="connsiteX36" fmla="*/ 994942 w 1985617"/>
                  <a:gd name="connsiteY36" fmla="*/ 812071 h 1160145"/>
                  <a:gd name="connsiteX37" fmla="*/ 1005652 w 1985617"/>
                  <a:gd name="connsiteY37" fmla="*/ 747811 h 1160145"/>
                  <a:gd name="connsiteX38" fmla="*/ 952102 w 1985617"/>
                  <a:gd name="connsiteY38" fmla="*/ 737101 h 1160145"/>
                  <a:gd name="connsiteX39" fmla="*/ 962812 w 1985617"/>
                  <a:gd name="connsiteY39" fmla="*/ 683551 h 1160145"/>
                  <a:gd name="connsiteX40" fmla="*/ 855712 w 1985617"/>
                  <a:gd name="connsiteY40" fmla="*/ 603226 h 1160145"/>
                  <a:gd name="connsiteX41" fmla="*/ 850356 w 1985617"/>
                  <a:gd name="connsiteY41" fmla="*/ 565741 h 1160145"/>
                  <a:gd name="connsiteX42" fmla="*/ 823582 w 1985617"/>
                  <a:gd name="connsiteY42" fmla="*/ 576451 h 1160145"/>
                  <a:gd name="connsiteX43" fmla="*/ 818228 w 1985617"/>
                  <a:gd name="connsiteY43" fmla="*/ 608581 h 1160145"/>
                  <a:gd name="connsiteX44" fmla="*/ 753967 w 1985617"/>
                  <a:gd name="connsiteY44" fmla="*/ 651421 h 1160145"/>
                  <a:gd name="connsiteX45" fmla="*/ 695062 w 1985617"/>
                  <a:gd name="connsiteY45" fmla="*/ 662131 h 1160145"/>
                  <a:gd name="connsiteX46" fmla="*/ 577252 w 1985617"/>
                  <a:gd name="connsiteY46" fmla="*/ 699617 h 1160145"/>
                  <a:gd name="connsiteX47" fmla="*/ 496927 w 1985617"/>
                  <a:gd name="connsiteY47" fmla="*/ 694261 h 1160145"/>
                  <a:gd name="connsiteX48" fmla="*/ 346987 w 1985617"/>
                  <a:gd name="connsiteY48" fmla="*/ 935236 h 1160145"/>
                  <a:gd name="connsiteX49" fmla="*/ 325567 w 1985617"/>
                  <a:gd name="connsiteY49" fmla="*/ 1160145 h 1160145"/>
                  <a:gd name="connsiteX50" fmla="*/ 277372 w 1985617"/>
                  <a:gd name="connsiteY50" fmla="*/ 1138725 h 1160145"/>
                  <a:gd name="connsiteX51" fmla="*/ 229176 w 1985617"/>
                  <a:gd name="connsiteY51" fmla="*/ 1144081 h 1160145"/>
                  <a:gd name="connsiteX52" fmla="*/ 202402 w 1985617"/>
                  <a:gd name="connsiteY52" fmla="*/ 1106596 h 1160145"/>
                  <a:gd name="connsiteX53" fmla="*/ 143496 w 1985617"/>
                  <a:gd name="connsiteY53" fmla="*/ 1020916 h 1160145"/>
                  <a:gd name="connsiteX54" fmla="*/ 111367 w 1985617"/>
                  <a:gd name="connsiteY54" fmla="*/ 945945 h 1160145"/>
                  <a:gd name="connsiteX55" fmla="*/ 63171 w 1985617"/>
                  <a:gd name="connsiteY55" fmla="*/ 913816 h 1160145"/>
                  <a:gd name="connsiteX56" fmla="*/ 9621 w 1985617"/>
                  <a:gd name="connsiteY56" fmla="*/ 962011 h 1160145"/>
                  <a:gd name="connsiteX57" fmla="*/ 0 w 1985617"/>
                  <a:gd name="connsiteY57" fmla="*/ 962698 h 1160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985617" h="1160145">
                    <a:moveTo>
                      <a:pt x="0" y="0"/>
                    </a:moveTo>
                    <a:lnTo>
                      <a:pt x="1735103" y="0"/>
                    </a:lnTo>
                    <a:lnTo>
                      <a:pt x="1739288" y="19532"/>
                    </a:lnTo>
                    <a:lnTo>
                      <a:pt x="1792837" y="30242"/>
                    </a:lnTo>
                    <a:lnTo>
                      <a:pt x="1819611" y="89146"/>
                    </a:lnTo>
                    <a:lnTo>
                      <a:pt x="1776771" y="126632"/>
                    </a:lnTo>
                    <a:lnTo>
                      <a:pt x="1771417" y="169472"/>
                    </a:lnTo>
                    <a:lnTo>
                      <a:pt x="1803548" y="223022"/>
                    </a:lnTo>
                    <a:lnTo>
                      <a:pt x="1862451" y="223022"/>
                    </a:lnTo>
                    <a:lnTo>
                      <a:pt x="1867808" y="292637"/>
                    </a:lnTo>
                    <a:lnTo>
                      <a:pt x="1937423" y="335477"/>
                    </a:lnTo>
                    <a:lnTo>
                      <a:pt x="1964197" y="389026"/>
                    </a:lnTo>
                    <a:lnTo>
                      <a:pt x="1958843" y="469351"/>
                    </a:lnTo>
                    <a:lnTo>
                      <a:pt x="1937423" y="474706"/>
                    </a:lnTo>
                    <a:lnTo>
                      <a:pt x="1916003" y="522901"/>
                    </a:lnTo>
                    <a:lnTo>
                      <a:pt x="1932068" y="544321"/>
                    </a:lnTo>
                    <a:lnTo>
                      <a:pt x="1985617" y="613937"/>
                    </a:lnTo>
                    <a:lnTo>
                      <a:pt x="1883874" y="624646"/>
                    </a:lnTo>
                    <a:lnTo>
                      <a:pt x="1910648" y="678197"/>
                    </a:lnTo>
                    <a:lnTo>
                      <a:pt x="1905291" y="769231"/>
                    </a:lnTo>
                    <a:lnTo>
                      <a:pt x="1841034" y="801361"/>
                    </a:lnTo>
                    <a:lnTo>
                      <a:pt x="1846157" y="867974"/>
                    </a:lnTo>
                    <a:lnTo>
                      <a:pt x="1776771" y="860265"/>
                    </a:lnTo>
                    <a:lnTo>
                      <a:pt x="1749997" y="892396"/>
                    </a:lnTo>
                    <a:lnTo>
                      <a:pt x="1626834" y="962011"/>
                    </a:lnTo>
                    <a:lnTo>
                      <a:pt x="1573282" y="956656"/>
                    </a:lnTo>
                    <a:lnTo>
                      <a:pt x="1525088" y="908461"/>
                    </a:lnTo>
                    <a:lnTo>
                      <a:pt x="1492957" y="913816"/>
                    </a:lnTo>
                    <a:lnTo>
                      <a:pt x="1412633" y="844201"/>
                    </a:lnTo>
                    <a:lnTo>
                      <a:pt x="1305531" y="881685"/>
                    </a:lnTo>
                    <a:lnTo>
                      <a:pt x="1241273" y="935236"/>
                    </a:lnTo>
                    <a:lnTo>
                      <a:pt x="1193077" y="913816"/>
                    </a:lnTo>
                    <a:lnTo>
                      <a:pt x="1182368" y="860265"/>
                    </a:lnTo>
                    <a:lnTo>
                      <a:pt x="1080622" y="812071"/>
                    </a:lnTo>
                    <a:lnTo>
                      <a:pt x="1043137" y="833491"/>
                    </a:lnTo>
                    <a:lnTo>
                      <a:pt x="1016362" y="817425"/>
                    </a:lnTo>
                    <a:lnTo>
                      <a:pt x="994942" y="812071"/>
                    </a:lnTo>
                    <a:lnTo>
                      <a:pt x="1005652" y="747811"/>
                    </a:lnTo>
                    <a:lnTo>
                      <a:pt x="952102" y="737101"/>
                    </a:lnTo>
                    <a:lnTo>
                      <a:pt x="962812" y="683551"/>
                    </a:lnTo>
                    <a:lnTo>
                      <a:pt x="855712" y="603226"/>
                    </a:lnTo>
                    <a:lnTo>
                      <a:pt x="850356" y="565741"/>
                    </a:lnTo>
                    <a:lnTo>
                      <a:pt x="823582" y="576451"/>
                    </a:lnTo>
                    <a:lnTo>
                      <a:pt x="818228" y="608581"/>
                    </a:lnTo>
                    <a:lnTo>
                      <a:pt x="753967" y="651421"/>
                    </a:lnTo>
                    <a:lnTo>
                      <a:pt x="695062" y="662131"/>
                    </a:lnTo>
                    <a:lnTo>
                      <a:pt x="577252" y="699617"/>
                    </a:lnTo>
                    <a:lnTo>
                      <a:pt x="496927" y="694261"/>
                    </a:lnTo>
                    <a:lnTo>
                      <a:pt x="346987" y="935236"/>
                    </a:lnTo>
                    <a:lnTo>
                      <a:pt x="325567" y="1160145"/>
                    </a:lnTo>
                    <a:lnTo>
                      <a:pt x="277372" y="1138725"/>
                    </a:lnTo>
                    <a:lnTo>
                      <a:pt x="229176" y="1144081"/>
                    </a:lnTo>
                    <a:lnTo>
                      <a:pt x="202402" y="1106596"/>
                    </a:lnTo>
                    <a:lnTo>
                      <a:pt x="143496" y="1020916"/>
                    </a:lnTo>
                    <a:lnTo>
                      <a:pt x="111367" y="945945"/>
                    </a:lnTo>
                    <a:lnTo>
                      <a:pt x="63171" y="913816"/>
                    </a:lnTo>
                    <a:lnTo>
                      <a:pt x="9621" y="962011"/>
                    </a:lnTo>
                    <a:lnTo>
                      <a:pt x="0" y="962698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AF2D191F-324A-6D1F-0A99-56A0C0C9AF6B}"/>
                  </a:ext>
                </a:extLst>
              </p:cNvPr>
              <p:cNvSpPr/>
              <p:nvPr/>
            </p:nvSpPr>
            <p:spPr>
              <a:xfrm>
                <a:off x="993694" y="4297920"/>
                <a:ext cx="2007040" cy="1767150"/>
              </a:xfrm>
              <a:custGeom>
                <a:avLst/>
                <a:gdLst>
                  <a:gd name="connsiteX0" fmla="*/ 945962 w 3569946"/>
                  <a:gd name="connsiteY0" fmla="*/ 0 h 3143250"/>
                  <a:gd name="connsiteX1" fmla="*/ 955490 w 3569946"/>
                  <a:gd name="connsiteY1" fmla="*/ 66674 h 3143250"/>
                  <a:gd name="connsiteX2" fmla="*/ 1145990 w 3569946"/>
                  <a:gd name="connsiteY2" fmla="*/ 209550 h 3143250"/>
                  <a:gd name="connsiteX3" fmla="*/ 1126938 w 3569946"/>
                  <a:gd name="connsiteY3" fmla="*/ 304800 h 3143250"/>
                  <a:gd name="connsiteX4" fmla="*/ 1222190 w 3569946"/>
                  <a:gd name="connsiteY4" fmla="*/ 323850 h 3143250"/>
                  <a:gd name="connsiteX5" fmla="*/ 1203138 w 3569946"/>
                  <a:gd name="connsiteY5" fmla="*/ 438150 h 3143250"/>
                  <a:gd name="connsiteX6" fmla="*/ 1241238 w 3569946"/>
                  <a:gd name="connsiteY6" fmla="*/ 447674 h 3143250"/>
                  <a:gd name="connsiteX7" fmla="*/ 1288862 w 3569946"/>
                  <a:gd name="connsiteY7" fmla="*/ 476250 h 3143250"/>
                  <a:gd name="connsiteX8" fmla="*/ 1355538 w 3569946"/>
                  <a:gd name="connsiteY8" fmla="*/ 438150 h 3143250"/>
                  <a:gd name="connsiteX9" fmla="*/ 1536514 w 3569946"/>
                  <a:gd name="connsiteY9" fmla="*/ 523874 h 3143250"/>
                  <a:gd name="connsiteX10" fmla="*/ 1555562 w 3569946"/>
                  <a:gd name="connsiteY10" fmla="*/ 619126 h 3143250"/>
                  <a:gd name="connsiteX11" fmla="*/ 1641290 w 3569946"/>
                  <a:gd name="connsiteY11" fmla="*/ 657226 h 3143250"/>
                  <a:gd name="connsiteX12" fmla="*/ 1755586 w 3569946"/>
                  <a:gd name="connsiteY12" fmla="*/ 561974 h 3143250"/>
                  <a:gd name="connsiteX13" fmla="*/ 1946090 w 3569946"/>
                  <a:gd name="connsiteY13" fmla="*/ 495300 h 3143250"/>
                  <a:gd name="connsiteX14" fmla="*/ 2088962 w 3569946"/>
                  <a:gd name="connsiteY14" fmla="*/ 619126 h 3143250"/>
                  <a:gd name="connsiteX15" fmla="*/ 2146114 w 3569946"/>
                  <a:gd name="connsiteY15" fmla="*/ 609600 h 3143250"/>
                  <a:gd name="connsiteX16" fmla="*/ 2231838 w 3569946"/>
                  <a:gd name="connsiteY16" fmla="*/ 695326 h 3143250"/>
                  <a:gd name="connsiteX17" fmla="*/ 2327090 w 3569946"/>
                  <a:gd name="connsiteY17" fmla="*/ 704850 h 3143250"/>
                  <a:gd name="connsiteX18" fmla="*/ 2546162 w 3569946"/>
                  <a:gd name="connsiteY18" fmla="*/ 581026 h 3143250"/>
                  <a:gd name="connsiteX19" fmla="*/ 2593786 w 3569946"/>
                  <a:gd name="connsiteY19" fmla="*/ 523874 h 3143250"/>
                  <a:gd name="connsiteX20" fmla="*/ 2717202 w 3569946"/>
                  <a:gd name="connsiteY20" fmla="*/ 537586 h 3143250"/>
                  <a:gd name="connsiteX21" fmla="*/ 2717614 w 3569946"/>
                  <a:gd name="connsiteY21" fmla="*/ 542926 h 3143250"/>
                  <a:gd name="connsiteX22" fmla="*/ 2689038 w 3569946"/>
                  <a:gd name="connsiteY22" fmla="*/ 676274 h 3143250"/>
                  <a:gd name="connsiteX23" fmla="*/ 2774762 w 3569946"/>
                  <a:gd name="connsiteY23" fmla="*/ 838200 h 3143250"/>
                  <a:gd name="connsiteX24" fmla="*/ 2917638 w 3569946"/>
                  <a:gd name="connsiteY24" fmla="*/ 781050 h 3143250"/>
                  <a:gd name="connsiteX25" fmla="*/ 3003362 w 3569946"/>
                  <a:gd name="connsiteY25" fmla="*/ 781050 h 3143250"/>
                  <a:gd name="connsiteX26" fmla="*/ 3041462 w 3569946"/>
                  <a:gd name="connsiteY26" fmla="*/ 714374 h 3143250"/>
                  <a:gd name="connsiteX27" fmla="*/ 3203386 w 3569946"/>
                  <a:gd name="connsiteY27" fmla="*/ 695326 h 3143250"/>
                  <a:gd name="connsiteX28" fmla="*/ 3241490 w 3569946"/>
                  <a:gd name="connsiteY28" fmla="*/ 752474 h 3143250"/>
                  <a:gd name="connsiteX29" fmla="*/ 3336738 w 3569946"/>
                  <a:gd name="connsiteY29" fmla="*/ 762000 h 3143250"/>
                  <a:gd name="connsiteX30" fmla="*/ 3393890 w 3569946"/>
                  <a:gd name="connsiteY30" fmla="*/ 809626 h 3143250"/>
                  <a:gd name="connsiteX31" fmla="*/ 3565338 w 3569946"/>
                  <a:gd name="connsiteY31" fmla="*/ 752474 h 3143250"/>
                  <a:gd name="connsiteX32" fmla="*/ 3569946 w 3569946"/>
                  <a:gd name="connsiteY32" fmla="*/ 752474 h 3143250"/>
                  <a:gd name="connsiteX33" fmla="*/ 3501838 w 3569946"/>
                  <a:gd name="connsiteY33" fmla="*/ 876300 h 3143250"/>
                  <a:gd name="connsiteX34" fmla="*/ 3527238 w 3569946"/>
                  <a:gd name="connsiteY34" fmla="*/ 933450 h 3143250"/>
                  <a:gd name="connsiteX35" fmla="*/ 3527238 w 3569946"/>
                  <a:gd name="connsiteY35" fmla="*/ 996950 h 3143250"/>
                  <a:gd name="connsiteX36" fmla="*/ 3482786 w 3569946"/>
                  <a:gd name="connsiteY36" fmla="*/ 1047750 h 3143250"/>
                  <a:gd name="connsiteX37" fmla="*/ 3451038 w 3569946"/>
                  <a:gd name="connsiteY37" fmla="*/ 1187450 h 3143250"/>
                  <a:gd name="connsiteX38" fmla="*/ 3412938 w 3569946"/>
                  <a:gd name="connsiteY38" fmla="*/ 1193800 h 3143250"/>
                  <a:gd name="connsiteX39" fmla="*/ 3387538 w 3569946"/>
                  <a:gd name="connsiteY39" fmla="*/ 1263650 h 3143250"/>
                  <a:gd name="connsiteX40" fmla="*/ 3228786 w 3569946"/>
                  <a:gd name="connsiteY40" fmla="*/ 1390650 h 3143250"/>
                  <a:gd name="connsiteX41" fmla="*/ 3158938 w 3569946"/>
                  <a:gd name="connsiteY41" fmla="*/ 1498600 h 3143250"/>
                  <a:gd name="connsiteX42" fmla="*/ 3177986 w 3569946"/>
                  <a:gd name="connsiteY42" fmla="*/ 1663700 h 3143250"/>
                  <a:gd name="connsiteX43" fmla="*/ 3133538 w 3569946"/>
                  <a:gd name="connsiteY43" fmla="*/ 1714500 h 3143250"/>
                  <a:gd name="connsiteX44" fmla="*/ 3050986 w 3569946"/>
                  <a:gd name="connsiteY44" fmla="*/ 1752600 h 3143250"/>
                  <a:gd name="connsiteX45" fmla="*/ 2962090 w 3569946"/>
                  <a:gd name="connsiteY45" fmla="*/ 1974850 h 3143250"/>
                  <a:gd name="connsiteX46" fmla="*/ 2930338 w 3569946"/>
                  <a:gd name="connsiteY46" fmla="*/ 2019300 h 3143250"/>
                  <a:gd name="connsiteX47" fmla="*/ 2841438 w 3569946"/>
                  <a:gd name="connsiteY47" fmla="*/ 2019300 h 3143250"/>
                  <a:gd name="connsiteX48" fmla="*/ 2822386 w 3569946"/>
                  <a:gd name="connsiteY48" fmla="*/ 2114550 h 3143250"/>
                  <a:gd name="connsiteX49" fmla="*/ 2644586 w 3569946"/>
                  <a:gd name="connsiteY49" fmla="*/ 2139950 h 3143250"/>
                  <a:gd name="connsiteX50" fmla="*/ 2530290 w 3569946"/>
                  <a:gd name="connsiteY50" fmla="*/ 2228850 h 3143250"/>
                  <a:gd name="connsiteX51" fmla="*/ 2536638 w 3569946"/>
                  <a:gd name="connsiteY51" fmla="*/ 2343150 h 3143250"/>
                  <a:gd name="connsiteX52" fmla="*/ 2473138 w 3569946"/>
                  <a:gd name="connsiteY52" fmla="*/ 2393950 h 3143250"/>
                  <a:gd name="connsiteX53" fmla="*/ 2466786 w 3569946"/>
                  <a:gd name="connsiteY53" fmla="*/ 2495550 h 3143250"/>
                  <a:gd name="connsiteX54" fmla="*/ 2511238 w 3569946"/>
                  <a:gd name="connsiteY54" fmla="*/ 2590800 h 3143250"/>
                  <a:gd name="connsiteX55" fmla="*/ 2499406 w 3569946"/>
                  <a:gd name="connsiteY55" fmla="*/ 2768304 h 3143250"/>
                  <a:gd name="connsiteX56" fmla="*/ 2498538 w 3569946"/>
                  <a:gd name="connsiteY56" fmla="*/ 2768600 h 3143250"/>
                  <a:gd name="connsiteX57" fmla="*/ 2358834 w 3569946"/>
                  <a:gd name="connsiteY57" fmla="*/ 2806700 h 3143250"/>
                  <a:gd name="connsiteX58" fmla="*/ 1914338 w 3569946"/>
                  <a:gd name="connsiteY58" fmla="*/ 2933700 h 3143250"/>
                  <a:gd name="connsiteX59" fmla="*/ 1476186 w 3569946"/>
                  <a:gd name="connsiteY59" fmla="*/ 3117850 h 3143250"/>
                  <a:gd name="connsiteX60" fmla="*/ 1292036 w 3569946"/>
                  <a:gd name="connsiteY60" fmla="*/ 3111500 h 3143250"/>
                  <a:gd name="connsiteX61" fmla="*/ 1234886 w 3569946"/>
                  <a:gd name="connsiteY61" fmla="*/ 3092450 h 3143250"/>
                  <a:gd name="connsiteX62" fmla="*/ 1076136 w 3569946"/>
                  <a:gd name="connsiteY62" fmla="*/ 3143250 h 3143250"/>
                  <a:gd name="connsiteX63" fmla="*/ 1031686 w 3569946"/>
                  <a:gd name="connsiteY63" fmla="*/ 3124200 h 3143250"/>
                  <a:gd name="connsiteX64" fmla="*/ 1241236 w 3569946"/>
                  <a:gd name="connsiteY64" fmla="*/ 2832100 h 3143250"/>
                  <a:gd name="connsiteX65" fmla="*/ 1336486 w 3569946"/>
                  <a:gd name="connsiteY65" fmla="*/ 2876550 h 3143250"/>
                  <a:gd name="connsiteX66" fmla="*/ 1520634 w 3569946"/>
                  <a:gd name="connsiteY66" fmla="*/ 2844800 h 3143250"/>
                  <a:gd name="connsiteX67" fmla="*/ 1628586 w 3569946"/>
                  <a:gd name="connsiteY67" fmla="*/ 2781300 h 3143250"/>
                  <a:gd name="connsiteX68" fmla="*/ 1685738 w 3569946"/>
                  <a:gd name="connsiteY68" fmla="*/ 2781300 h 3143250"/>
                  <a:gd name="connsiteX69" fmla="*/ 1812738 w 3569946"/>
                  <a:gd name="connsiteY69" fmla="*/ 2584450 h 3143250"/>
                  <a:gd name="connsiteX70" fmla="*/ 1927034 w 3569946"/>
                  <a:gd name="connsiteY70" fmla="*/ 2616200 h 3143250"/>
                  <a:gd name="connsiteX71" fmla="*/ 1958786 w 3569946"/>
                  <a:gd name="connsiteY71" fmla="*/ 2711450 h 3143250"/>
                  <a:gd name="connsiteX72" fmla="*/ 2047686 w 3569946"/>
                  <a:gd name="connsiteY72" fmla="*/ 2590800 h 3143250"/>
                  <a:gd name="connsiteX73" fmla="*/ 1977834 w 3569946"/>
                  <a:gd name="connsiteY73" fmla="*/ 2533650 h 3143250"/>
                  <a:gd name="connsiteX74" fmla="*/ 1990538 w 3569946"/>
                  <a:gd name="connsiteY74" fmla="*/ 2438400 h 3143250"/>
                  <a:gd name="connsiteX75" fmla="*/ 1958786 w 3569946"/>
                  <a:gd name="connsiteY75" fmla="*/ 2393950 h 3143250"/>
                  <a:gd name="connsiteX76" fmla="*/ 1965138 w 3569946"/>
                  <a:gd name="connsiteY76" fmla="*/ 2330450 h 3143250"/>
                  <a:gd name="connsiteX77" fmla="*/ 1895286 w 3569946"/>
                  <a:gd name="connsiteY77" fmla="*/ 2292350 h 3143250"/>
                  <a:gd name="connsiteX78" fmla="*/ 1819086 w 3569946"/>
                  <a:gd name="connsiteY78" fmla="*/ 2317750 h 3143250"/>
                  <a:gd name="connsiteX79" fmla="*/ 1698434 w 3569946"/>
                  <a:gd name="connsiteY79" fmla="*/ 2266950 h 3143250"/>
                  <a:gd name="connsiteX80" fmla="*/ 1685738 w 3569946"/>
                  <a:gd name="connsiteY80" fmla="*/ 2305050 h 3143250"/>
                  <a:gd name="connsiteX81" fmla="*/ 1609538 w 3569946"/>
                  <a:gd name="connsiteY81" fmla="*/ 2305050 h 3143250"/>
                  <a:gd name="connsiteX82" fmla="*/ 1584138 w 3569946"/>
                  <a:gd name="connsiteY82" fmla="*/ 2349500 h 3143250"/>
                  <a:gd name="connsiteX83" fmla="*/ 1507938 w 3569946"/>
                  <a:gd name="connsiteY83" fmla="*/ 2406650 h 3143250"/>
                  <a:gd name="connsiteX84" fmla="*/ 1431736 w 3569946"/>
                  <a:gd name="connsiteY84" fmla="*/ 2349500 h 3143250"/>
                  <a:gd name="connsiteX85" fmla="*/ 1298386 w 3569946"/>
                  <a:gd name="connsiteY85" fmla="*/ 2349500 h 3143250"/>
                  <a:gd name="connsiteX86" fmla="*/ 1095186 w 3569946"/>
                  <a:gd name="connsiteY86" fmla="*/ 2406650 h 3143250"/>
                  <a:gd name="connsiteX87" fmla="*/ 993586 w 3569946"/>
                  <a:gd name="connsiteY87" fmla="*/ 2260600 h 3143250"/>
                  <a:gd name="connsiteX88" fmla="*/ 860236 w 3569946"/>
                  <a:gd name="connsiteY88" fmla="*/ 2228850 h 3143250"/>
                  <a:gd name="connsiteX89" fmla="*/ 898336 w 3569946"/>
                  <a:gd name="connsiteY89" fmla="*/ 1993900 h 3143250"/>
                  <a:gd name="connsiteX90" fmla="*/ 815786 w 3569946"/>
                  <a:gd name="connsiteY90" fmla="*/ 2070100 h 3143250"/>
                  <a:gd name="connsiteX91" fmla="*/ 771336 w 3569946"/>
                  <a:gd name="connsiteY91" fmla="*/ 2254250 h 3143250"/>
                  <a:gd name="connsiteX92" fmla="*/ 745936 w 3569946"/>
                  <a:gd name="connsiteY92" fmla="*/ 2330450 h 3143250"/>
                  <a:gd name="connsiteX93" fmla="*/ 752286 w 3569946"/>
                  <a:gd name="connsiteY93" fmla="*/ 2470150 h 3143250"/>
                  <a:gd name="connsiteX94" fmla="*/ 930086 w 3569946"/>
                  <a:gd name="connsiteY94" fmla="*/ 2603500 h 3143250"/>
                  <a:gd name="connsiteX95" fmla="*/ 936436 w 3569946"/>
                  <a:gd name="connsiteY95" fmla="*/ 2711450 h 3143250"/>
                  <a:gd name="connsiteX96" fmla="*/ 758636 w 3569946"/>
                  <a:gd name="connsiteY96" fmla="*/ 2647950 h 3143250"/>
                  <a:gd name="connsiteX97" fmla="*/ 682436 w 3569946"/>
                  <a:gd name="connsiteY97" fmla="*/ 2622550 h 3143250"/>
                  <a:gd name="connsiteX98" fmla="*/ 523686 w 3569946"/>
                  <a:gd name="connsiteY98" fmla="*/ 2476500 h 3143250"/>
                  <a:gd name="connsiteX99" fmla="*/ 612586 w 3569946"/>
                  <a:gd name="connsiteY99" fmla="*/ 2152650 h 3143250"/>
                  <a:gd name="connsiteX100" fmla="*/ 517336 w 3569946"/>
                  <a:gd name="connsiteY100" fmla="*/ 2044700 h 3143250"/>
                  <a:gd name="connsiteX101" fmla="*/ 428436 w 3569946"/>
                  <a:gd name="connsiteY101" fmla="*/ 2139950 h 3143250"/>
                  <a:gd name="connsiteX102" fmla="*/ 403036 w 3569946"/>
                  <a:gd name="connsiteY102" fmla="*/ 2044700 h 3143250"/>
                  <a:gd name="connsiteX103" fmla="*/ 460186 w 3569946"/>
                  <a:gd name="connsiteY103" fmla="*/ 2012950 h 3143250"/>
                  <a:gd name="connsiteX104" fmla="*/ 453836 w 3569946"/>
                  <a:gd name="connsiteY104" fmla="*/ 1816100 h 3143250"/>
                  <a:gd name="connsiteX105" fmla="*/ 453836 w 3569946"/>
                  <a:gd name="connsiteY105" fmla="*/ 1695450 h 3143250"/>
                  <a:gd name="connsiteX106" fmla="*/ 549086 w 3569946"/>
                  <a:gd name="connsiteY106" fmla="*/ 1562100 h 3143250"/>
                  <a:gd name="connsiteX107" fmla="*/ 644336 w 3569946"/>
                  <a:gd name="connsiteY107" fmla="*/ 1308100 h 3143250"/>
                  <a:gd name="connsiteX108" fmla="*/ 644336 w 3569946"/>
                  <a:gd name="connsiteY108" fmla="*/ 1250950 h 3143250"/>
                  <a:gd name="connsiteX109" fmla="*/ 599886 w 3569946"/>
                  <a:gd name="connsiteY109" fmla="*/ 1282700 h 3143250"/>
                  <a:gd name="connsiteX110" fmla="*/ 530036 w 3569946"/>
                  <a:gd name="connsiteY110" fmla="*/ 1327150 h 3143250"/>
                  <a:gd name="connsiteX111" fmla="*/ 479236 w 3569946"/>
                  <a:gd name="connsiteY111" fmla="*/ 1346200 h 3143250"/>
                  <a:gd name="connsiteX112" fmla="*/ 447486 w 3569946"/>
                  <a:gd name="connsiteY112" fmla="*/ 1390650 h 3143250"/>
                  <a:gd name="connsiteX113" fmla="*/ 383986 w 3569946"/>
                  <a:gd name="connsiteY113" fmla="*/ 1409700 h 3143250"/>
                  <a:gd name="connsiteX114" fmla="*/ 390336 w 3569946"/>
                  <a:gd name="connsiteY114" fmla="*/ 1466850 h 3143250"/>
                  <a:gd name="connsiteX115" fmla="*/ 333186 w 3569946"/>
                  <a:gd name="connsiteY115" fmla="*/ 1524000 h 3143250"/>
                  <a:gd name="connsiteX116" fmla="*/ 276036 w 3569946"/>
                  <a:gd name="connsiteY116" fmla="*/ 1498600 h 3143250"/>
                  <a:gd name="connsiteX117" fmla="*/ 263336 w 3569946"/>
                  <a:gd name="connsiteY117" fmla="*/ 1435100 h 3143250"/>
                  <a:gd name="connsiteX118" fmla="*/ 244286 w 3569946"/>
                  <a:gd name="connsiteY118" fmla="*/ 1282700 h 3143250"/>
                  <a:gd name="connsiteX119" fmla="*/ 104586 w 3569946"/>
                  <a:gd name="connsiteY119" fmla="*/ 1143000 h 3143250"/>
                  <a:gd name="connsiteX120" fmla="*/ 2986 w 3569946"/>
                  <a:gd name="connsiteY120" fmla="*/ 1066800 h 3143250"/>
                  <a:gd name="connsiteX121" fmla="*/ 0 w 3569946"/>
                  <a:gd name="connsiteY121" fmla="*/ 1051712 h 3143250"/>
                  <a:gd name="connsiteX122" fmla="*/ 12514 w 3569946"/>
                  <a:gd name="connsiteY122" fmla="*/ 1057274 h 3143250"/>
                  <a:gd name="connsiteX123" fmla="*/ 50614 w 3569946"/>
                  <a:gd name="connsiteY123" fmla="*/ 657226 h 3143250"/>
                  <a:gd name="connsiteX124" fmla="*/ 317314 w 3569946"/>
                  <a:gd name="connsiteY124" fmla="*/ 228600 h 3143250"/>
                  <a:gd name="connsiteX125" fmla="*/ 460190 w 3569946"/>
                  <a:gd name="connsiteY125" fmla="*/ 238126 h 3143250"/>
                  <a:gd name="connsiteX126" fmla="*/ 669738 w 3569946"/>
                  <a:gd name="connsiteY126" fmla="*/ 171450 h 3143250"/>
                  <a:gd name="connsiteX127" fmla="*/ 774514 w 3569946"/>
                  <a:gd name="connsiteY127" fmla="*/ 152400 h 3143250"/>
                  <a:gd name="connsiteX128" fmla="*/ 888814 w 3569946"/>
                  <a:gd name="connsiteY128" fmla="*/ 76200 h 3143250"/>
                  <a:gd name="connsiteX129" fmla="*/ 898338 w 3569946"/>
                  <a:gd name="connsiteY129" fmla="*/ 1905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3569946" h="3143250">
                    <a:moveTo>
                      <a:pt x="945962" y="0"/>
                    </a:moveTo>
                    <a:lnTo>
                      <a:pt x="955490" y="66674"/>
                    </a:lnTo>
                    <a:lnTo>
                      <a:pt x="1145990" y="209550"/>
                    </a:lnTo>
                    <a:lnTo>
                      <a:pt x="1126938" y="304800"/>
                    </a:lnTo>
                    <a:lnTo>
                      <a:pt x="1222190" y="323850"/>
                    </a:lnTo>
                    <a:lnTo>
                      <a:pt x="1203138" y="438150"/>
                    </a:lnTo>
                    <a:lnTo>
                      <a:pt x="1241238" y="447674"/>
                    </a:lnTo>
                    <a:lnTo>
                      <a:pt x="1288862" y="476250"/>
                    </a:lnTo>
                    <a:lnTo>
                      <a:pt x="1355538" y="438150"/>
                    </a:lnTo>
                    <a:lnTo>
                      <a:pt x="1536514" y="523874"/>
                    </a:lnTo>
                    <a:lnTo>
                      <a:pt x="1555562" y="619126"/>
                    </a:lnTo>
                    <a:lnTo>
                      <a:pt x="1641290" y="657226"/>
                    </a:lnTo>
                    <a:lnTo>
                      <a:pt x="1755586" y="561974"/>
                    </a:lnTo>
                    <a:lnTo>
                      <a:pt x="1946090" y="495300"/>
                    </a:lnTo>
                    <a:lnTo>
                      <a:pt x="2088962" y="619126"/>
                    </a:lnTo>
                    <a:lnTo>
                      <a:pt x="2146114" y="609600"/>
                    </a:lnTo>
                    <a:lnTo>
                      <a:pt x="2231838" y="695326"/>
                    </a:lnTo>
                    <a:lnTo>
                      <a:pt x="2327090" y="704850"/>
                    </a:lnTo>
                    <a:lnTo>
                      <a:pt x="2546162" y="581026"/>
                    </a:lnTo>
                    <a:lnTo>
                      <a:pt x="2593786" y="523874"/>
                    </a:lnTo>
                    <a:lnTo>
                      <a:pt x="2717202" y="537586"/>
                    </a:lnTo>
                    <a:cubicBezTo>
                      <a:pt x="2717338" y="539366"/>
                      <a:pt x="2717478" y="541146"/>
                      <a:pt x="2717614" y="542926"/>
                    </a:cubicBezTo>
                    <a:lnTo>
                      <a:pt x="2689038" y="676274"/>
                    </a:lnTo>
                    <a:lnTo>
                      <a:pt x="2774762" y="838200"/>
                    </a:lnTo>
                    <a:lnTo>
                      <a:pt x="2917638" y="781050"/>
                    </a:lnTo>
                    <a:lnTo>
                      <a:pt x="3003362" y="781050"/>
                    </a:lnTo>
                    <a:lnTo>
                      <a:pt x="3041462" y="714374"/>
                    </a:lnTo>
                    <a:lnTo>
                      <a:pt x="3203386" y="695326"/>
                    </a:lnTo>
                    <a:lnTo>
                      <a:pt x="3241490" y="752474"/>
                    </a:lnTo>
                    <a:lnTo>
                      <a:pt x="3336738" y="762000"/>
                    </a:lnTo>
                    <a:lnTo>
                      <a:pt x="3393890" y="809626"/>
                    </a:lnTo>
                    <a:lnTo>
                      <a:pt x="3565338" y="752474"/>
                    </a:lnTo>
                    <a:lnTo>
                      <a:pt x="3569946" y="752474"/>
                    </a:lnTo>
                    <a:lnTo>
                      <a:pt x="3501838" y="876300"/>
                    </a:lnTo>
                    <a:lnTo>
                      <a:pt x="3527238" y="933450"/>
                    </a:lnTo>
                    <a:lnTo>
                      <a:pt x="3527238" y="996950"/>
                    </a:lnTo>
                    <a:lnTo>
                      <a:pt x="3482786" y="1047750"/>
                    </a:lnTo>
                    <a:lnTo>
                      <a:pt x="3451038" y="1187450"/>
                    </a:lnTo>
                    <a:lnTo>
                      <a:pt x="3412938" y="1193800"/>
                    </a:lnTo>
                    <a:lnTo>
                      <a:pt x="3387538" y="1263650"/>
                    </a:lnTo>
                    <a:lnTo>
                      <a:pt x="3228786" y="1390650"/>
                    </a:lnTo>
                    <a:lnTo>
                      <a:pt x="3158938" y="1498600"/>
                    </a:lnTo>
                    <a:lnTo>
                      <a:pt x="3177986" y="1663700"/>
                    </a:lnTo>
                    <a:lnTo>
                      <a:pt x="3133538" y="1714500"/>
                    </a:lnTo>
                    <a:lnTo>
                      <a:pt x="3050986" y="1752600"/>
                    </a:lnTo>
                    <a:lnTo>
                      <a:pt x="2962090" y="1974850"/>
                    </a:lnTo>
                    <a:lnTo>
                      <a:pt x="2930338" y="2019300"/>
                    </a:lnTo>
                    <a:lnTo>
                      <a:pt x="2841438" y="2019300"/>
                    </a:lnTo>
                    <a:lnTo>
                      <a:pt x="2822386" y="2114550"/>
                    </a:lnTo>
                    <a:lnTo>
                      <a:pt x="2644586" y="2139950"/>
                    </a:lnTo>
                    <a:lnTo>
                      <a:pt x="2530290" y="2228850"/>
                    </a:lnTo>
                    <a:lnTo>
                      <a:pt x="2536638" y="2343150"/>
                    </a:lnTo>
                    <a:lnTo>
                      <a:pt x="2473138" y="2393950"/>
                    </a:lnTo>
                    <a:lnTo>
                      <a:pt x="2466786" y="2495550"/>
                    </a:lnTo>
                    <a:lnTo>
                      <a:pt x="2511238" y="2590800"/>
                    </a:lnTo>
                    <a:lnTo>
                      <a:pt x="2499406" y="2768304"/>
                    </a:lnTo>
                    <a:lnTo>
                      <a:pt x="2498538" y="2768600"/>
                    </a:lnTo>
                    <a:lnTo>
                      <a:pt x="2358834" y="2806700"/>
                    </a:lnTo>
                    <a:lnTo>
                      <a:pt x="1914338" y="2933700"/>
                    </a:lnTo>
                    <a:lnTo>
                      <a:pt x="1476186" y="3117850"/>
                    </a:lnTo>
                    <a:lnTo>
                      <a:pt x="1292036" y="3111500"/>
                    </a:lnTo>
                    <a:lnTo>
                      <a:pt x="1234886" y="3092450"/>
                    </a:lnTo>
                    <a:lnTo>
                      <a:pt x="1076136" y="3143250"/>
                    </a:lnTo>
                    <a:lnTo>
                      <a:pt x="1031686" y="3124200"/>
                    </a:lnTo>
                    <a:lnTo>
                      <a:pt x="1241236" y="2832100"/>
                    </a:lnTo>
                    <a:lnTo>
                      <a:pt x="1336486" y="2876550"/>
                    </a:lnTo>
                    <a:lnTo>
                      <a:pt x="1520634" y="2844800"/>
                    </a:lnTo>
                    <a:lnTo>
                      <a:pt x="1628586" y="2781300"/>
                    </a:lnTo>
                    <a:lnTo>
                      <a:pt x="1685738" y="2781300"/>
                    </a:lnTo>
                    <a:lnTo>
                      <a:pt x="1812738" y="2584450"/>
                    </a:lnTo>
                    <a:lnTo>
                      <a:pt x="1927034" y="2616200"/>
                    </a:lnTo>
                    <a:lnTo>
                      <a:pt x="1958786" y="2711450"/>
                    </a:lnTo>
                    <a:lnTo>
                      <a:pt x="2047686" y="2590800"/>
                    </a:lnTo>
                    <a:lnTo>
                      <a:pt x="1977834" y="2533650"/>
                    </a:lnTo>
                    <a:lnTo>
                      <a:pt x="1990538" y="2438400"/>
                    </a:lnTo>
                    <a:lnTo>
                      <a:pt x="1958786" y="2393950"/>
                    </a:lnTo>
                    <a:lnTo>
                      <a:pt x="1965138" y="2330450"/>
                    </a:lnTo>
                    <a:lnTo>
                      <a:pt x="1895286" y="2292350"/>
                    </a:lnTo>
                    <a:lnTo>
                      <a:pt x="1819086" y="2317750"/>
                    </a:lnTo>
                    <a:lnTo>
                      <a:pt x="1698434" y="2266950"/>
                    </a:lnTo>
                    <a:lnTo>
                      <a:pt x="1685738" y="2305050"/>
                    </a:lnTo>
                    <a:lnTo>
                      <a:pt x="1609538" y="2305050"/>
                    </a:lnTo>
                    <a:lnTo>
                      <a:pt x="1584138" y="2349500"/>
                    </a:lnTo>
                    <a:lnTo>
                      <a:pt x="1507938" y="2406650"/>
                    </a:lnTo>
                    <a:lnTo>
                      <a:pt x="1431736" y="2349500"/>
                    </a:lnTo>
                    <a:lnTo>
                      <a:pt x="1298386" y="2349500"/>
                    </a:lnTo>
                    <a:lnTo>
                      <a:pt x="1095186" y="2406650"/>
                    </a:lnTo>
                    <a:lnTo>
                      <a:pt x="993586" y="2260600"/>
                    </a:lnTo>
                    <a:lnTo>
                      <a:pt x="860236" y="2228850"/>
                    </a:lnTo>
                    <a:lnTo>
                      <a:pt x="898336" y="1993900"/>
                    </a:lnTo>
                    <a:lnTo>
                      <a:pt x="815786" y="2070100"/>
                    </a:lnTo>
                    <a:lnTo>
                      <a:pt x="771336" y="2254250"/>
                    </a:lnTo>
                    <a:lnTo>
                      <a:pt x="745936" y="2330450"/>
                    </a:lnTo>
                    <a:lnTo>
                      <a:pt x="752286" y="2470150"/>
                    </a:lnTo>
                    <a:lnTo>
                      <a:pt x="930086" y="2603500"/>
                    </a:lnTo>
                    <a:lnTo>
                      <a:pt x="936436" y="2711450"/>
                    </a:lnTo>
                    <a:lnTo>
                      <a:pt x="758636" y="2647950"/>
                    </a:lnTo>
                    <a:lnTo>
                      <a:pt x="682436" y="2622550"/>
                    </a:lnTo>
                    <a:lnTo>
                      <a:pt x="523686" y="2476500"/>
                    </a:lnTo>
                    <a:lnTo>
                      <a:pt x="612586" y="2152650"/>
                    </a:lnTo>
                    <a:lnTo>
                      <a:pt x="517336" y="2044700"/>
                    </a:lnTo>
                    <a:lnTo>
                      <a:pt x="428436" y="2139950"/>
                    </a:lnTo>
                    <a:lnTo>
                      <a:pt x="403036" y="2044700"/>
                    </a:lnTo>
                    <a:lnTo>
                      <a:pt x="460186" y="2012950"/>
                    </a:lnTo>
                    <a:lnTo>
                      <a:pt x="453836" y="1816100"/>
                    </a:lnTo>
                    <a:lnTo>
                      <a:pt x="453836" y="1695450"/>
                    </a:lnTo>
                    <a:lnTo>
                      <a:pt x="549086" y="1562100"/>
                    </a:lnTo>
                    <a:lnTo>
                      <a:pt x="644336" y="1308100"/>
                    </a:lnTo>
                    <a:lnTo>
                      <a:pt x="644336" y="1250950"/>
                    </a:lnTo>
                    <a:lnTo>
                      <a:pt x="599886" y="1282700"/>
                    </a:lnTo>
                    <a:lnTo>
                      <a:pt x="530036" y="1327150"/>
                    </a:lnTo>
                    <a:lnTo>
                      <a:pt x="479236" y="1346200"/>
                    </a:lnTo>
                    <a:lnTo>
                      <a:pt x="447486" y="1390650"/>
                    </a:lnTo>
                    <a:lnTo>
                      <a:pt x="383986" y="1409700"/>
                    </a:lnTo>
                    <a:lnTo>
                      <a:pt x="390336" y="1466850"/>
                    </a:lnTo>
                    <a:lnTo>
                      <a:pt x="333186" y="1524000"/>
                    </a:lnTo>
                    <a:lnTo>
                      <a:pt x="276036" y="1498600"/>
                    </a:lnTo>
                    <a:lnTo>
                      <a:pt x="263336" y="1435100"/>
                    </a:lnTo>
                    <a:lnTo>
                      <a:pt x="244286" y="1282700"/>
                    </a:lnTo>
                    <a:lnTo>
                      <a:pt x="104586" y="1143000"/>
                    </a:lnTo>
                    <a:lnTo>
                      <a:pt x="2986" y="1066800"/>
                    </a:lnTo>
                    <a:lnTo>
                      <a:pt x="0" y="1051712"/>
                    </a:lnTo>
                    <a:lnTo>
                      <a:pt x="12514" y="1057274"/>
                    </a:lnTo>
                    <a:lnTo>
                      <a:pt x="50614" y="657226"/>
                    </a:lnTo>
                    <a:lnTo>
                      <a:pt x="317314" y="228600"/>
                    </a:lnTo>
                    <a:lnTo>
                      <a:pt x="460190" y="238126"/>
                    </a:lnTo>
                    <a:lnTo>
                      <a:pt x="669738" y="171450"/>
                    </a:lnTo>
                    <a:lnTo>
                      <a:pt x="774514" y="152400"/>
                    </a:lnTo>
                    <a:lnTo>
                      <a:pt x="888814" y="76200"/>
                    </a:lnTo>
                    <a:lnTo>
                      <a:pt x="898338" y="1905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ED38828D-3A72-6566-F064-B9D5FF7A4782}"/>
                  </a:ext>
                </a:extLst>
              </p:cNvPr>
              <p:cNvSpPr/>
              <p:nvPr/>
            </p:nvSpPr>
            <p:spPr>
              <a:xfrm>
                <a:off x="674270" y="4645996"/>
                <a:ext cx="742181" cy="1798824"/>
              </a:xfrm>
              <a:custGeom>
                <a:avLst/>
                <a:gdLst>
                  <a:gd name="connsiteX0" fmla="*/ 61927 w 742181"/>
                  <a:gd name="connsiteY0" fmla="*/ 0 h 1798824"/>
                  <a:gd name="connsiteX1" fmla="*/ 110124 w 742181"/>
                  <a:gd name="connsiteY1" fmla="*/ 32129 h 1798824"/>
                  <a:gd name="connsiteX2" fmla="*/ 142253 w 742181"/>
                  <a:gd name="connsiteY2" fmla="*/ 107100 h 1798824"/>
                  <a:gd name="connsiteX3" fmla="*/ 201158 w 742181"/>
                  <a:gd name="connsiteY3" fmla="*/ 192780 h 1798824"/>
                  <a:gd name="connsiteX4" fmla="*/ 227933 w 742181"/>
                  <a:gd name="connsiteY4" fmla="*/ 230264 h 1798824"/>
                  <a:gd name="connsiteX5" fmla="*/ 276127 w 742181"/>
                  <a:gd name="connsiteY5" fmla="*/ 224909 h 1798824"/>
                  <a:gd name="connsiteX6" fmla="*/ 318268 w 742181"/>
                  <a:gd name="connsiteY6" fmla="*/ 243637 h 1798824"/>
                  <a:gd name="connsiteX7" fmla="*/ 319860 w 742181"/>
                  <a:gd name="connsiteY7" fmla="*/ 251684 h 1798824"/>
                  <a:gd name="connsiteX8" fmla="*/ 376980 w 742181"/>
                  <a:gd name="connsiteY8" fmla="*/ 294524 h 1798824"/>
                  <a:gd name="connsiteX9" fmla="*/ 455520 w 742181"/>
                  <a:gd name="connsiteY9" fmla="*/ 373064 h 1798824"/>
                  <a:gd name="connsiteX10" fmla="*/ 466230 w 742181"/>
                  <a:gd name="connsiteY10" fmla="*/ 458744 h 1798824"/>
                  <a:gd name="connsiteX11" fmla="*/ 468074 w 742181"/>
                  <a:gd name="connsiteY11" fmla="*/ 467965 h 1798824"/>
                  <a:gd name="connsiteX12" fmla="*/ 468005 w 742181"/>
                  <a:gd name="connsiteY12" fmla="*/ 468026 h 1798824"/>
                  <a:gd name="connsiteX13" fmla="*/ 318065 w 742181"/>
                  <a:gd name="connsiteY13" fmla="*/ 523718 h 1798824"/>
                  <a:gd name="connsiteX14" fmla="*/ 305213 w 742181"/>
                  <a:gd name="connsiteY14" fmla="*/ 575126 h 1798824"/>
                  <a:gd name="connsiteX15" fmla="*/ 309497 w 742181"/>
                  <a:gd name="connsiteY15" fmla="*/ 609398 h 1798824"/>
                  <a:gd name="connsiteX16" fmla="*/ 288077 w 742181"/>
                  <a:gd name="connsiteY16" fmla="*/ 630818 h 1798824"/>
                  <a:gd name="connsiteX17" fmla="*/ 288077 w 742181"/>
                  <a:gd name="connsiteY17" fmla="*/ 690794 h 1798824"/>
                  <a:gd name="connsiteX18" fmla="*/ 288077 w 742181"/>
                  <a:gd name="connsiteY18" fmla="*/ 772190 h 1798824"/>
                  <a:gd name="connsiteX19" fmla="*/ 86729 w 742181"/>
                  <a:gd name="connsiteY19" fmla="*/ 1024945 h 1798824"/>
                  <a:gd name="connsiteX20" fmla="*/ 61025 w 742181"/>
                  <a:gd name="connsiteY20" fmla="*/ 1183453 h 1798824"/>
                  <a:gd name="connsiteX21" fmla="*/ 116717 w 742181"/>
                  <a:gd name="connsiteY21" fmla="*/ 1217725 h 1798824"/>
                  <a:gd name="connsiteX22" fmla="*/ 95297 w 742181"/>
                  <a:gd name="connsiteY22" fmla="*/ 1350529 h 1798824"/>
                  <a:gd name="connsiteX23" fmla="*/ 142421 w 742181"/>
                  <a:gd name="connsiteY23" fmla="*/ 1346245 h 1798824"/>
                  <a:gd name="connsiteX24" fmla="*/ 270941 w 742181"/>
                  <a:gd name="connsiteY24" fmla="*/ 1389085 h 1798824"/>
                  <a:gd name="connsiteX25" fmla="*/ 313781 w 742181"/>
                  <a:gd name="connsiteY25" fmla="*/ 1453345 h 1798824"/>
                  <a:gd name="connsiteX26" fmla="*/ 476573 w 742181"/>
                  <a:gd name="connsiteY26" fmla="*/ 1521888 h 1798824"/>
                  <a:gd name="connsiteX27" fmla="*/ 497993 w 742181"/>
                  <a:gd name="connsiteY27" fmla="*/ 1560444 h 1798824"/>
                  <a:gd name="connsiteX28" fmla="*/ 562253 w 742181"/>
                  <a:gd name="connsiteY28" fmla="*/ 1556160 h 1798824"/>
                  <a:gd name="connsiteX29" fmla="*/ 596525 w 742181"/>
                  <a:gd name="connsiteY29" fmla="*/ 1590432 h 1798824"/>
                  <a:gd name="connsiteX30" fmla="*/ 617945 w 742181"/>
                  <a:gd name="connsiteY30" fmla="*/ 1590432 h 1798824"/>
                  <a:gd name="connsiteX31" fmla="*/ 677921 w 742181"/>
                  <a:gd name="connsiteY31" fmla="*/ 1641840 h 1798824"/>
                  <a:gd name="connsiteX32" fmla="*/ 686489 w 742181"/>
                  <a:gd name="connsiteY32" fmla="*/ 1697532 h 1798824"/>
                  <a:gd name="connsiteX33" fmla="*/ 720761 w 742181"/>
                  <a:gd name="connsiteY33" fmla="*/ 1680396 h 1798824"/>
                  <a:gd name="connsiteX34" fmla="*/ 742181 w 742181"/>
                  <a:gd name="connsiteY34" fmla="*/ 1688964 h 1798824"/>
                  <a:gd name="connsiteX35" fmla="*/ 736243 w 742181"/>
                  <a:gd name="connsiteY35" fmla="*/ 1798824 h 1798824"/>
                  <a:gd name="connsiteX36" fmla="*/ 0 w 742181"/>
                  <a:gd name="connsiteY36" fmla="*/ 1798824 h 1798824"/>
                  <a:gd name="connsiteX37" fmla="*/ 0 w 742181"/>
                  <a:gd name="connsiteY37" fmla="*/ 48794 h 1798824"/>
                  <a:gd name="connsiteX38" fmla="*/ 8378 w 742181"/>
                  <a:gd name="connsiteY38" fmla="*/ 48195 h 1798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42181" h="1798824">
                    <a:moveTo>
                      <a:pt x="61927" y="0"/>
                    </a:moveTo>
                    <a:lnTo>
                      <a:pt x="110124" y="32129"/>
                    </a:lnTo>
                    <a:lnTo>
                      <a:pt x="142253" y="107100"/>
                    </a:lnTo>
                    <a:lnTo>
                      <a:pt x="201158" y="192780"/>
                    </a:lnTo>
                    <a:lnTo>
                      <a:pt x="227933" y="230264"/>
                    </a:lnTo>
                    <a:lnTo>
                      <a:pt x="276127" y="224909"/>
                    </a:lnTo>
                    <a:lnTo>
                      <a:pt x="318268" y="243637"/>
                    </a:lnTo>
                    <a:lnTo>
                      <a:pt x="319860" y="251684"/>
                    </a:lnTo>
                    <a:lnTo>
                      <a:pt x="376980" y="294524"/>
                    </a:lnTo>
                    <a:lnTo>
                      <a:pt x="455520" y="373064"/>
                    </a:lnTo>
                    <a:lnTo>
                      <a:pt x="466230" y="458744"/>
                    </a:lnTo>
                    <a:lnTo>
                      <a:pt x="468074" y="467965"/>
                    </a:lnTo>
                    <a:lnTo>
                      <a:pt x="468005" y="468026"/>
                    </a:lnTo>
                    <a:lnTo>
                      <a:pt x="318065" y="523718"/>
                    </a:lnTo>
                    <a:lnTo>
                      <a:pt x="305213" y="575126"/>
                    </a:lnTo>
                    <a:lnTo>
                      <a:pt x="309497" y="609398"/>
                    </a:lnTo>
                    <a:lnTo>
                      <a:pt x="288077" y="630818"/>
                    </a:lnTo>
                    <a:lnTo>
                      <a:pt x="288077" y="690794"/>
                    </a:lnTo>
                    <a:lnTo>
                      <a:pt x="288077" y="772190"/>
                    </a:lnTo>
                    <a:lnTo>
                      <a:pt x="86729" y="1024945"/>
                    </a:lnTo>
                    <a:lnTo>
                      <a:pt x="61025" y="1183453"/>
                    </a:lnTo>
                    <a:lnTo>
                      <a:pt x="116717" y="1217725"/>
                    </a:lnTo>
                    <a:lnTo>
                      <a:pt x="95297" y="1350529"/>
                    </a:lnTo>
                    <a:lnTo>
                      <a:pt x="142421" y="1346245"/>
                    </a:lnTo>
                    <a:lnTo>
                      <a:pt x="270941" y="1389085"/>
                    </a:lnTo>
                    <a:lnTo>
                      <a:pt x="313781" y="1453345"/>
                    </a:lnTo>
                    <a:lnTo>
                      <a:pt x="476573" y="1521888"/>
                    </a:lnTo>
                    <a:lnTo>
                      <a:pt x="497993" y="1560444"/>
                    </a:lnTo>
                    <a:lnTo>
                      <a:pt x="562253" y="1556160"/>
                    </a:lnTo>
                    <a:lnTo>
                      <a:pt x="596525" y="1590432"/>
                    </a:lnTo>
                    <a:lnTo>
                      <a:pt x="617945" y="1590432"/>
                    </a:lnTo>
                    <a:lnTo>
                      <a:pt x="677921" y="1641840"/>
                    </a:lnTo>
                    <a:lnTo>
                      <a:pt x="686489" y="1697532"/>
                    </a:lnTo>
                    <a:lnTo>
                      <a:pt x="720761" y="1680396"/>
                    </a:lnTo>
                    <a:lnTo>
                      <a:pt x="742181" y="1688964"/>
                    </a:lnTo>
                    <a:lnTo>
                      <a:pt x="736243" y="1798824"/>
                    </a:lnTo>
                    <a:lnTo>
                      <a:pt x="0" y="1798824"/>
                    </a:lnTo>
                    <a:lnTo>
                      <a:pt x="0" y="48794"/>
                    </a:lnTo>
                    <a:lnTo>
                      <a:pt x="8378" y="48195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62ECAA7C-68C5-B1D9-A9EF-508B78D1C07C}"/>
                  </a:ext>
                </a:extLst>
              </p:cNvPr>
              <p:cNvSpPr/>
              <p:nvPr/>
            </p:nvSpPr>
            <p:spPr>
              <a:xfrm>
                <a:off x="2409368" y="3732180"/>
                <a:ext cx="975751" cy="1036980"/>
              </a:xfrm>
              <a:custGeom>
                <a:avLst/>
                <a:gdLst>
                  <a:gd name="connsiteX0" fmla="*/ 0 w 975751"/>
                  <a:gd name="connsiteY0" fmla="*/ 0 h 1036980"/>
                  <a:gd name="connsiteX1" fmla="*/ 975751 w 975751"/>
                  <a:gd name="connsiteY1" fmla="*/ 0 h 1036980"/>
                  <a:gd name="connsiteX2" fmla="*/ 975751 w 975751"/>
                  <a:gd name="connsiteY2" fmla="*/ 722557 h 1036980"/>
                  <a:gd name="connsiteX3" fmla="*/ 935954 w 975751"/>
                  <a:gd name="connsiteY3" fmla="*/ 742456 h 1036980"/>
                  <a:gd name="connsiteX4" fmla="*/ 914534 w 975751"/>
                  <a:gd name="connsiteY4" fmla="*/ 801360 h 1036980"/>
                  <a:gd name="connsiteX5" fmla="*/ 860985 w 975751"/>
                  <a:gd name="connsiteY5" fmla="*/ 817425 h 1036980"/>
                  <a:gd name="connsiteX6" fmla="*/ 834211 w 975751"/>
                  <a:gd name="connsiteY6" fmla="*/ 849556 h 1036980"/>
                  <a:gd name="connsiteX7" fmla="*/ 764594 w 975751"/>
                  <a:gd name="connsiteY7" fmla="*/ 865620 h 1036980"/>
                  <a:gd name="connsiteX8" fmla="*/ 748531 w 975751"/>
                  <a:gd name="connsiteY8" fmla="*/ 892396 h 1036980"/>
                  <a:gd name="connsiteX9" fmla="*/ 684268 w 975751"/>
                  <a:gd name="connsiteY9" fmla="*/ 903105 h 1036980"/>
                  <a:gd name="connsiteX10" fmla="*/ 673560 w 975751"/>
                  <a:gd name="connsiteY10" fmla="*/ 940590 h 1036980"/>
                  <a:gd name="connsiteX11" fmla="*/ 668205 w 975751"/>
                  <a:gd name="connsiteY11" fmla="*/ 988785 h 1036980"/>
                  <a:gd name="connsiteX12" fmla="*/ 587880 w 975751"/>
                  <a:gd name="connsiteY12" fmla="*/ 988785 h 1036980"/>
                  <a:gd name="connsiteX13" fmla="*/ 491491 w 975751"/>
                  <a:gd name="connsiteY13" fmla="*/ 1020916 h 1036980"/>
                  <a:gd name="connsiteX14" fmla="*/ 459360 w 975751"/>
                  <a:gd name="connsiteY14" fmla="*/ 994140 h 1036980"/>
                  <a:gd name="connsiteX15" fmla="*/ 405811 w 975751"/>
                  <a:gd name="connsiteY15" fmla="*/ 988785 h 1036980"/>
                  <a:gd name="connsiteX16" fmla="*/ 384388 w 975751"/>
                  <a:gd name="connsiteY16" fmla="*/ 956656 h 1036980"/>
                  <a:gd name="connsiteX17" fmla="*/ 293354 w 975751"/>
                  <a:gd name="connsiteY17" fmla="*/ 967365 h 1036980"/>
                  <a:gd name="connsiteX18" fmla="*/ 271934 w 975751"/>
                  <a:gd name="connsiteY18" fmla="*/ 1004850 h 1036980"/>
                  <a:gd name="connsiteX19" fmla="*/ 223739 w 975751"/>
                  <a:gd name="connsiteY19" fmla="*/ 1004850 h 1036980"/>
                  <a:gd name="connsiteX20" fmla="*/ 143414 w 975751"/>
                  <a:gd name="connsiteY20" fmla="*/ 1036980 h 1036980"/>
                  <a:gd name="connsiteX21" fmla="*/ 95219 w 975751"/>
                  <a:gd name="connsiteY21" fmla="*/ 945945 h 1036980"/>
                  <a:gd name="connsiteX22" fmla="*/ 111285 w 975751"/>
                  <a:gd name="connsiteY22" fmla="*/ 870976 h 1036980"/>
                  <a:gd name="connsiteX23" fmla="*/ 105931 w 975751"/>
                  <a:gd name="connsiteY23" fmla="*/ 801360 h 1036980"/>
                  <a:gd name="connsiteX24" fmla="*/ 170188 w 975751"/>
                  <a:gd name="connsiteY24" fmla="*/ 769230 h 1036980"/>
                  <a:gd name="connsiteX25" fmla="*/ 175545 w 975751"/>
                  <a:gd name="connsiteY25" fmla="*/ 678196 h 1036980"/>
                  <a:gd name="connsiteX26" fmla="*/ 148771 w 975751"/>
                  <a:gd name="connsiteY26" fmla="*/ 624645 h 1036980"/>
                  <a:gd name="connsiteX27" fmla="*/ 250514 w 975751"/>
                  <a:gd name="connsiteY27" fmla="*/ 613936 h 1036980"/>
                  <a:gd name="connsiteX28" fmla="*/ 196965 w 975751"/>
                  <a:gd name="connsiteY28" fmla="*/ 544321 h 1036980"/>
                  <a:gd name="connsiteX29" fmla="*/ 180899 w 975751"/>
                  <a:gd name="connsiteY29" fmla="*/ 522901 h 1036980"/>
                  <a:gd name="connsiteX30" fmla="*/ 202319 w 975751"/>
                  <a:gd name="connsiteY30" fmla="*/ 474705 h 1036980"/>
                  <a:gd name="connsiteX31" fmla="*/ 223739 w 975751"/>
                  <a:gd name="connsiteY31" fmla="*/ 469351 h 1036980"/>
                  <a:gd name="connsiteX32" fmla="*/ 229094 w 975751"/>
                  <a:gd name="connsiteY32" fmla="*/ 389025 h 1036980"/>
                  <a:gd name="connsiteX33" fmla="*/ 202319 w 975751"/>
                  <a:gd name="connsiteY33" fmla="*/ 335476 h 1036980"/>
                  <a:gd name="connsiteX34" fmla="*/ 132705 w 975751"/>
                  <a:gd name="connsiteY34" fmla="*/ 292636 h 1036980"/>
                  <a:gd name="connsiteX35" fmla="*/ 127348 w 975751"/>
                  <a:gd name="connsiteY35" fmla="*/ 223021 h 1036980"/>
                  <a:gd name="connsiteX36" fmla="*/ 68445 w 975751"/>
                  <a:gd name="connsiteY36" fmla="*/ 223021 h 1036980"/>
                  <a:gd name="connsiteX37" fmla="*/ 36314 w 975751"/>
                  <a:gd name="connsiteY37" fmla="*/ 169471 h 1036980"/>
                  <a:gd name="connsiteX38" fmla="*/ 41668 w 975751"/>
                  <a:gd name="connsiteY38" fmla="*/ 126631 h 1036980"/>
                  <a:gd name="connsiteX39" fmla="*/ 84508 w 975751"/>
                  <a:gd name="connsiteY39" fmla="*/ 89146 h 1036980"/>
                  <a:gd name="connsiteX40" fmla="*/ 57734 w 975751"/>
                  <a:gd name="connsiteY40" fmla="*/ 30241 h 1036980"/>
                  <a:gd name="connsiteX41" fmla="*/ 4185 w 975751"/>
                  <a:gd name="connsiteY41" fmla="*/ 19531 h 1036980"/>
                  <a:gd name="connsiteX0" fmla="*/ 975751 w 1067191"/>
                  <a:gd name="connsiteY0" fmla="*/ 0 h 1036980"/>
                  <a:gd name="connsiteX1" fmla="*/ 975751 w 1067191"/>
                  <a:gd name="connsiteY1" fmla="*/ 722557 h 1036980"/>
                  <a:gd name="connsiteX2" fmla="*/ 935954 w 1067191"/>
                  <a:gd name="connsiteY2" fmla="*/ 742456 h 1036980"/>
                  <a:gd name="connsiteX3" fmla="*/ 914534 w 1067191"/>
                  <a:gd name="connsiteY3" fmla="*/ 801360 h 1036980"/>
                  <a:gd name="connsiteX4" fmla="*/ 860985 w 1067191"/>
                  <a:gd name="connsiteY4" fmla="*/ 817425 h 1036980"/>
                  <a:gd name="connsiteX5" fmla="*/ 834211 w 1067191"/>
                  <a:gd name="connsiteY5" fmla="*/ 849556 h 1036980"/>
                  <a:gd name="connsiteX6" fmla="*/ 764594 w 1067191"/>
                  <a:gd name="connsiteY6" fmla="*/ 865620 h 1036980"/>
                  <a:gd name="connsiteX7" fmla="*/ 748531 w 1067191"/>
                  <a:gd name="connsiteY7" fmla="*/ 892396 h 1036980"/>
                  <a:gd name="connsiteX8" fmla="*/ 684268 w 1067191"/>
                  <a:gd name="connsiteY8" fmla="*/ 903105 h 1036980"/>
                  <a:gd name="connsiteX9" fmla="*/ 673560 w 1067191"/>
                  <a:gd name="connsiteY9" fmla="*/ 940590 h 1036980"/>
                  <a:gd name="connsiteX10" fmla="*/ 668205 w 1067191"/>
                  <a:gd name="connsiteY10" fmla="*/ 988785 h 1036980"/>
                  <a:gd name="connsiteX11" fmla="*/ 587880 w 1067191"/>
                  <a:gd name="connsiteY11" fmla="*/ 988785 h 1036980"/>
                  <a:gd name="connsiteX12" fmla="*/ 491491 w 1067191"/>
                  <a:gd name="connsiteY12" fmla="*/ 1020916 h 1036980"/>
                  <a:gd name="connsiteX13" fmla="*/ 459360 w 1067191"/>
                  <a:gd name="connsiteY13" fmla="*/ 994140 h 1036980"/>
                  <a:gd name="connsiteX14" fmla="*/ 405811 w 1067191"/>
                  <a:gd name="connsiteY14" fmla="*/ 988785 h 1036980"/>
                  <a:gd name="connsiteX15" fmla="*/ 384388 w 1067191"/>
                  <a:gd name="connsiteY15" fmla="*/ 956656 h 1036980"/>
                  <a:gd name="connsiteX16" fmla="*/ 293354 w 1067191"/>
                  <a:gd name="connsiteY16" fmla="*/ 967365 h 1036980"/>
                  <a:gd name="connsiteX17" fmla="*/ 271934 w 1067191"/>
                  <a:gd name="connsiteY17" fmla="*/ 1004850 h 1036980"/>
                  <a:gd name="connsiteX18" fmla="*/ 223739 w 1067191"/>
                  <a:gd name="connsiteY18" fmla="*/ 1004850 h 1036980"/>
                  <a:gd name="connsiteX19" fmla="*/ 143414 w 1067191"/>
                  <a:gd name="connsiteY19" fmla="*/ 1036980 h 1036980"/>
                  <a:gd name="connsiteX20" fmla="*/ 95219 w 1067191"/>
                  <a:gd name="connsiteY20" fmla="*/ 945945 h 1036980"/>
                  <a:gd name="connsiteX21" fmla="*/ 111285 w 1067191"/>
                  <a:gd name="connsiteY21" fmla="*/ 870976 h 1036980"/>
                  <a:gd name="connsiteX22" fmla="*/ 105931 w 1067191"/>
                  <a:gd name="connsiteY22" fmla="*/ 801360 h 1036980"/>
                  <a:gd name="connsiteX23" fmla="*/ 170188 w 1067191"/>
                  <a:gd name="connsiteY23" fmla="*/ 769230 h 1036980"/>
                  <a:gd name="connsiteX24" fmla="*/ 175545 w 1067191"/>
                  <a:gd name="connsiteY24" fmla="*/ 678196 h 1036980"/>
                  <a:gd name="connsiteX25" fmla="*/ 148771 w 1067191"/>
                  <a:gd name="connsiteY25" fmla="*/ 624645 h 1036980"/>
                  <a:gd name="connsiteX26" fmla="*/ 250514 w 1067191"/>
                  <a:gd name="connsiteY26" fmla="*/ 613936 h 1036980"/>
                  <a:gd name="connsiteX27" fmla="*/ 196965 w 1067191"/>
                  <a:gd name="connsiteY27" fmla="*/ 544321 h 1036980"/>
                  <a:gd name="connsiteX28" fmla="*/ 180899 w 1067191"/>
                  <a:gd name="connsiteY28" fmla="*/ 522901 h 1036980"/>
                  <a:gd name="connsiteX29" fmla="*/ 202319 w 1067191"/>
                  <a:gd name="connsiteY29" fmla="*/ 474705 h 1036980"/>
                  <a:gd name="connsiteX30" fmla="*/ 223739 w 1067191"/>
                  <a:gd name="connsiteY30" fmla="*/ 469351 h 1036980"/>
                  <a:gd name="connsiteX31" fmla="*/ 229094 w 1067191"/>
                  <a:gd name="connsiteY31" fmla="*/ 389025 h 1036980"/>
                  <a:gd name="connsiteX32" fmla="*/ 202319 w 1067191"/>
                  <a:gd name="connsiteY32" fmla="*/ 335476 h 1036980"/>
                  <a:gd name="connsiteX33" fmla="*/ 132705 w 1067191"/>
                  <a:gd name="connsiteY33" fmla="*/ 292636 h 1036980"/>
                  <a:gd name="connsiteX34" fmla="*/ 127348 w 1067191"/>
                  <a:gd name="connsiteY34" fmla="*/ 223021 h 1036980"/>
                  <a:gd name="connsiteX35" fmla="*/ 68445 w 1067191"/>
                  <a:gd name="connsiteY35" fmla="*/ 223021 h 1036980"/>
                  <a:gd name="connsiteX36" fmla="*/ 36314 w 1067191"/>
                  <a:gd name="connsiteY36" fmla="*/ 169471 h 1036980"/>
                  <a:gd name="connsiteX37" fmla="*/ 41668 w 1067191"/>
                  <a:gd name="connsiteY37" fmla="*/ 126631 h 1036980"/>
                  <a:gd name="connsiteX38" fmla="*/ 84508 w 1067191"/>
                  <a:gd name="connsiteY38" fmla="*/ 89146 h 1036980"/>
                  <a:gd name="connsiteX39" fmla="*/ 57734 w 1067191"/>
                  <a:gd name="connsiteY39" fmla="*/ 30241 h 1036980"/>
                  <a:gd name="connsiteX40" fmla="*/ 4185 w 1067191"/>
                  <a:gd name="connsiteY40" fmla="*/ 19531 h 1036980"/>
                  <a:gd name="connsiteX41" fmla="*/ 0 w 1067191"/>
                  <a:gd name="connsiteY41" fmla="*/ 0 h 1036980"/>
                  <a:gd name="connsiteX42" fmla="*/ 1067191 w 1067191"/>
                  <a:gd name="connsiteY42" fmla="*/ 91440 h 1036980"/>
                  <a:gd name="connsiteX0" fmla="*/ 975751 w 1067191"/>
                  <a:gd name="connsiteY0" fmla="*/ 722557 h 1036980"/>
                  <a:gd name="connsiteX1" fmla="*/ 935954 w 1067191"/>
                  <a:gd name="connsiteY1" fmla="*/ 742456 h 1036980"/>
                  <a:gd name="connsiteX2" fmla="*/ 914534 w 1067191"/>
                  <a:gd name="connsiteY2" fmla="*/ 801360 h 1036980"/>
                  <a:gd name="connsiteX3" fmla="*/ 860985 w 1067191"/>
                  <a:gd name="connsiteY3" fmla="*/ 817425 h 1036980"/>
                  <a:gd name="connsiteX4" fmla="*/ 834211 w 1067191"/>
                  <a:gd name="connsiteY4" fmla="*/ 849556 h 1036980"/>
                  <a:gd name="connsiteX5" fmla="*/ 764594 w 1067191"/>
                  <a:gd name="connsiteY5" fmla="*/ 865620 h 1036980"/>
                  <a:gd name="connsiteX6" fmla="*/ 748531 w 1067191"/>
                  <a:gd name="connsiteY6" fmla="*/ 892396 h 1036980"/>
                  <a:gd name="connsiteX7" fmla="*/ 684268 w 1067191"/>
                  <a:gd name="connsiteY7" fmla="*/ 903105 h 1036980"/>
                  <a:gd name="connsiteX8" fmla="*/ 673560 w 1067191"/>
                  <a:gd name="connsiteY8" fmla="*/ 940590 h 1036980"/>
                  <a:gd name="connsiteX9" fmla="*/ 668205 w 1067191"/>
                  <a:gd name="connsiteY9" fmla="*/ 988785 h 1036980"/>
                  <a:gd name="connsiteX10" fmla="*/ 587880 w 1067191"/>
                  <a:gd name="connsiteY10" fmla="*/ 988785 h 1036980"/>
                  <a:gd name="connsiteX11" fmla="*/ 491491 w 1067191"/>
                  <a:gd name="connsiteY11" fmla="*/ 1020916 h 1036980"/>
                  <a:gd name="connsiteX12" fmla="*/ 459360 w 1067191"/>
                  <a:gd name="connsiteY12" fmla="*/ 994140 h 1036980"/>
                  <a:gd name="connsiteX13" fmla="*/ 405811 w 1067191"/>
                  <a:gd name="connsiteY13" fmla="*/ 988785 h 1036980"/>
                  <a:gd name="connsiteX14" fmla="*/ 384388 w 1067191"/>
                  <a:gd name="connsiteY14" fmla="*/ 956656 h 1036980"/>
                  <a:gd name="connsiteX15" fmla="*/ 293354 w 1067191"/>
                  <a:gd name="connsiteY15" fmla="*/ 967365 h 1036980"/>
                  <a:gd name="connsiteX16" fmla="*/ 271934 w 1067191"/>
                  <a:gd name="connsiteY16" fmla="*/ 1004850 h 1036980"/>
                  <a:gd name="connsiteX17" fmla="*/ 223739 w 1067191"/>
                  <a:gd name="connsiteY17" fmla="*/ 1004850 h 1036980"/>
                  <a:gd name="connsiteX18" fmla="*/ 143414 w 1067191"/>
                  <a:gd name="connsiteY18" fmla="*/ 1036980 h 1036980"/>
                  <a:gd name="connsiteX19" fmla="*/ 95219 w 1067191"/>
                  <a:gd name="connsiteY19" fmla="*/ 945945 h 1036980"/>
                  <a:gd name="connsiteX20" fmla="*/ 111285 w 1067191"/>
                  <a:gd name="connsiteY20" fmla="*/ 870976 h 1036980"/>
                  <a:gd name="connsiteX21" fmla="*/ 105931 w 1067191"/>
                  <a:gd name="connsiteY21" fmla="*/ 801360 h 1036980"/>
                  <a:gd name="connsiteX22" fmla="*/ 170188 w 1067191"/>
                  <a:gd name="connsiteY22" fmla="*/ 769230 h 1036980"/>
                  <a:gd name="connsiteX23" fmla="*/ 175545 w 1067191"/>
                  <a:gd name="connsiteY23" fmla="*/ 678196 h 1036980"/>
                  <a:gd name="connsiteX24" fmla="*/ 148771 w 1067191"/>
                  <a:gd name="connsiteY24" fmla="*/ 624645 h 1036980"/>
                  <a:gd name="connsiteX25" fmla="*/ 250514 w 1067191"/>
                  <a:gd name="connsiteY25" fmla="*/ 613936 h 1036980"/>
                  <a:gd name="connsiteX26" fmla="*/ 196965 w 1067191"/>
                  <a:gd name="connsiteY26" fmla="*/ 544321 h 1036980"/>
                  <a:gd name="connsiteX27" fmla="*/ 180899 w 1067191"/>
                  <a:gd name="connsiteY27" fmla="*/ 522901 h 1036980"/>
                  <a:gd name="connsiteX28" fmla="*/ 202319 w 1067191"/>
                  <a:gd name="connsiteY28" fmla="*/ 474705 h 1036980"/>
                  <a:gd name="connsiteX29" fmla="*/ 223739 w 1067191"/>
                  <a:gd name="connsiteY29" fmla="*/ 469351 h 1036980"/>
                  <a:gd name="connsiteX30" fmla="*/ 229094 w 1067191"/>
                  <a:gd name="connsiteY30" fmla="*/ 389025 h 1036980"/>
                  <a:gd name="connsiteX31" fmla="*/ 202319 w 1067191"/>
                  <a:gd name="connsiteY31" fmla="*/ 335476 h 1036980"/>
                  <a:gd name="connsiteX32" fmla="*/ 132705 w 1067191"/>
                  <a:gd name="connsiteY32" fmla="*/ 292636 h 1036980"/>
                  <a:gd name="connsiteX33" fmla="*/ 127348 w 1067191"/>
                  <a:gd name="connsiteY33" fmla="*/ 223021 h 1036980"/>
                  <a:gd name="connsiteX34" fmla="*/ 68445 w 1067191"/>
                  <a:gd name="connsiteY34" fmla="*/ 223021 h 1036980"/>
                  <a:gd name="connsiteX35" fmla="*/ 36314 w 1067191"/>
                  <a:gd name="connsiteY35" fmla="*/ 169471 h 1036980"/>
                  <a:gd name="connsiteX36" fmla="*/ 41668 w 1067191"/>
                  <a:gd name="connsiteY36" fmla="*/ 126631 h 1036980"/>
                  <a:gd name="connsiteX37" fmla="*/ 84508 w 1067191"/>
                  <a:gd name="connsiteY37" fmla="*/ 89146 h 1036980"/>
                  <a:gd name="connsiteX38" fmla="*/ 57734 w 1067191"/>
                  <a:gd name="connsiteY38" fmla="*/ 30241 h 1036980"/>
                  <a:gd name="connsiteX39" fmla="*/ 4185 w 1067191"/>
                  <a:gd name="connsiteY39" fmla="*/ 19531 h 1036980"/>
                  <a:gd name="connsiteX40" fmla="*/ 0 w 1067191"/>
                  <a:gd name="connsiteY40" fmla="*/ 0 h 1036980"/>
                  <a:gd name="connsiteX41" fmla="*/ 1067191 w 1067191"/>
                  <a:gd name="connsiteY41" fmla="*/ 91440 h 1036980"/>
                  <a:gd name="connsiteX0" fmla="*/ 975751 w 975751"/>
                  <a:gd name="connsiteY0" fmla="*/ 722557 h 1036980"/>
                  <a:gd name="connsiteX1" fmla="*/ 935954 w 975751"/>
                  <a:gd name="connsiteY1" fmla="*/ 742456 h 1036980"/>
                  <a:gd name="connsiteX2" fmla="*/ 914534 w 975751"/>
                  <a:gd name="connsiteY2" fmla="*/ 801360 h 1036980"/>
                  <a:gd name="connsiteX3" fmla="*/ 860985 w 975751"/>
                  <a:gd name="connsiteY3" fmla="*/ 817425 h 1036980"/>
                  <a:gd name="connsiteX4" fmla="*/ 834211 w 975751"/>
                  <a:gd name="connsiteY4" fmla="*/ 849556 h 1036980"/>
                  <a:gd name="connsiteX5" fmla="*/ 764594 w 975751"/>
                  <a:gd name="connsiteY5" fmla="*/ 865620 h 1036980"/>
                  <a:gd name="connsiteX6" fmla="*/ 748531 w 975751"/>
                  <a:gd name="connsiteY6" fmla="*/ 892396 h 1036980"/>
                  <a:gd name="connsiteX7" fmla="*/ 684268 w 975751"/>
                  <a:gd name="connsiteY7" fmla="*/ 903105 h 1036980"/>
                  <a:gd name="connsiteX8" fmla="*/ 673560 w 975751"/>
                  <a:gd name="connsiteY8" fmla="*/ 940590 h 1036980"/>
                  <a:gd name="connsiteX9" fmla="*/ 668205 w 975751"/>
                  <a:gd name="connsiteY9" fmla="*/ 988785 h 1036980"/>
                  <a:gd name="connsiteX10" fmla="*/ 587880 w 975751"/>
                  <a:gd name="connsiteY10" fmla="*/ 988785 h 1036980"/>
                  <a:gd name="connsiteX11" fmla="*/ 491491 w 975751"/>
                  <a:gd name="connsiteY11" fmla="*/ 1020916 h 1036980"/>
                  <a:gd name="connsiteX12" fmla="*/ 459360 w 975751"/>
                  <a:gd name="connsiteY12" fmla="*/ 994140 h 1036980"/>
                  <a:gd name="connsiteX13" fmla="*/ 405811 w 975751"/>
                  <a:gd name="connsiteY13" fmla="*/ 988785 h 1036980"/>
                  <a:gd name="connsiteX14" fmla="*/ 384388 w 975751"/>
                  <a:gd name="connsiteY14" fmla="*/ 956656 h 1036980"/>
                  <a:gd name="connsiteX15" fmla="*/ 293354 w 975751"/>
                  <a:gd name="connsiteY15" fmla="*/ 967365 h 1036980"/>
                  <a:gd name="connsiteX16" fmla="*/ 271934 w 975751"/>
                  <a:gd name="connsiteY16" fmla="*/ 1004850 h 1036980"/>
                  <a:gd name="connsiteX17" fmla="*/ 223739 w 975751"/>
                  <a:gd name="connsiteY17" fmla="*/ 1004850 h 1036980"/>
                  <a:gd name="connsiteX18" fmla="*/ 143414 w 975751"/>
                  <a:gd name="connsiteY18" fmla="*/ 1036980 h 1036980"/>
                  <a:gd name="connsiteX19" fmla="*/ 95219 w 975751"/>
                  <a:gd name="connsiteY19" fmla="*/ 945945 h 1036980"/>
                  <a:gd name="connsiteX20" fmla="*/ 111285 w 975751"/>
                  <a:gd name="connsiteY20" fmla="*/ 870976 h 1036980"/>
                  <a:gd name="connsiteX21" fmla="*/ 105931 w 975751"/>
                  <a:gd name="connsiteY21" fmla="*/ 801360 h 1036980"/>
                  <a:gd name="connsiteX22" fmla="*/ 170188 w 975751"/>
                  <a:gd name="connsiteY22" fmla="*/ 769230 h 1036980"/>
                  <a:gd name="connsiteX23" fmla="*/ 175545 w 975751"/>
                  <a:gd name="connsiteY23" fmla="*/ 678196 h 1036980"/>
                  <a:gd name="connsiteX24" fmla="*/ 148771 w 975751"/>
                  <a:gd name="connsiteY24" fmla="*/ 624645 h 1036980"/>
                  <a:gd name="connsiteX25" fmla="*/ 250514 w 975751"/>
                  <a:gd name="connsiteY25" fmla="*/ 613936 h 1036980"/>
                  <a:gd name="connsiteX26" fmla="*/ 196965 w 975751"/>
                  <a:gd name="connsiteY26" fmla="*/ 544321 h 1036980"/>
                  <a:gd name="connsiteX27" fmla="*/ 180899 w 975751"/>
                  <a:gd name="connsiteY27" fmla="*/ 522901 h 1036980"/>
                  <a:gd name="connsiteX28" fmla="*/ 202319 w 975751"/>
                  <a:gd name="connsiteY28" fmla="*/ 474705 h 1036980"/>
                  <a:gd name="connsiteX29" fmla="*/ 223739 w 975751"/>
                  <a:gd name="connsiteY29" fmla="*/ 469351 h 1036980"/>
                  <a:gd name="connsiteX30" fmla="*/ 229094 w 975751"/>
                  <a:gd name="connsiteY30" fmla="*/ 389025 h 1036980"/>
                  <a:gd name="connsiteX31" fmla="*/ 202319 w 975751"/>
                  <a:gd name="connsiteY31" fmla="*/ 335476 h 1036980"/>
                  <a:gd name="connsiteX32" fmla="*/ 132705 w 975751"/>
                  <a:gd name="connsiteY32" fmla="*/ 292636 h 1036980"/>
                  <a:gd name="connsiteX33" fmla="*/ 127348 w 975751"/>
                  <a:gd name="connsiteY33" fmla="*/ 223021 h 1036980"/>
                  <a:gd name="connsiteX34" fmla="*/ 68445 w 975751"/>
                  <a:gd name="connsiteY34" fmla="*/ 223021 h 1036980"/>
                  <a:gd name="connsiteX35" fmla="*/ 36314 w 975751"/>
                  <a:gd name="connsiteY35" fmla="*/ 169471 h 1036980"/>
                  <a:gd name="connsiteX36" fmla="*/ 41668 w 975751"/>
                  <a:gd name="connsiteY36" fmla="*/ 126631 h 1036980"/>
                  <a:gd name="connsiteX37" fmla="*/ 84508 w 975751"/>
                  <a:gd name="connsiteY37" fmla="*/ 89146 h 1036980"/>
                  <a:gd name="connsiteX38" fmla="*/ 57734 w 975751"/>
                  <a:gd name="connsiteY38" fmla="*/ 30241 h 1036980"/>
                  <a:gd name="connsiteX39" fmla="*/ 4185 w 975751"/>
                  <a:gd name="connsiteY39" fmla="*/ 19531 h 1036980"/>
                  <a:gd name="connsiteX40" fmla="*/ 0 w 975751"/>
                  <a:gd name="connsiteY40" fmla="*/ 0 h 1036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975751" h="1036980">
                    <a:moveTo>
                      <a:pt x="975751" y="722557"/>
                    </a:moveTo>
                    <a:lnTo>
                      <a:pt x="935954" y="742456"/>
                    </a:lnTo>
                    <a:lnTo>
                      <a:pt x="914534" y="801360"/>
                    </a:lnTo>
                    <a:lnTo>
                      <a:pt x="860985" y="817425"/>
                    </a:lnTo>
                    <a:lnTo>
                      <a:pt x="834211" y="849556"/>
                    </a:lnTo>
                    <a:lnTo>
                      <a:pt x="764594" y="865620"/>
                    </a:lnTo>
                    <a:lnTo>
                      <a:pt x="748531" y="892396"/>
                    </a:lnTo>
                    <a:lnTo>
                      <a:pt x="684268" y="903105"/>
                    </a:lnTo>
                    <a:lnTo>
                      <a:pt x="673560" y="940590"/>
                    </a:lnTo>
                    <a:lnTo>
                      <a:pt x="668205" y="988785"/>
                    </a:lnTo>
                    <a:lnTo>
                      <a:pt x="587880" y="988785"/>
                    </a:lnTo>
                    <a:lnTo>
                      <a:pt x="491491" y="1020916"/>
                    </a:lnTo>
                    <a:lnTo>
                      <a:pt x="459360" y="994140"/>
                    </a:lnTo>
                    <a:lnTo>
                      <a:pt x="405811" y="988785"/>
                    </a:lnTo>
                    <a:lnTo>
                      <a:pt x="384388" y="956656"/>
                    </a:lnTo>
                    <a:lnTo>
                      <a:pt x="293354" y="967365"/>
                    </a:lnTo>
                    <a:lnTo>
                      <a:pt x="271934" y="1004850"/>
                    </a:lnTo>
                    <a:lnTo>
                      <a:pt x="223739" y="1004850"/>
                    </a:lnTo>
                    <a:lnTo>
                      <a:pt x="143414" y="1036980"/>
                    </a:lnTo>
                    <a:lnTo>
                      <a:pt x="95219" y="945945"/>
                    </a:lnTo>
                    <a:lnTo>
                      <a:pt x="111285" y="870976"/>
                    </a:lnTo>
                    <a:lnTo>
                      <a:pt x="105931" y="801360"/>
                    </a:lnTo>
                    <a:lnTo>
                      <a:pt x="170188" y="769230"/>
                    </a:lnTo>
                    <a:lnTo>
                      <a:pt x="175545" y="678196"/>
                    </a:lnTo>
                    <a:lnTo>
                      <a:pt x="148771" y="624645"/>
                    </a:lnTo>
                    <a:lnTo>
                      <a:pt x="250514" y="613936"/>
                    </a:lnTo>
                    <a:lnTo>
                      <a:pt x="196965" y="544321"/>
                    </a:lnTo>
                    <a:lnTo>
                      <a:pt x="180899" y="522901"/>
                    </a:lnTo>
                    <a:lnTo>
                      <a:pt x="202319" y="474705"/>
                    </a:lnTo>
                    <a:lnTo>
                      <a:pt x="223739" y="469351"/>
                    </a:lnTo>
                    <a:lnTo>
                      <a:pt x="229094" y="389025"/>
                    </a:lnTo>
                    <a:lnTo>
                      <a:pt x="202319" y="335476"/>
                    </a:lnTo>
                    <a:lnTo>
                      <a:pt x="132705" y="292636"/>
                    </a:lnTo>
                    <a:lnTo>
                      <a:pt x="127348" y="223021"/>
                    </a:lnTo>
                    <a:lnTo>
                      <a:pt x="68445" y="223021"/>
                    </a:lnTo>
                    <a:lnTo>
                      <a:pt x="36314" y="169471"/>
                    </a:lnTo>
                    <a:lnTo>
                      <a:pt x="41668" y="126631"/>
                    </a:lnTo>
                    <a:lnTo>
                      <a:pt x="84508" y="89146"/>
                    </a:lnTo>
                    <a:lnTo>
                      <a:pt x="57734" y="30241"/>
                    </a:lnTo>
                    <a:lnTo>
                      <a:pt x="4185" y="19531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74C794C5-2ABB-38B6-DB0B-BD089202B5A5}"/>
                  </a:ext>
                </a:extLst>
              </p:cNvPr>
              <p:cNvSpPr/>
              <p:nvPr/>
            </p:nvSpPr>
            <p:spPr>
              <a:xfrm>
                <a:off x="674270" y="3732181"/>
                <a:ext cx="1985617" cy="1160145"/>
              </a:xfrm>
              <a:custGeom>
                <a:avLst/>
                <a:gdLst>
                  <a:gd name="connsiteX0" fmla="*/ 0 w 1985617"/>
                  <a:gd name="connsiteY0" fmla="*/ 0 h 1160145"/>
                  <a:gd name="connsiteX1" fmla="*/ 1735103 w 1985617"/>
                  <a:gd name="connsiteY1" fmla="*/ 0 h 1160145"/>
                  <a:gd name="connsiteX2" fmla="*/ 1739288 w 1985617"/>
                  <a:gd name="connsiteY2" fmla="*/ 19532 h 1160145"/>
                  <a:gd name="connsiteX3" fmla="*/ 1792837 w 1985617"/>
                  <a:gd name="connsiteY3" fmla="*/ 30242 h 1160145"/>
                  <a:gd name="connsiteX4" fmla="*/ 1819611 w 1985617"/>
                  <a:gd name="connsiteY4" fmla="*/ 89146 h 1160145"/>
                  <a:gd name="connsiteX5" fmla="*/ 1776771 w 1985617"/>
                  <a:gd name="connsiteY5" fmla="*/ 126632 h 1160145"/>
                  <a:gd name="connsiteX6" fmla="*/ 1771417 w 1985617"/>
                  <a:gd name="connsiteY6" fmla="*/ 169472 h 1160145"/>
                  <a:gd name="connsiteX7" fmla="*/ 1803548 w 1985617"/>
                  <a:gd name="connsiteY7" fmla="*/ 223022 h 1160145"/>
                  <a:gd name="connsiteX8" fmla="*/ 1862451 w 1985617"/>
                  <a:gd name="connsiteY8" fmla="*/ 223022 h 1160145"/>
                  <a:gd name="connsiteX9" fmla="*/ 1867808 w 1985617"/>
                  <a:gd name="connsiteY9" fmla="*/ 292637 h 1160145"/>
                  <a:gd name="connsiteX10" fmla="*/ 1937423 w 1985617"/>
                  <a:gd name="connsiteY10" fmla="*/ 335477 h 1160145"/>
                  <a:gd name="connsiteX11" fmla="*/ 1964197 w 1985617"/>
                  <a:gd name="connsiteY11" fmla="*/ 389026 h 1160145"/>
                  <a:gd name="connsiteX12" fmla="*/ 1958843 w 1985617"/>
                  <a:gd name="connsiteY12" fmla="*/ 469351 h 1160145"/>
                  <a:gd name="connsiteX13" fmla="*/ 1937423 w 1985617"/>
                  <a:gd name="connsiteY13" fmla="*/ 474706 h 1160145"/>
                  <a:gd name="connsiteX14" fmla="*/ 1916003 w 1985617"/>
                  <a:gd name="connsiteY14" fmla="*/ 522901 h 1160145"/>
                  <a:gd name="connsiteX15" fmla="*/ 1932068 w 1985617"/>
                  <a:gd name="connsiteY15" fmla="*/ 544321 h 1160145"/>
                  <a:gd name="connsiteX16" fmla="*/ 1985617 w 1985617"/>
                  <a:gd name="connsiteY16" fmla="*/ 613937 h 1160145"/>
                  <a:gd name="connsiteX17" fmla="*/ 1883874 w 1985617"/>
                  <a:gd name="connsiteY17" fmla="*/ 624646 h 1160145"/>
                  <a:gd name="connsiteX18" fmla="*/ 1910648 w 1985617"/>
                  <a:gd name="connsiteY18" fmla="*/ 678197 h 1160145"/>
                  <a:gd name="connsiteX19" fmla="*/ 1905291 w 1985617"/>
                  <a:gd name="connsiteY19" fmla="*/ 769231 h 1160145"/>
                  <a:gd name="connsiteX20" fmla="*/ 1841034 w 1985617"/>
                  <a:gd name="connsiteY20" fmla="*/ 801361 h 1160145"/>
                  <a:gd name="connsiteX21" fmla="*/ 1846157 w 1985617"/>
                  <a:gd name="connsiteY21" fmla="*/ 867974 h 1160145"/>
                  <a:gd name="connsiteX22" fmla="*/ 1776771 w 1985617"/>
                  <a:gd name="connsiteY22" fmla="*/ 860265 h 1160145"/>
                  <a:gd name="connsiteX23" fmla="*/ 1749997 w 1985617"/>
                  <a:gd name="connsiteY23" fmla="*/ 892396 h 1160145"/>
                  <a:gd name="connsiteX24" fmla="*/ 1626834 w 1985617"/>
                  <a:gd name="connsiteY24" fmla="*/ 962011 h 1160145"/>
                  <a:gd name="connsiteX25" fmla="*/ 1573282 w 1985617"/>
                  <a:gd name="connsiteY25" fmla="*/ 956656 h 1160145"/>
                  <a:gd name="connsiteX26" fmla="*/ 1525088 w 1985617"/>
                  <a:gd name="connsiteY26" fmla="*/ 908461 h 1160145"/>
                  <a:gd name="connsiteX27" fmla="*/ 1492957 w 1985617"/>
                  <a:gd name="connsiteY27" fmla="*/ 913816 h 1160145"/>
                  <a:gd name="connsiteX28" fmla="*/ 1412633 w 1985617"/>
                  <a:gd name="connsiteY28" fmla="*/ 844201 h 1160145"/>
                  <a:gd name="connsiteX29" fmla="*/ 1305531 w 1985617"/>
                  <a:gd name="connsiteY29" fmla="*/ 881685 h 1160145"/>
                  <a:gd name="connsiteX30" fmla="*/ 1241273 w 1985617"/>
                  <a:gd name="connsiteY30" fmla="*/ 935236 h 1160145"/>
                  <a:gd name="connsiteX31" fmla="*/ 1193077 w 1985617"/>
                  <a:gd name="connsiteY31" fmla="*/ 913816 h 1160145"/>
                  <a:gd name="connsiteX32" fmla="*/ 1182368 w 1985617"/>
                  <a:gd name="connsiteY32" fmla="*/ 860265 h 1160145"/>
                  <a:gd name="connsiteX33" fmla="*/ 1080622 w 1985617"/>
                  <a:gd name="connsiteY33" fmla="*/ 812071 h 1160145"/>
                  <a:gd name="connsiteX34" fmla="*/ 1043137 w 1985617"/>
                  <a:gd name="connsiteY34" fmla="*/ 833491 h 1160145"/>
                  <a:gd name="connsiteX35" fmla="*/ 1016362 w 1985617"/>
                  <a:gd name="connsiteY35" fmla="*/ 817425 h 1160145"/>
                  <a:gd name="connsiteX36" fmla="*/ 994942 w 1985617"/>
                  <a:gd name="connsiteY36" fmla="*/ 812071 h 1160145"/>
                  <a:gd name="connsiteX37" fmla="*/ 1005652 w 1985617"/>
                  <a:gd name="connsiteY37" fmla="*/ 747811 h 1160145"/>
                  <a:gd name="connsiteX38" fmla="*/ 952102 w 1985617"/>
                  <a:gd name="connsiteY38" fmla="*/ 737101 h 1160145"/>
                  <a:gd name="connsiteX39" fmla="*/ 962812 w 1985617"/>
                  <a:gd name="connsiteY39" fmla="*/ 683551 h 1160145"/>
                  <a:gd name="connsiteX40" fmla="*/ 855712 w 1985617"/>
                  <a:gd name="connsiteY40" fmla="*/ 603226 h 1160145"/>
                  <a:gd name="connsiteX41" fmla="*/ 850356 w 1985617"/>
                  <a:gd name="connsiteY41" fmla="*/ 565741 h 1160145"/>
                  <a:gd name="connsiteX42" fmla="*/ 823582 w 1985617"/>
                  <a:gd name="connsiteY42" fmla="*/ 576451 h 1160145"/>
                  <a:gd name="connsiteX43" fmla="*/ 818228 w 1985617"/>
                  <a:gd name="connsiteY43" fmla="*/ 608581 h 1160145"/>
                  <a:gd name="connsiteX44" fmla="*/ 753967 w 1985617"/>
                  <a:gd name="connsiteY44" fmla="*/ 651421 h 1160145"/>
                  <a:gd name="connsiteX45" fmla="*/ 695062 w 1985617"/>
                  <a:gd name="connsiteY45" fmla="*/ 662131 h 1160145"/>
                  <a:gd name="connsiteX46" fmla="*/ 577252 w 1985617"/>
                  <a:gd name="connsiteY46" fmla="*/ 699617 h 1160145"/>
                  <a:gd name="connsiteX47" fmla="*/ 496927 w 1985617"/>
                  <a:gd name="connsiteY47" fmla="*/ 694261 h 1160145"/>
                  <a:gd name="connsiteX48" fmla="*/ 346987 w 1985617"/>
                  <a:gd name="connsiteY48" fmla="*/ 935236 h 1160145"/>
                  <a:gd name="connsiteX49" fmla="*/ 325567 w 1985617"/>
                  <a:gd name="connsiteY49" fmla="*/ 1160145 h 1160145"/>
                  <a:gd name="connsiteX50" fmla="*/ 277372 w 1985617"/>
                  <a:gd name="connsiteY50" fmla="*/ 1138725 h 1160145"/>
                  <a:gd name="connsiteX51" fmla="*/ 229176 w 1985617"/>
                  <a:gd name="connsiteY51" fmla="*/ 1144081 h 1160145"/>
                  <a:gd name="connsiteX52" fmla="*/ 202402 w 1985617"/>
                  <a:gd name="connsiteY52" fmla="*/ 1106596 h 1160145"/>
                  <a:gd name="connsiteX53" fmla="*/ 143496 w 1985617"/>
                  <a:gd name="connsiteY53" fmla="*/ 1020916 h 1160145"/>
                  <a:gd name="connsiteX54" fmla="*/ 111367 w 1985617"/>
                  <a:gd name="connsiteY54" fmla="*/ 945945 h 1160145"/>
                  <a:gd name="connsiteX55" fmla="*/ 63171 w 1985617"/>
                  <a:gd name="connsiteY55" fmla="*/ 913816 h 1160145"/>
                  <a:gd name="connsiteX56" fmla="*/ 9621 w 1985617"/>
                  <a:gd name="connsiteY56" fmla="*/ 962011 h 1160145"/>
                  <a:gd name="connsiteX57" fmla="*/ 0 w 1985617"/>
                  <a:gd name="connsiteY57" fmla="*/ 962698 h 1160145"/>
                  <a:gd name="connsiteX0" fmla="*/ 0 w 1985617"/>
                  <a:gd name="connsiteY0" fmla="*/ 0 h 1160145"/>
                  <a:gd name="connsiteX1" fmla="*/ 1735103 w 1985617"/>
                  <a:gd name="connsiteY1" fmla="*/ 0 h 1160145"/>
                  <a:gd name="connsiteX2" fmla="*/ 1739288 w 1985617"/>
                  <a:gd name="connsiteY2" fmla="*/ 19532 h 1160145"/>
                  <a:gd name="connsiteX3" fmla="*/ 1792837 w 1985617"/>
                  <a:gd name="connsiteY3" fmla="*/ 30242 h 1160145"/>
                  <a:gd name="connsiteX4" fmla="*/ 1819611 w 1985617"/>
                  <a:gd name="connsiteY4" fmla="*/ 89146 h 1160145"/>
                  <a:gd name="connsiteX5" fmla="*/ 1776771 w 1985617"/>
                  <a:gd name="connsiteY5" fmla="*/ 126632 h 1160145"/>
                  <a:gd name="connsiteX6" fmla="*/ 1771417 w 1985617"/>
                  <a:gd name="connsiteY6" fmla="*/ 169472 h 1160145"/>
                  <a:gd name="connsiteX7" fmla="*/ 1803548 w 1985617"/>
                  <a:gd name="connsiteY7" fmla="*/ 223022 h 1160145"/>
                  <a:gd name="connsiteX8" fmla="*/ 1862451 w 1985617"/>
                  <a:gd name="connsiteY8" fmla="*/ 223022 h 1160145"/>
                  <a:gd name="connsiteX9" fmla="*/ 1867808 w 1985617"/>
                  <a:gd name="connsiteY9" fmla="*/ 292637 h 1160145"/>
                  <a:gd name="connsiteX10" fmla="*/ 1937423 w 1985617"/>
                  <a:gd name="connsiteY10" fmla="*/ 335477 h 1160145"/>
                  <a:gd name="connsiteX11" fmla="*/ 1964197 w 1985617"/>
                  <a:gd name="connsiteY11" fmla="*/ 389026 h 1160145"/>
                  <a:gd name="connsiteX12" fmla="*/ 1958843 w 1985617"/>
                  <a:gd name="connsiteY12" fmla="*/ 469351 h 1160145"/>
                  <a:gd name="connsiteX13" fmla="*/ 1937423 w 1985617"/>
                  <a:gd name="connsiteY13" fmla="*/ 474706 h 1160145"/>
                  <a:gd name="connsiteX14" fmla="*/ 1916003 w 1985617"/>
                  <a:gd name="connsiteY14" fmla="*/ 522901 h 1160145"/>
                  <a:gd name="connsiteX15" fmla="*/ 1932068 w 1985617"/>
                  <a:gd name="connsiteY15" fmla="*/ 544321 h 1160145"/>
                  <a:gd name="connsiteX16" fmla="*/ 1985617 w 1985617"/>
                  <a:gd name="connsiteY16" fmla="*/ 613937 h 1160145"/>
                  <a:gd name="connsiteX17" fmla="*/ 1883874 w 1985617"/>
                  <a:gd name="connsiteY17" fmla="*/ 624646 h 1160145"/>
                  <a:gd name="connsiteX18" fmla="*/ 1910648 w 1985617"/>
                  <a:gd name="connsiteY18" fmla="*/ 678197 h 1160145"/>
                  <a:gd name="connsiteX19" fmla="*/ 1905291 w 1985617"/>
                  <a:gd name="connsiteY19" fmla="*/ 769231 h 1160145"/>
                  <a:gd name="connsiteX20" fmla="*/ 1841034 w 1985617"/>
                  <a:gd name="connsiteY20" fmla="*/ 801361 h 1160145"/>
                  <a:gd name="connsiteX21" fmla="*/ 1846157 w 1985617"/>
                  <a:gd name="connsiteY21" fmla="*/ 867974 h 1160145"/>
                  <a:gd name="connsiteX22" fmla="*/ 1776771 w 1985617"/>
                  <a:gd name="connsiteY22" fmla="*/ 860265 h 1160145"/>
                  <a:gd name="connsiteX23" fmla="*/ 1749997 w 1985617"/>
                  <a:gd name="connsiteY23" fmla="*/ 892396 h 1160145"/>
                  <a:gd name="connsiteX24" fmla="*/ 1626834 w 1985617"/>
                  <a:gd name="connsiteY24" fmla="*/ 962011 h 1160145"/>
                  <a:gd name="connsiteX25" fmla="*/ 1573282 w 1985617"/>
                  <a:gd name="connsiteY25" fmla="*/ 956656 h 1160145"/>
                  <a:gd name="connsiteX26" fmla="*/ 1525088 w 1985617"/>
                  <a:gd name="connsiteY26" fmla="*/ 908461 h 1160145"/>
                  <a:gd name="connsiteX27" fmla="*/ 1492957 w 1985617"/>
                  <a:gd name="connsiteY27" fmla="*/ 913816 h 1160145"/>
                  <a:gd name="connsiteX28" fmla="*/ 1412633 w 1985617"/>
                  <a:gd name="connsiteY28" fmla="*/ 844201 h 1160145"/>
                  <a:gd name="connsiteX29" fmla="*/ 1305531 w 1985617"/>
                  <a:gd name="connsiteY29" fmla="*/ 881685 h 1160145"/>
                  <a:gd name="connsiteX30" fmla="*/ 1241273 w 1985617"/>
                  <a:gd name="connsiteY30" fmla="*/ 935236 h 1160145"/>
                  <a:gd name="connsiteX31" fmla="*/ 1193077 w 1985617"/>
                  <a:gd name="connsiteY31" fmla="*/ 913816 h 1160145"/>
                  <a:gd name="connsiteX32" fmla="*/ 1182368 w 1985617"/>
                  <a:gd name="connsiteY32" fmla="*/ 860265 h 1160145"/>
                  <a:gd name="connsiteX33" fmla="*/ 1080622 w 1985617"/>
                  <a:gd name="connsiteY33" fmla="*/ 812071 h 1160145"/>
                  <a:gd name="connsiteX34" fmla="*/ 1043137 w 1985617"/>
                  <a:gd name="connsiteY34" fmla="*/ 833491 h 1160145"/>
                  <a:gd name="connsiteX35" fmla="*/ 1016362 w 1985617"/>
                  <a:gd name="connsiteY35" fmla="*/ 817425 h 1160145"/>
                  <a:gd name="connsiteX36" fmla="*/ 994942 w 1985617"/>
                  <a:gd name="connsiteY36" fmla="*/ 812071 h 1160145"/>
                  <a:gd name="connsiteX37" fmla="*/ 1005652 w 1985617"/>
                  <a:gd name="connsiteY37" fmla="*/ 747811 h 1160145"/>
                  <a:gd name="connsiteX38" fmla="*/ 952102 w 1985617"/>
                  <a:gd name="connsiteY38" fmla="*/ 737101 h 1160145"/>
                  <a:gd name="connsiteX39" fmla="*/ 962812 w 1985617"/>
                  <a:gd name="connsiteY39" fmla="*/ 683551 h 1160145"/>
                  <a:gd name="connsiteX40" fmla="*/ 855712 w 1985617"/>
                  <a:gd name="connsiteY40" fmla="*/ 603226 h 1160145"/>
                  <a:gd name="connsiteX41" fmla="*/ 850356 w 1985617"/>
                  <a:gd name="connsiteY41" fmla="*/ 565741 h 1160145"/>
                  <a:gd name="connsiteX42" fmla="*/ 823582 w 1985617"/>
                  <a:gd name="connsiteY42" fmla="*/ 576451 h 1160145"/>
                  <a:gd name="connsiteX43" fmla="*/ 818228 w 1985617"/>
                  <a:gd name="connsiteY43" fmla="*/ 608581 h 1160145"/>
                  <a:gd name="connsiteX44" fmla="*/ 753967 w 1985617"/>
                  <a:gd name="connsiteY44" fmla="*/ 651421 h 1160145"/>
                  <a:gd name="connsiteX45" fmla="*/ 695062 w 1985617"/>
                  <a:gd name="connsiteY45" fmla="*/ 662131 h 1160145"/>
                  <a:gd name="connsiteX46" fmla="*/ 577252 w 1985617"/>
                  <a:gd name="connsiteY46" fmla="*/ 699617 h 1160145"/>
                  <a:gd name="connsiteX47" fmla="*/ 496927 w 1985617"/>
                  <a:gd name="connsiteY47" fmla="*/ 694261 h 1160145"/>
                  <a:gd name="connsiteX48" fmla="*/ 346987 w 1985617"/>
                  <a:gd name="connsiteY48" fmla="*/ 935236 h 1160145"/>
                  <a:gd name="connsiteX49" fmla="*/ 325567 w 1985617"/>
                  <a:gd name="connsiteY49" fmla="*/ 1160145 h 1160145"/>
                  <a:gd name="connsiteX50" fmla="*/ 277372 w 1985617"/>
                  <a:gd name="connsiteY50" fmla="*/ 1138725 h 1160145"/>
                  <a:gd name="connsiteX51" fmla="*/ 229176 w 1985617"/>
                  <a:gd name="connsiteY51" fmla="*/ 1144081 h 1160145"/>
                  <a:gd name="connsiteX52" fmla="*/ 202402 w 1985617"/>
                  <a:gd name="connsiteY52" fmla="*/ 1106596 h 1160145"/>
                  <a:gd name="connsiteX53" fmla="*/ 143496 w 1985617"/>
                  <a:gd name="connsiteY53" fmla="*/ 1020916 h 1160145"/>
                  <a:gd name="connsiteX54" fmla="*/ 111367 w 1985617"/>
                  <a:gd name="connsiteY54" fmla="*/ 945945 h 1160145"/>
                  <a:gd name="connsiteX55" fmla="*/ 63171 w 1985617"/>
                  <a:gd name="connsiteY55" fmla="*/ 913816 h 1160145"/>
                  <a:gd name="connsiteX56" fmla="*/ 9621 w 1985617"/>
                  <a:gd name="connsiteY56" fmla="*/ 962011 h 1160145"/>
                  <a:gd name="connsiteX57" fmla="*/ 0 w 1985617"/>
                  <a:gd name="connsiteY57" fmla="*/ 962698 h 1160145"/>
                  <a:gd name="connsiteX58" fmla="*/ 91440 w 1985617"/>
                  <a:gd name="connsiteY58" fmla="*/ 91440 h 1160145"/>
                  <a:gd name="connsiteX0" fmla="*/ 0 w 1985617"/>
                  <a:gd name="connsiteY0" fmla="*/ 0 h 1160145"/>
                  <a:gd name="connsiteX1" fmla="*/ 1735103 w 1985617"/>
                  <a:gd name="connsiteY1" fmla="*/ 0 h 1160145"/>
                  <a:gd name="connsiteX2" fmla="*/ 1739288 w 1985617"/>
                  <a:gd name="connsiteY2" fmla="*/ 19532 h 1160145"/>
                  <a:gd name="connsiteX3" fmla="*/ 1792837 w 1985617"/>
                  <a:gd name="connsiteY3" fmla="*/ 30242 h 1160145"/>
                  <a:gd name="connsiteX4" fmla="*/ 1819611 w 1985617"/>
                  <a:gd name="connsiteY4" fmla="*/ 89146 h 1160145"/>
                  <a:gd name="connsiteX5" fmla="*/ 1776771 w 1985617"/>
                  <a:gd name="connsiteY5" fmla="*/ 126632 h 1160145"/>
                  <a:gd name="connsiteX6" fmla="*/ 1771417 w 1985617"/>
                  <a:gd name="connsiteY6" fmla="*/ 169472 h 1160145"/>
                  <a:gd name="connsiteX7" fmla="*/ 1803548 w 1985617"/>
                  <a:gd name="connsiteY7" fmla="*/ 223022 h 1160145"/>
                  <a:gd name="connsiteX8" fmla="*/ 1862451 w 1985617"/>
                  <a:gd name="connsiteY8" fmla="*/ 223022 h 1160145"/>
                  <a:gd name="connsiteX9" fmla="*/ 1867808 w 1985617"/>
                  <a:gd name="connsiteY9" fmla="*/ 292637 h 1160145"/>
                  <a:gd name="connsiteX10" fmla="*/ 1937423 w 1985617"/>
                  <a:gd name="connsiteY10" fmla="*/ 335477 h 1160145"/>
                  <a:gd name="connsiteX11" fmla="*/ 1964197 w 1985617"/>
                  <a:gd name="connsiteY11" fmla="*/ 389026 h 1160145"/>
                  <a:gd name="connsiteX12" fmla="*/ 1958843 w 1985617"/>
                  <a:gd name="connsiteY12" fmla="*/ 469351 h 1160145"/>
                  <a:gd name="connsiteX13" fmla="*/ 1937423 w 1985617"/>
                  <a:gd name="connsiteY13" fmla="*/ 474706 h 1160145"/>
                  <a:gd name="connsiteX14" fmla="*/ 1916003 w 1985617"/>
                  <a:gd name="connsiteY14" fmla="*/ 522901 h 1160145"/>
                  <a:gd name="connsiteX15" fmla="*/ 1932068 w 1985617"/>
                  <a:gd name="connsiteY15" fmla="*/ 544321 h 1160145"/>
                  <a:gd name="connsiteX16" fmla="*/ 1985617 w 1985617"/>
                  <a:gd name="connsiteY16" fmla="*/ 613937 h 1160145"/>
                  <a:gd name="connsiteX17" fmla="*/ 1883874 w 1985617"/>
                  <a:gd name="connsiteY17" fmla="*/ 624646 h 1160145"/>
                  <a:gd name="connsiteX18" fmla="*/ 1910648 w 1985617"/>
                  <a:gd name="connsiteY18" fmla="*/ 678197 h 1160145"/>
                  <a:gd name="connsiteX19" fmla="*/ 1905291 w 1985617"/>
                  <a:gd name="connsiteY19" fmla="*/ 769231 h 1160145"/>
                  <a:gd name="connsiteX20" fmla="*/ 1841034 w 1985617"/>
                  <a:gd name="connsiteY20" fmla="*/ 801361 h 1160145"/>
                  <a:gd name="connsiteX21" fmla="*/ 1846157 w 1985617"/>
                  <a:gd name="connsiteY21" fmla="*/ 867974 h 1160145"/>
                  <a:gd name="connsiteX22" fmla="*/ 1776771 w 1985617"/>
                  <a:gd name="connsiteY22" fmla="*/ 860265 h 1160145"/>
                  <a:gd name="connsiteX23" fmla="*/ 1749997 w 1985617"/>
                  <a:gd name="connsiteY23" fmla="*/ 892396 h 1160145"/>
                  <a:gd name="connsiteX24" fmla="*/ 1626834 w 1985617"/>
                  <a:gd name="connsiteY24" fmla="*/ 962011 h 1160145"/>
                  <a:gd name="connsiteX25" fmla="*/ 1573282 w 1985617"/>
                  <a:gd name="connsiteY25" fmla="*/ 956656 h 1160145"/>
                  <a:gd name="connsiteX26" fmla="*/ 1525088 w 1985617"/>
                  <a:gd name="connsiteY26" fmla="*/ 908461 h 1160145"/>
                  <a:gd name="connsiteX27" fmla="*/ 1492957 w 1985617"/>
                  <a:gd name="connsiteY27" fmla="*/ 913816 h 1160145"/>
                  <a:gd name="connsiteX28" fmla="*/ 1412633 w 1985617"/>
                  <a:gd name="connsiteY28" fmla="*/ 844201 h 1160145"/>
                  <a:gd name="connsiteX29" fmla="*/ 1305531 w 1985617"/>
                  <a:gd name="connsiteY29" fmla="*/ 881685 h 1160145"/>
                  <a:gd name="connsiteX30" fmla="*/ 1241273 w 1985617"/>
                  <a:gd name="connsiteY30" fmla="*/ 935236 h 1160145"/>
                  <a:gd name="connsiteX31" fmla="*/ 1193077 w 1985617"/>
                  <a:gd name="connsiteY31" fmla="*/ 913816 h 1160145"/>
                  <a:gd name="connsiteX32" fmla="*/ 1182368 w 1985617"/>
                  <a:gd name="connsiteY32" fmla="*/ 860265 h 1160145"/>
                  <a:gd name="connsiteX33" fmla="*/ 1080622 w 1985617"/>
                  <a:gd name="connsiteY33" fmla="*/ 812071 h 1160145"/>
                  <a:gd name="connsiteX34" fmla="*/ 1043137 w 1985617"/>
                  <a:gd name="connsiteY34" fmla="*/ 833491 h 1160145"/>
                  <a:gd name="connsiteX35" fmla="*/ 1016362 w 1985617"/>
                  <a:gd name="connsiteY35" fmla="*/ 817425 h 1160145"/>
                  <a:gd name="connsiteX36" fmla="*/ 994942 w 1985617"/>
                  <a:gd name="connsiteY36" fmla="*/ 812071 h 1160145"/>
                  <a:gd name="connsiteX37" fmla="*/ 1005652 w 1985617"/>
                  <a:gd name="connsiteY37" fmla="*/ 747811 h 1160145"/>
                  <a:gd name="connsiteX38" fmla="*/ 952102 w 1985617"/>
                  <a:gd name="connsiteY38" fmla="*/ 737101 h 1160145"/>
                  <a:gd name="connsiteX39" fmla="*/ 962812 w 1985617"/>
                  <a:gd name="connsiteY39" fmla="*/ 683551 h 1160145"/>
                  <a:gd name="connsiteX40" fmla="*/ 855712 w 1985617"/>
                  <a:gd name="connsiteY40" fmla="*/ 603226 h 1160145"/>
                  <a:gd name="connsiteX41" fmla="*/ 850356 w 1985617"/>
                  <a:gd name="connsiteY41" fmla="*/ 565741 h 1160145"/>
                  <a:gd name="connsiteX42" fmla="*/ 823582 w 1985617"/>
                  <a:gd name="connsiteY42" fmla="*/ 576451 h 1160145"/>
                  <a:gd name="connsiteX43" fmla="*/ 818228 w 1985617"/>
                  <a:gd name="connsiteY43" fmla="*/ 608581 h 1160145"/>
                  <a:gd name="connsiteX44" fmla="*/ 753967 w 1985617"/>
                  <a:gd name="connsiteY44" fmla="*/ 651421 h 1160145"/>
                  <a:gd name="connsiteX45" fmla="*/ 695062 w 1985617"/>
                  <a:gd name="connsiteY45" fmla="*/ 662131 h 1160145"/>
                  <a:gd name="connsiteX46" fmla="*/ 577252 w 1985617"/>
                  <a:gd name="connsiteY46" fmla="*/ 699617 h 1160145"/>
                  <a:gd name="connsiteX47" fmla="*/ 496927 w 1985617"/>
                  <a:gd name="connsiteY47" fmla="*/ 694261 h 1160145"/>
                  <a:gd name="connsiteX48" fmla="*/ 346987 w 1985617"/>
                  <a:gd name="connsiteY48" fmla="*/ 935236 h 1160145"/>
                  <a:gd name="connsiteX49" fmla="*/ 325567 w 1985617"/>
                  <a:gd name="connsiteY49" fmla="*/ 1160145 h 1160145"/>
                  <a:gd name="connsiteX50" fmla="*/ 277372 w 1985617"/>
                  <a:gd name="connsiteY50" fmla="*/ 1138725 h 1160145"/>
                  <a:gd name="connsiteX51" fmla="*/ 229176 w 1985617"/>
                  <a:gd name="connsiteY51" fmla="*/ 1144081 h 1160145"/>
                  <a:gd name="connsiteX52" fmla="*/ 202402 w 1985617"/>
                  <a:gd name="connsiteY52" fmla="*/ 1106596 h 1160145"/>
                  <a:gd name="connsiteX53" fmla="*/ 143496 w 1985617"/>
                  <a:gd name="connsiteY53" fmla="*/ 1020916 h 1160145"/>
                  <a:gd name="connsiteX54" fmla="*/ 111367 w 1985617"/>
                  <a:gd name="connsiteY54" fmla="*/ 945945 h 1160145"/>
                  <a:gd name="connsiteX55" fmla="*/ 63171 w 1985617"/>
                  <a:gd name="connsiteY55" fmla="*/ 913816 h 1160145"/>
                  <a:gd name="connsiteX56" fmla="*/ 9621 w 1985617"/>
                  <a:gd name="connsiteY56" fmla="*/ 962011 h 1160145"/>
                  <a:gd name="connsiteX57" fmla="*/ 0 w 1985617"/>
                  <a:gd name="connsiteY57" fmla="*/ 962698 h 1160145"/>
                  <a:gd name="connsiteX0" fmla="*/ 1735103 w 1985617"/>
                  <a:gd name="connsiteY0" fmla="*/ 0 h 1160145"/>
                  <a:gd name="connsiteX1" fmla="*/ 1739288 w 1985617"/>
                  <a:gd name="connsiteY1" fmla="*/ 19532 h 1160145"/>
                  <a:gd name="connsiteX2" fmla="*/ 1792837 w 1985617"/>
                  <a:gd name="connsiteY2" fmla="*/ 30242 h 1160145"/>
                  <a:gd name="connsiteX3" fmla="*/ 1819611 w 1985617"/>
                  <a:gd name="connsiteY3" fmla="*/ 89146 h 1160145"/>
                  <a:gd name="connsiteX4" fmla="*/ 1776771 w 1985617"/>
                  <a:gd name="connsiteY4" fmla="*/ 126632 h 1160145"/>
                  <a:gd name="connsiteX5" fmla="*/ 1771417 w 1985617"/>
                  <a:gd name="connsiteY5" fmla="*/ 169472 h 1160145"/>
                  <a:gd name="connsiteX6" fmla="*/ 1803548 w 1985617"/>
                  <a:gd name="connsiteY6" fmla="*/ 223022 h 1160145"/>
                  <a:gd name="connsiteX7" fmla="*/ 1862451 w 1985617"/>
                  <a:gd name="connsiteY7" fmla="*/ 223022 h 1160145"/>
                  <a:gd name="connsiteX8" fmla="*/ 1867808 w 1985617"/>
                  <a:gd name="connsiteY8" fmla="*/ 292637 h 1160145"/>
                  <a:gd name="connsiteX9" fmla="*/ 1937423 w 1985617"/>
                  <a:gd name="connsiteY9" fmla="*/ 335477 h 1160145"/>
                  <a:gd name="connsiteX10" fmla="*/ 1964197 w 1985617"/>
                  <a:gd name="connsiteY10" fmla="*/ 389026 h 1160145"/>
                  <a:gd name="connsiteX11" fmla="*/ 1958843 w 1985617"/>
                  <a:gd name="connsiteY11" fmla="*/ 469351 h 1160145"/>
                  <a:gd name="connsiteX12" fmla="*/ 1937423 w 1985617"/>
                  <a:gd name="connsiteY12" fmla="*/ 474706 h 1160145"/>
                  <a:gd name="connsiteX13" fmla="*/ 1916003 w 1985617"/>
                  <a:gd name="connsiteY13" fmla="*/ 522901 h 1160145"/>
                  <a:gd name="connsiteX14" fmla="*/ 1932068 w 1985617"/>
                  <a:gd name="connsiteY14" fmla="*/ 544321 h 1160145"/>
                  <a:gd name="connsiteX15" fmla="*/ 1985617 w 1985617"/>
                  <a:gd name="connsiteY15" fmla="*/ 613937 h 1160145"/>
                  <a:gd name="connsiteX16" fmla="*/ 1883874 w 1985617"/>
                  <a:gd name="connsiteY16" fmla="*/ 624646 h 1160145"/>
                  <a:gd name="connsiteX17" fmla="*/ 1910648 w 1985617"/>
                  <a:gd name="connsiteY17" fmla="*/ 678197 h 1160145"/>
                  <a:gd name="connsiteX18" fmla="*/ 1905291 w 1985617"/>
                  <a:gd name="connsiteY18" fmla="*/ 769231 h 1160145"/>
                  <a:gd name="connsiteX19" fmla="*/ 1841034 w 1985617"/>
                  <a:gd name="connsiteY19" fmla="*/ 801361 h 1160145"/>
                  <a:gd name="connsiteX20" fmla="*/ 1846157 w 1985617"/>
                  <a:gd name="connsiteY20" fmla="*/ 867974 h 1160145"/>
                  <a:gd name="connsiteX21" fmla="*/ 1776771 w 1985617"/>
                  <a:gd name="connsiteY21" fmla="*/ 860265 h 1160145"/>
                  <a:gd name="connsiteX22" fmla="*/ 1749997 w 1985617"/>
                  <a:gd name="connsiteY22" fmla="*/ 892396 h 1160145"/>
                  <a:gd name="connsiteX23" fmla="*/ 1626834 w 1985617"/>
                  <a:gd name="connsiteY23" fmla="*/ 962011 h 1160145"/>
                  <a:gd name="connsiteX24" fmla="*/ 1573282 w 1985617"/>
                  <a:gd name="connsiteY24" fmla="*/ 956656 h 1160145"/>
                  <a:gd name="connsiteX25" fmla="*/ 1525088 w 1985617"/>
                  <a:gd name="connsiteY25" fmla="*/ 908461 h 1160145"/>
                  <a:gd name="connsiteX26" fmla="*/ 1492957 w 1985617"/>
                  <a:gd name="connsiteY26" fmla="*/ 913816 h 1160145"/>
                  <a:gd name="connsiteX27" fmla="*/ 1412633 w 1985617"/>
                  <a:gd name="connsiteY27" fmla="*/ 844201 h 1160145"/>
                  <a:gd name="connsiteX28" fmla="*/ 1305531 w 1985617"/>
                  <a:gd name="connsiteY28" fmla="*/ 881685 h 1160145"/>
                  <a:gd name="connsiteX29" fmla="*/ 1241273 w 1985617"/>
                  <a:gd name="connsiteY29" fmla="*/ 935236 h 1160145"/>
                  <a:gd name="connsiteX30" fmla="*/ 1193077 w 1985617"/>
                  <a:gd name="connsiteY30" fmla="*/ 913816 h 1160145"/>
                  <a:gd name="connsiteX31" fmla="*/ 1182368 w 1985617"/>
                  <a:gd name="connsiteY31" fmla="*/ 860265 h 1160145"/>
                  <a:gd name="connsiteX32" fmla="*/ 1080622 w 1985617"/>
                  <a:gd name="connsiteY32" fmla="*/ 812071 h 1160145"/>
                  <a:gd name="connsiteX33" fmla="*/ 1043137 w 1985617"/>
                  <a:gd name="connsiteY33" fmla="*/ 833491 h 1160145"/>
                  <a:gd name="connsiteX34" fmla="*/ 1016362 w 1985617"/>
                  <a:gd name="connsiteY34" fmla="*/ 817425 h 1160145"/>
                  <a:gd name="connsiteX35" fmla="*/ 994942 w 1985617"/>
                  <a:gd name="connsiteY35" fmla="*/ 812071 h 1160145"/>
                  <a:gd name="connsiteX36" fmla="*/ 1005652 w 1985617"/>
                  <a:gd name="connsiteY36" fmla="*/ 747811 h 1160145"/>
                  <a:gd name="connsiteX37" fmla="*/ 952102 w 1985617"/>
                  <a:gd name="connsiteY37" fmla="*/ 737101 h 1160145"/>
                  <a:gd name="connsiteX38" fmla="*/ 962812 w 1985617"/>
                  <a:gd name="connsiteY38" fmla="*/ 683551 h 1160145"/>
                  <a:gd name="connsiteX39" fmla="*/ 855712 w 1985617"/>
                  <a:gd name="connsiteY39" fmla="*/ 603226 h 1160145"/>
                  <a:gd name="connsiteX40" fmla="*/ 850356 w 1985617"/>
                  <a:gd name="connsiteY40" fmla="*/ 565741 h 1160145"/>
                  <a:gd name="connsiteX41" fmla="*/ 823582 w 1985617"/>
                  <a:gd name="connsiteY41" fmla="*/ 576451 h 1160145"/>
                  <a:gd name="connsiteX42" fmla="*/ 818228 w 1985617"/>
                  <a:gd name="connsiteY42" fmla="*/ 608581 h 1160145"/>
                  <a:gd name="connsiteX43" fmla="*/ 753967 w 1985617"/>
                  <a:gd name="connsiteY43" fmla="*/ 651421 h 1160145"/>
                  <a:gd name="connsiteX44" fmla="*/ 695062 w 1985617"/>
                  <a:gd name="connsiteY44" fmla="*/ 662131 h 1160145"/>
                  <a:gd name="connsiteX45" fmla="*/ 577252 w 1985617"/>
                  <a:gd name="connsiteY45" fmla="*/ 699617 h 1160145"/>
                  <a:gd name="connsiteX46" fmla="*/ 496927 w 1985617"/>
                  <a:gd name="connsiteY46" fmla="*/ 694261 h 1160145"/>
                  <a:gd name="connsiteX47" fmla="*/ 346987 w 1985617"/>
                  <a:gd name="connsiteY47" fmla="*/ 935236 h 1160145"/>
                  <a:gd name="connsiteX48" fmla="*/ 325567 w 1985617"/>
                  <a:gd name="connsiteY48" fmla="*/ 1160145 h 1160145"/>
                  <a:gd name="connsiteX49" fmla="*/ 277372 w 1985617"/>
                  <a:gd name="connsiteY49" fmla="*/ 1138725 h 1160145"/>
                  <a:gd name="connsiteX50" fmla="*/ 229176 w 1985617"/>
                  <a:gd name="connsiteY50" fmla="*/ 1144081 h 1160145"/>
                  <a:gd name="connsiteX51" fmla="*/ 202402 w 1985617"/>
                  <a:gd name="connsiteY51" fmla="*/ 1106596 h 1160145"/>
                  <a:gd name="connsiteX52" fmla="*/ 143496 w 1985617"/>
                  <a:gd name="connsiteY52" fmla="*/ 1020916 h 1160145"/>
                  <a:gd name="connsiteX53" fmla="*/ 111367 w 1985617"/>
                  <a:gd name="connsiteY53" fmla="*/ 945945 h 1160145"/>
                  <a:gd name="connsiteX54" fmla="*/ 63171 w 1985617"/>
                  <a:gd name="connsiteY54" fmla="*/ 913816 h 1160145"/>
                  <a:gd name="connsiteX55" fmla="*/ 9621 w 1985617"/>
                  <a:gd name="connsiteY55" fmla="*/ 962011 h 1160145"/>
                  <a:gd name="connsiteX56" fmla="*/ 0 w 1985617"/>
                  <a:gd name="connsiteY56" fmla="*/ 962698 h 1160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1985617" h="1160145">
                    <a:moveTo>
                      <a:pt x="1735103" y="0"/>
                    </a:moveTo>
                    <a:lnTo>
                      <a:pt x="1739288" y="19532"/>
                    </a:lnTo>
                    <a:lnTo>
                      <a:pt x="1792837" y="30242"/>
                    </a:lnTo>
                    <a:lnTo>
                      <a:pt x="1819611" y="89146"/>
                    </a:lnTo>
                    <a:lnTo>
                      <a:pt x="1776771" y="126632"/>
                    </a:lnTo>
                    <a:lnTo>
                      <a:pt x="1771417" y="169472"/>
                    </a:lnTo>
                    <a:lnTo>
                      <a:pt x="1803548" y="223022"/>
                    </a:lnTo>
                    <a:lnTo>
                      <a:pt x="1862451" y="223022"/>
                    </a:lnTo>
                    <a:lnTo>
                      <a:pt x="1867808" y="292637"/>
                    </a:lnTo>
                    <a:lnTo>
                      <a:pt x="1937423" y="335477"/>
                    </a:lnTo>
                    <a:lnTo>
                      <a:pt x="1964197" y="389026"/>
                    </a:lnTo>
                    <a:lnTo>
                      <a:pt x="1958843" y="469351"/>
                    </a:lnTo>
                    <a:lnTo>
                      <a:pt x="1937423" y="474706"/>
                    </a:lnTo>
                    <a:lnTo>
                      <a:pt x="1916003" y="522901"/>
                    </a:lnTo>
                    <a:lnTo>
                      <a:pt x="1932068" y="544321"/>
                    </a:lnTo>
                    <a:lnTo>
                      <a:pt x="1985617" y="613937"/>
                    </a:lnTo>
                    <a:lnTo>
                      <a:pt x="1883874" y="624646"/>
                    </a:lnTo>
                    <a:lnTo>
                      <a:pt x="1910648" y="678197"/>
                    </a:lnTo>
                    <a:lnTo>
                      <a:pt x="1905291" y="769231"/>
                    </a:lnTo>
                    <a:lnTo>
                      <a:pt x="1841034" y="801361"/>
                    </a:lnTo>
                    <a:lnTo>
                      <a:pt x="1846157" y="867974"/>
                    </a:lnTo>
                    <a:lnTo>
                      <a:pt x="1776771" y="860265"/>
                    </a:lnTo>
                    <a:lnTo>
                      <a:pt x="1749997" y="892396"/>
                    </a:lnTo>
                    <a:lnTo>
                      <a:pt x="1626834" y="962011"/>
                    </a:lnTo>
                    <a:lnTo>
                      <a:pt x="1573282" y="956656"/>
                    </a:lnTo>
                    <a:lnTo>
                      <a:pt x="1525088" y="908461"/>
                    </a:lnTo>
                    <a:lnTo>
                      <a:pt x="1492957" y="913816"/>
                    </a:lnTo>
                    <a:lnTo>
                      <a:pt x="1412633" y="844201"/>
                    </a:lnTo>
                    <a:lnTo>
                      <a:pt x="1305531" y="881685"/>
                    </a:lnTo>
                    <a:lnTo>
                      <a:pt x="1241273" y="935236"/>
                    </a:lnTo>
                    <a:lnTo>
                      <a:pt x="1193077" y="913816"/>
                    </a:lnTo>
                    <a:lnTo>
                      <a:pt x="1182368" y="860265"/>
                    </a:lnTo>
                    <a:lnTo>
                      <a:pt x="1080622" y="812071"/>
                    </a:lnTo>
                    <a:lnTo>
                      <a:pt x="1043137" y="833491"/>
                    </a:lnTo>
                    <a:lnTo>
                      <a:pt x="1016362" y="817425"/>
                    </a:lnTo>
                    <a:lnTo>
                      <a:pt x="994942" y="812071"/>
                    </a:lnTo>
                    <a:lnTo>
                      <a:pt x="1005652" y="747811"/>
                    </a:lnTo>
                    <a:lnTo>
                      <a:pt x="952102" y="737101"/>
                    </a:lnTo>
                    <a:lnTo>
                      <a:pt x="962812" y="683551"/>
                    </a:lnTo>
                    <a:lnTo>
                      <a:pt x="855712" y="603226"/>
                    </a:lnTo>
                    <a:lnTo>
                      <a:pt x="850356" y="565741"/>
                    </a:lnTo>
                    <a:lnTo>
                      <a:pt x="823582" y="576451"/>
                    </a:lnTo>
                    <a:lnTo>
                      <a:pt x="818228" y="608581"/>
                    </a:lnTo>
                    <a:lnTo>
                      <a:pt x="753967" y="651421"/>
                    </a:lnTo>
                    <a:lnTo>
                      <a:pt x="695062" y="662131"/>
                    </a:lnTo>
                    <a:lnTo>
                      <a:pt x="577252" y="699617"/>
                    </a:lnTo>
                    <a:lnTo>
                      <a:pt x="496927" y="694261"/>
                    </a:lnTo>
                    <a:lnTo>
                      <a:pt x="346987" y="935236"/>
                    </a:lnTo>
                    <a:lnTo>
                      <a:pt x="325567" y="1160145"/>
                    </a:lnTo>
                    <a:lnTo>
                      <a:pt x="277372" y="1138725"/>
                    </a:lnTo>
                    <a:lnTo>
                      <a:pt x="229176" y="1144081"/>
                    </a:lnTo>
                    <a:lnTo>
                      <a:pt x="202402" y="1106596"/>
                    </a:lnTo>
                    <a:lnTo>
                      <a:pt x="143496" y="1020916"/>
                    </a:lnTo>
                    <a:lnTo>
                      <a:pt x="111367" y="945945"/>
                    </a:lnTo>
                    <a:lnTo>
                      <a:pt x="63171" y="913816"/>
                    </a:lnTo>
                    <a:lnTo>
                      <a:pt x="9621" y="962011"/>
                    </a:lnTo>
                    <a:lnTo>
                      <a:pt x="0" y="96269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1F178DC6-B54E-85F8-EFD9-48376512C05F}"/>
                  </a:ext>
                </a:extLst>
              </p:cNvPr>
              <p:cNvSpPr/>
              <p:nvPr/>
            </p:nvSpPr>
            <p:spPr>
              <a:xfrm>
                <a:off x="674270" y="4645996"/>
                <a:ext cx="742181" cy="1798824"/>
              </a:xfrm>
              <a:custGeom>
                <a:avLst/>
                <a:gdLst>
                  <a:gd name="connsiteX0" fmla="*/ 61927 w 742181"/>
                  <a:gd name="connsiteY0" fmla="*/ 0 h 1798824"/>
                  <a:gd name="connsiteX1" fmla="*/ 110124 w 742181"/>
                  <a:gd name="connsiteY1" fmla="*/ 32129 h 1798824"/>
                  <a:gd name="connsiteX2" fmla="*/ 142253 w 742181"/>
                  <a:gd name="connsiteY2" fmla="*/ 107100 h 1798824"/>
                  <a:gd name="connsiteX3" fmla="*/ 201158 w 742181"/>
                  <a:gd name="connsiteY3" fmla="*/ 192780 h 1798824"/>
                  <a:gd name="connsiteX4" fmla="*/ 227933 w 742181"/>
                  <a:gd name="connsiteY4" fmla="*/ 230264 h 1798824"/>
                  <a:gd name="connsiteX5" fmla="*/ 276127 w 742181"/>
                  <a:gd name="connsiteY5" fmla="*/ 224909 h 1798824"/>
                  <a:gd name="connsiteX6" fmla="*/ 318268 w 742181"/>
                  <a:gd name="connsiteY6" fmla="*/ 243637 h 1798824"/>
                  <a:gd name="connsiteX7" fmla="*/ 319860 w 742181"/>
                  <a:gd name="connsiteY7" fmla="*/ 251684 h 1798824"/>
                  <a:gd name="connsiteX8" fmla="*/ 376980 w 742181"/>
                  <a:gd name="connsiteY8" fmla="*/ 294524 h 1798824"/>
                  <a:gd name="connsiteX9" fmla="*/ 455520 w 742181"/>
                  <a:gd name="connsiteY9" fmla="*/ 373064 h 1798824"/>
                  <a:gd name="connsiteX10" fmla="*/ 466230 w 742181"/>
                  <a:gd name="connsiteY10" fmla="*/ 458744 h 1798824"/>
                  <a:gd name="connsiteX11" fmla="*/ 468074 w 742181"/>
                  <a:gd name="connsiteY11" fmla="*/ 467965 h 1798824"/>
                  <a:gd name="connsiteX12" fmla="*/ 468005 w 742181"/>
                  <a:gd name="connsiteY12" fmla="*/ 468026 h 1798824"/>
                  <a:gd name="connsiteX13" fmla="*/ 318065 w 742181"/>
                  <a:gd name="connsiteY13" fmla="*/ 523718 h 1798824"/>
                  <a:gd name="connsiteX14" fmla="*/ 305213 w 742181"/>
                  <a:gd name="connsiteY14" fmla="*/ 575126 h 1798824"/>
                  <a:gd name="connsiteX15" fmla="*/ 309497 w 742181"/>
                  <a:gd name="connsiteY15" fmla="*/ 609398 h 1798824"/>
                  <a:gd name="connsiteX16" fmla="*/ 288077 w 742181"/>
                  <a:gd name="connsiteY16" fmla="*/ 630818 h 1798824"/>
                  <a:gd name="connsiteX17" fmla="*/ 288077 w 742181"/>
                  <a:gd name="connsiteY17" fmla="*/ 690794 h 1798824"/>
                  <a:gd name="connsiteX18" fmla="*/ 288077 w 742181"/>
                  <a:gd name="connsiteY18" fmla="*/ 772190 h 1798824"/>
                  <a:gd name="connsiteX19" fmla="*/ 86729 w 742181"/>
                  <a:gd name="connsiteY19" fmla="*/ 1024945 h 1798824"/>
                  <a:gd name="connsiteX20" fmla="*/ 61025 w 742181"/>
                  <a:gd name="connsiteY20" fmla="*/ 1183453 h 1798824"/>
                  <a:gd name="connsiteX21" fmla="*/ 116717 w 742181"/>
                  <a:gd name="connsiteY21" fmla="*/ 1217725 h 1798824"/>
                  <a:gd name="connsiteX22" fmla="*/ 95297 w 742181"/>
                  <a:gd name="connsiteY22" fmla="*/ 1350529 h 1798824"/>
                  <a:gd name="connsiteX23" fmla="*/ 142421 w 742181"/>
                  <a:gd name="connsiteY23" fmla="*/ 1346245 h 1798824"/>
                  <a:gd name="connsiteX24" fmla="*/ 270941 w 742181"/>
                  <a:gd name="connsiteY24" fmla="*/ 1389085 h 1798824"/>
                  <a:gd name="connsiteX25" fmla="*/ 313781 w 742181"/>
                  <a:gd name="connsiteY25" fmla="*/ 1453345 h 1798824"/>
                  <a:gd name="connsiteX26" fmla="*/ 476573 w 742181"/>
                  <a:gd name="connsiteY26" fmla="*/ 1521888 h 1798824"/>
                  <a:gd name="connsiteX27" fmla="*/ 497993 w 742181"/>
                  <a:gd name="connsiteY27" fmla="*/ 1560444 h 1798824"/>
                  <a:gd name="connsiteX28" fmla="*/ 562253 w 742181"/>
                  <a:gd name="connsiteY28" fmla="*/ 1556160 h 1798824"/>
                  <a:gd name="connsiteX29" fmla="*/ 596525 w 742181"/>
                  <a:gd name="connsiteY29" fmla="*/ 1590432 h 1798824"/>
                  <a:gd name="connsiteX30" fmla="*/ 617945 w 742181"/>
                  <a:gd name="connsiteY30" fmla="*/ 1590432 h 1798824"/>
                  <a:gd name="connsiteX31" fmla="*/ 677921 w 742181"/>
                  <a:gd name="connsiteY31" fmla="*/ 1641840 h 1798824"/>
                  <a:gd name="connsiteX32" fmla="*/ 686489 w 742181"/>
                  <a:gd name="connsiteY32" fmla="*/ 1697532 h 1798824"/>
                  <a:gd name="connsiteX33" fmla="*/ 720761 w 742181"/>
                  <a:gd name="connsiteY33" fmla="*/ 1680396 h 1798824"/>
                  <a:gd name="connsiteX34" fmla="*/ 742181 w 742181"/>
                  <a:gd name="connsiteY34" fmla="*/ 1688964 h 1798824"/>
                  <a:gd name="connsiteX35" fmla="*/ 736243 w 742181"/>
                  <a:gd name="connsiteY35" fmla="*/ 1798824 h 1798824"/>
                  <a:gd name="connsiteX36" fmla="*/ 0 w 742181"/>
                  <a:gd name="connsiteY36" fmla="*/ 1798824 h 1798824"/>
                  <a:gd name="connsiteX37" fmla="*/ 0 w 742181"/>
                  <a:gd name="connsiteY37" fmla="*/ 48794 h 1798824"/>
                  <a:gd name="connsiteX38" fmla="*/ 8378 w 742181"/>
                  <a:gd name="connsiteY38" fmla="*/ 48195 h 1798824"/>
                  <a:gd name="connsiteX0" fmla="*/ 0 w 742181"/>
                  <a:gd name="connsiteY0" fmla="*/ 1798824 h 1890264"/>
                  <a:gd name="connsiteX1" fmla="*/ 0 w 742181"/>
                  <a:gd name="connsiteY1" fmla="*/ 48794 h 1890264"/>
                  <a:gd name="connsiteX2" fmla="*/ 8378 w 742181"/>
                  <a:gd name="connsiteY2" fmla="*/ 48195 h 1890264"/>
                  <a:gd name="connsiteX3" fmla="*/ 61927 w 742181"/>
                  <a:gd name="connsiteY3" fmla="*/ 0 h 1890264"/>
                  <a:gd name="connsiteX4" fmla="*/ 110124 w 742181"/>
                  <a:gd name="connsiteY4" fmla="*/ 32129 h 1890264"/>
                  <a:gd name="connsiteX5" fmla="*/ 142253 w 742181"/>
                  <a:gd name="connsiteY5" fmla="*/ 107100 h 1890264"/>
                  <a:gd name="connsiteX6" fmla="*/ 201158 w 742181"/>
                  <a:gd name="connsiteY6" fmla="*/ 192780 h 1890264"/>
                  <a:gd name="connsiteX7" fmla="*/ 227933 w 742181"/>
                  <a:gd name="connsiteY7" fmla="*/ 230264 h 1890264"/>
                  <a:gd name="connsiteX8" fmla="*/ 276127 w 742181"/>
                  <a:gd name="connsiteY8" fmla="*/ 224909 h 1890264"/>
                  <a:gd name="connsiteX9" fmla="*/ 318268 w 742181"/>
                  <a:gd name="connsiteY9" fmla="*/ 243637 h 1890264"/>
                  <a:gd name="connsiteX10" fmla="*/ 319860 w 742181"/>
                  <a:gd name="connsiteY10" fmla="*/ 251684 h 1890264"/>
                  <a:gd name="connsiteX11" fmla="*/ 376980 w 742181"/>
                  <a:gd name="connsiteY11" fmla="*/ 294524 h 1890264"/>
                  <a:gd name="connsiteX12" fmla="*/ 455520 w 742181"/>
                  <a:gd name="connsiteY12" fmla="*/ 373064 h 1890264"/>
                  <a:gd name="connsiteX13" fmla="*/ 466230 w 742181"/>
                  <a:gd name="connsiteY13" fmla="*/ 458744 h 1890264"/>
                  <a:gd name="connsiteX14" fmla="*/ 468074 w 742181"/>
                  <a:gd name="connsiteY14" fmla="*/ 467965 h 1890264"/>
                  <a:gd name="connsiteX15" fmla="*/ 468005 w 742181"/>
                  <a:gd name="connsiteY15" fmla="*/ 468026 h 1890264"/>
                  <a:gd name="connsiteX16" fmla="*/ 318065 w 742181"/>
                  <a:gd name="connsiteY16" fmla="*/ 523718 h 1890264"/>
                  <a:gd name="connsiteX17" fmla="*/ 305213 w 742181"/>
                  <a:gd name="connsiteY17" fmla="*/ 575126 h 1890264"/>
                  <a:gd name="connsiteX18" fmla="*/ 309497 w 742181"/>
                  <a:gd name="connsiteY18" fmla="*/ 609398 h 1890264"/>
                  <a:gd name="connsiteX19" fmla="*/ 288077 w 742181"/>
                  <a:gd name="connsiteY19" fmla="*/ 630818 h 1890264"/>
                  <a:gd name="connsiteX20" fmla="*/ 288077 w 742181"/>
                  <a:gd name="connsiteY20" fmla="*/ 690794 h 1890264"/>
                  <a:gd name="connsiteX21" fmla="*/ 288077 w 742181"/>
                  <a:gd name="connsiteY21" fmla="*/ 772190 h 1890264"/>
                  <a:gd name="connsiteX22" fmla="*/ 86729 w 742181"/>
                  <a:gd name="connsiteY22" fmla="*/ 1024945 h 1890264"/>
                  <a:gd name="connsiteX23" fmla="*/ 61025 w 742181"/>
                  <a:gd name="connsiteY23" fmla="*/ 1183453 h 1890264"/>
                  <a:gd name="connsiteX24" fmla="*/ 116717 w 742181"/>
                  <a:gd name="connsiteY24" fmla="*/ 1217725 h 1890264"/>
                  <a:gd name="connsiteX25" fmla="*/ 95297 w 742181"/>
                  <a:gd name="connsiteY25" fmla="*/ 1350529 h 1890264"/>
                  <a:gd name="connsiteX26" fmla="*/ 142421 w 742181"/>
                  <a:gd name="connsiteY26" fmla="*/ 1346245 h 1890264"/>
                  <a:gd name="connsiteX27" fmla="*/ 270941 w 742181"/>
                  <a:gd name="connsiteY27" fmla="*/ 1389085 h 1890264"/>
                  <a:gd name="connsiteX28" fmla="*/ 313781 w 742181"/>
                  <a:gd name="connsiteY28" fmla="*/ 1453345 h 1890264"/>
                  <a:gd name="connsiteX29" fmla="*/ 476573 w 742181"/>
                  <a:gd name="connsiteY29" fmla="*/ 1521888 h 1890264"/>
                  <a:gd name="connsiteX30" fmla="*/ 497993 w 742181"/>
                  <a:gd name="connsiteY30" fmla="*/ 1560444 h 1890264"/>
                  <a:gd name="connsiteX31" fmla="*/ 562253 w 742181"/>
                  <a:gd name="connsiteY31" fmla="*/ 1556160 h 1890264"/>
                  <a:gd name="connsiteX32" fmla="*/ 596525 w 742181"/>
                  <a:gd name="connsiteY32" fmla="*/ 1590432 h 1890264"/>
                  <a:gd name="connsiteX33" fmla="*/ 617945 w 742181"/>
                  <a:gd name="connsiteY33" fmla="*/ 1590432 h 1890264"/>
                  <a:gd name="connsiteX34" fmla="*/ 677921 w 742181"/>
                  <a:gd name="connsiteY34" fmla="*/ 1641840 h 1890264"/>
                  <a:gd name="connsiteX35" fmla="*/ 686489 w 742181"/>
                  <a:gd name="connsiteY35" fmla="*/ 1697532 h 1890264"/>
                  <a:gd name="connsiteX36" fmla="*/ 720761 w 742181"/>
                  <a:gd name="connsiteY36" fmla="*/ 1680396 h 1890264"/>
                  <a:gd name="connsiteX37" fmla="*/ 742181 w 742181"/>
                  <a:gd name="connsiteY37" fmla="*/ 1688964 h 1890264"/>
                  <a:gd name="connsiteX38" fmla="*/ 736243 w 742181"/>
                  <a:gd name="connsiteY38" fmla="*/ 1798824 h 1890264"/>
                  <a:gd name="connsiteX39" fmla="*/ 91440 w 742181"/>
                  <a:gd name="connsiteY39" fmla="*/ 1890264 h 1890264"/>
                  <a:gd name="connsiteX0" fmla="*/ 0 w 742181"/>
                  <a:gd name="connsiteY0" fmla="*/ 48794 h 1890264"/>
                  <a:gd name="connsiteX1" fmla="*/ 8378 w 742181"/>
                  <a:gd name="connsiteY1" fmla="*/ 48195 h 1890264"/>
                  <a:gd name="connsiteX2" fmla="*/ 61927 w 742181"/>
                  <a:gd name="connsiteY2" fmla="*/ 0 h 1890264"/>
                  <a:gd name="connsiteX3" fmla="*/ 110124 w 742181"/>
                  <a:gd name="connsiteY3" fmla="*/ 32129 h 1890264"/>
                  <a:gd name="connsiteX4" fmla="*/ 142253 w 742181"/>
                  <a:gd name="connsiteY4" fmla="*/ 107100 h 1890264"/>
                  <a:gd name="connsiteX5" fmla="*/ 201158 w 742181"/>
                  <a:gd name="connsiteY5" fmla="*/ 192780 h 1890264"/>
                  <a:gd name="connsiteX6" fmla="*/ 227933 w 742181"/>
                  <a:gd name="connsiteY6" fmla="*/ 230264 h 1890264"/>
                  <a:gd name="connsiteX7" fmla="*/ 276127 w 742181"/>
                  <a:gd name="connsiteY7" fmla="*/ 224909 h 1890264"/>
                  <a:gd name="connsiteX8" fmla="*/ 318268 w 742181"/>
                  <a:gd name="connsiteY8" fmla="*/ 243637 h 1890264"/>
                  <a:gd name="connsiteX9" fmla="*/ 319860 w 742181"/>
                  <a:gd name="connsiteY9" fmla="*/ 251684 h 1890264"/>
                  <a:gd name="connsiteX10" fmla="*/ 376980 w 742181"/>
                  <a:gd name="connsiteY10" fmla="*/ 294524 h 1890264"/>
                  <a:gd name="connsiteX11" fmla="*/ 455520 w 742181"/>
                  <a:gd name="connsiteY11" fmla="*/ 373064 h 1890264"/>
                  <a:gd name="connsiteX12" fmla="*/ 466230 w 742181"/>
                  <a:gd name="connsiteY12" fmla="*/ 458744 h 1890264"/>
                  <a:gd name="connsiteX13" fmla="*/ 468074 w 742181"/>
                  <a:gd name="connsiteY13" fmla="*/ 467965 h 1890264"/>
                  <a:gd name="connsiteX14" fmla="*/ 468005 w 742181"/>
                  <a:gd name="connsiteY14" fmla="*/ 468026 h 1890264"/>
                  <a:gd name="connsiteX15" fmla="*/ 318065 w 742181"/>
                  <a:gd name="connsiteY15" fmla="*/ 523718 h 1890264"/>
                  <a:gd name="connsiteX16" fmla="*/ 305213 w 742181"/>
                  <a:gd name="connsiteY16" fmla="*/ 575126 h 1890264"/>
                  <a:gd name="connsiteX17" fmla="*/ 309497 w 742181"/>
                  <a:gd name="connsiteY17" fmla="*/ 609398 h 1890264"/>
                  <a:gd name="connsiteX18" fmla="*/ 288077 w 742181"/>
                  <a:gd name="connsiteY18" fmla="*/ 630818 h 1890264"/>
                  <a:gd name="connsiteX19" fmla="*/ 288077 w 742181"/>
                  <a:gd name="connsiteY19" fmla="*/ 690794 h 1890264"/>
                  <a:gd name="connsiteX20" fmla="*/ 288077 w 742181"/>
                  <a:gd name="connsiteY20" fmla="*/ 772190 h 1890264"/>
                  <a:gd name="connsiteX21" fmla="*/ 86729 w 742181"/>
                  <a:gd name="connsiteY21" fmla="*/ 1024945 h 1890264"/>
                  <a:gd name="connsiteX22" fmla="*/ 61025 w 742181"/>
                  <a:gd name="connsiteY22" fmla="*/ 1183453 h 1890264"/>
                  <a:gd name="connsiteX23" fmla="*/ 116717 w 742181"/>
                  <a:gd name="connsiteY23" fmla="*/ 1217725 h 1890264"/>
                  <a:gd name="connsiteX24" fmla="*/ 95297 w 742181"/>
                  <a:gd name="connsiteY24" fmla="*/ 1350529 h 1890264"/>
                  <a:gd name="connsiteX25" fmla="*/ 142421 w 742181"/>
                  <a:gd name="connsiteY25" fmla="*/ 1346245 h 1890264"/>
                  <a:gd name="connsiteX26" fmla="*/ 270941 w 742181"/>
                  <a:gd name="connsiteY26" fmla="*/ 1389085 h 1890264"/>
                  <a:gd name="connsiteX27" fmla="*/ 313781 w 742181"/>
                  <a:gd name="connsiteY27" fmla="*/ 1453345 h 1890264"/>
                  <a:gd name="connsiteX28" fmla="*/ 476573 w 742181"/>
                  <a:gd name="connsiteY28" fmla="*/ 1521888 h 1890264"/>
                  <a:gd name="connsiteX29" fmla="*/ 497993 w 742181"/>
                  <a:gd name="connsiteY29" fmla="*/ 1560444 h 1890264"/>
                  <a:gd name="connsiteX30" fmla="*/ 562253 w 742181"/>
                  <a:gd name="connsiteY30" fmla="*/ 1556160 h 1890264"/>
                  <a:gd name="connsiteX31" fmla="*/ 596525 w 742181"/>
                  <a:gd name="connsiteY31" fmla="*/ 1590432 h 1890264"/>
                  <a:gd name="connsiteX32" fmla="*/ 617945 w 742181"/>
                  <a:gd name="connsiteY32" fmla="*/ 1590432 h 1890264"/>
                  <a:gd name="connsiteX33" fmla="*/ 677921 w 742181"/>
                  <a:gd name="connsiteY33" fmla="*/ 1641840 h 1890264"/>
                  <a:gd name="connsiteX34" fmla="*/ 686489 w 742181"/>
                  <a:gd name="connsiteY34" fmla="*/ 1697532 h 1890264"/>
                  <a:gd name="connsiteX35" fmla="*/ 720761 w 742181"/>
                  <a:gd name="connsiteY35" fmla="*/ 1680396 h 1890264"/>
                  <a:gd name="connsiteX36" fmla="*/ 742181 w 742181"/>
                  <a:gd name="connsiteY36" fmla="*/ 1688964 h 1890264"/>
                  <a:gd name="connsiteX37" fmla="*/ 736243 w 742181"/>
                  <a:gd name="connsiteY37" fmla="*/ 1798824 h 1890264"/>
                  <a:gd name="connsiteX38" fmla="*/ 91440 w 742181"/>
                  <a:gd name="connsiteY38" fmla="*/ 1890264 h 1890264"/>
                  <a:gd name="connsiteX0" fmla="*/ 0 w 742181"/>
                  <a:gd name="connsiteY0" fmla="*/ 48794 h 1798824"/>
                  <a:gd name="connsiteX1" fmla="*/ 8378 w 742181"/>
                  <a:gd name="connsiteY1" fmla="*/ 48195 h 1798824"/>
                  <a:gd name="connsiteX2" fmla="*/ 61927 w 742181"/>
                  <a:gd name="connsiteY2" fmla="*/ 0 h 1798824"/>
                  <a:gd name="connsiteX3" fmla="*/ 110124 w 742181"/>
                  <a:gd name="connsiteY3" fmla="*/ 32129 h 1798824"/>
                  <a:gd name="connsiteX4" fmla="*/ 142253 w 742181"/>
                  <a:gd name="connsiteY4" fmla="*/ 107100 h 1798824"/>
                  <a:gd name="connsiteX5" fmla="*/ 201158 w 742181"/>
                  <a:gd name="connsiteY5" fmla="*/ 192780 h 1798824"/>
                  <a:gd name="connsiteX6" fmla="*/ 227933 w 742181"/>
                  <a:gd name="connsiteY6" fmla="*/ 230264 h 1798824"/>
                  <a:gd name="connsiteX7" fmla="*/ 276127 w 742181"/>
                  <a:gd name="connsiteY7" fmla="*/ 224909 h 1798824"/>
                  <a:gd name="connsiteX8" fmla="*/ 318268 w 742181"/>
                  <a:gd name="connsiteY8" fmla="*/ 243637 h 1798824"/>
                  <a:gd name="connsiteX9" fmla="*/ 319860 w 742181"/>
                  <a:gd name="connsiteY9" fmla="*/ 251684 h 1798824"/>
                  <a:gd name="connsiteX10" fmla="*/ 376980 w 742181"/>
                  <a:gd name="connsiteY10" fmla="*/ 294524 h 1798824"/>
                  <a:gd name="connsiteX11" fmla="*/ 455520 w 742181"/>
                  <a:gd name="connsiteY11" fmla="*/ 373064 h 1798824"/>
                  <a:gd name="connsiteX12" fmla="*/ 466230 w 742181"/>
                  <a:gd name="connsiteY12" fmla="*/ 458744 h 1798824"/>
                  <a:gd name="connsiteX13" fmla="*/ 468074 w 742181"/>
                  <a:gd name="connsiteY13" fmla="*/ 467965 h 1798824"/>
                  <a:gd name="connsiteX14" fmla="*/ 468005 w 742181"/>
                  <a:gd name="connsiteY14" fmla="*/ 468026 h 1798824"/>
                  <a:gd name="connsiteX15" fmla="*/ 318065 w 742181"/>
                  <a:gd name="connsiteY15" fmla="*/ 523718 h 1798824"/>
                  <a:gd name="connsiteX16" fmla="*/ 305213 w 742181"/>
                  <a:gd name="connsiteY16" fmla="*/ 575126 h 1798824"/>
                  <a:gd name="connsiteX17" fmla="*/ 309497 w 742181"/>
                  <a:gd name="connsiteY17" fmla="*/ 609398 h 1798824"/>
                  <a:gd name="connsiteX18" fmla="*/ 288077 w 742181"/>
                  <a:gd name="connsiteY18" fmla="*/ 630818 h 1798824"/>
                  <a:gd name="connsiteX19" fmla="*/ 288077 w 742181"/>
                  <a:gd name="connsiteY19" fmla="*/ 690794 h 1798824"/>
                  <a:gd name="connsiteX20" fmla="*/ 288077 w 742181"/>
                  <a:gd name="connsiteY20" fmla="*/ 772190 h 1798824"/>
                  <a:gd name="connsiteX21" fmla="*/ 86729 w 742181"/>
                  <a:gd name="connsiteY21" fmla="*/ 1024945 h 1798824"/>
                  <a:gd name="connsiteX22" fmla="*/ 61025 w 742181"/>
                  <a:gd name="connsiteY22" fmla="*/ 1183453 h 1798824"/>
                  <a:gd name="connsiteX23" fmla="*/ 116717 w 742181"/>
                  <a:gd name="connsiteY23" fmla="*/ 1217725 h 1798824"/>
                  <a:gd name="connsiteX24" fmla="*/ 95297 w 742181"/>
                  <a:gd name="connsiteY24" fmla="*/ 1350529 h 1798824"/>
                  <a:gd name="connsiteX25" fmla="*/ 142421 w 742181"/>
                  <a:gd name="connsiteY25" fmla="*/ 1346245 h 1798824"/>
                  <a:gd name="connsiteX26" fmla="*/ 270941 w 742181"/>
                  <a:gd name="connsiteY26" fmla="*/ 1389085 h 1798824"/>
                  <a:gd name="connsiteX27" fmla="*/ 313781 w 742181"/>
                  <a:gd name="connsiteY27" fmla="*/ 1453345 h 1798824"/>
                  <a:gd name="connsiteX28" fmla="*/ 476573 w 742181"/>
                  <a:gd name="connsiteY28" fmla="*/ 1521888 h 1798824"/>
                  <a:gd name="connsiteX29" fmla="*/ 497993 w 742181"/>
                  <a:gd name="connsiteY29" fmla="*/ 1560444 h 1798824"/>
                  <a:gd name="connsiteX30" fmla="*/ 562253 w 742181"/>
                  <a:gd name="connsiteY30" fmla="*/ 1556160 h 1798824"/>
                  <a:gd name="connsiteX31" fmla="*/ 596525 w 742181"/>
                  <a:gd name="connsiteY31" fmla="*/ 1590432 h 1798824"/>
                  <a:gd name="connsiteX32" fmla="*/ 617945 w 742181"/>
                  <a:gd name="connsiteY32" fmla="*/ 1590432 h 1798824"/>
                  <a:gd name="connsiteX33" fmla="*/ 677921 w 742181"/>
                  <a:gd name="connsiteY33" fmla="*/ 1641840 h 1798824"/>
                  <a:gd name="connsiteX34" fmla="*/ 686489 w 742181"/>
                  <a:gd name="connsiteY34" fmla="*/ 1697532 h 1798824"/>
                  <a:gd name="connsiteX35" fmla="*/ 720761 w 742181"/>
                  <a:gd name="connsiteY35" fmla="*/ 1680396 h 1798824"/>
                  <a:gd name="connsiteX36" fmla="*/ 742181 w 742181"/>
                  <a:gd name="connsiteY36" fmla="*/ 1688964 h 1798824"/>
                  <a:gd name="connsiteX37" fmla="*/ 736243 w 742181"/>
                  <a:gd name="connsiteY37" fmla="*/ 1798824 h 1798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42181" h="1798824">
                    <a:moveTo>
                      <a:pt x="0" y="48794"/>
                    </a:moveTo>
                    <a:lnTo>
                      <a:pt x="8378" y="48195"/>
                    </a:lnTo>
                    <a:lnTo>
                      <a:pt x="61927" y="0"/>
                    </a:lnTo>
                    <a:lnTo>
                      <a:pt x="110124" y="32129"/>
                    </a:lnTo>
                    <a:lnTo>
                      <a:pt x="142253" y="107100"/>
                    </a:lnTo>
                    <a:lnTo>
                      <a:pt x="201158" y="192780"/>
                    </a:lnTo>
                    <a:lnTo>
                      <a:pt x="227933" y="230264"/>
                    </a:lnTo>
                    <a:lnTo>
                      <a:pt x="276127" y="224909"/>
                    </a:lnTo>
                    <a:lnTo>
                      <a:pt x="318268" y="243637"/>
                    </a:lnTo>
                    <a:lnTo>
                      <a:pt x="319860" y="251684"/>
                    </a:lnTo>
                    <a:lnTo>
                      <a:pt x="376980" y="294524"/>
                    </a:lnTo>
                    <a:lnTo>
                      <a:pt x="455520" y="373064"/>
                    </a:lnTo>
                    <a:lnTo>
                      <a:pt x="466230" y="458744"/>
                    </a:lnTo>
                    <a:lnTo>
                      <a:pt x="468074" y="467965"/>
                    </a:lnTo>
                    <a:cubicBezTo>
                      <a:pt x="468051" y="467985"/>
                      <a:pt x="468028" y="468006"/>
                      <a:pt x="468005" y="468026"/>
                    </a:cubicBezTo>
                    <a:lnTo>
                      <a:pt x="318065" y="523718"/>
                    </a:lnTo>
                    <a:lnTo>
                      <a:pt x="305213" y="575126"/>
                    </a:lnTo>
                    <a:lnTo>
                      <a:pt x="309497" y="609398"/>
                    </a:lnTo>
                    <a:lnTo>
                      <a:pt x="288077" y="630818"/>
                    </a:lnTo>
                    <a:lnTo>
                      <a:pt x="288077" y="690794"/>
                    </a:lnTo>
                    <a:lnTo>
                      <a:pt x="288077" y="772190"/>
                    </a:lnTo>
                    <a:lnTo>
                      <a:pt x="86729" y="1024945"/>
                    </a:lnTo>
                    <a:lnTo>
                      <a:pt x="61025" y="1183453"/>
                    </a:lnTo>
                    <a:lnTo>
                      <a:pt x="116717" y="1217725"/>
                    </a:lnTo>
                    <a:lnTo>
                      <a:pt x="95297" y="1350529"/>
                    </a:lnTo>
                    <a:lnTo>
                      <a:pt x="142421" y="1346245"/>
                    </a:lnTo>
                    <a:lnTo>
                      <a:pt x="270941" y="1389085"/>
                    </a:lnTo>
                    <a:lnTo>
                      <a:pt x="313781" y="1453345"/>
                    </a:lnTo>
                    <a:lnTo>
                      <a:pt x="476573" y="1521888"/>
                    </a:lnTo>
                    <a:lnTo>
                      <a:pt x="497993" y="1560444"/>
                    </a:lnTo>
                    <a:lnTo>
                      <a:pt x="562253" y="1556160"/>
                    </a:lnTo>
                    <a:lnTo>
                      <a:pt x="596525" y="1590432"/>
                    </a:lnTo>
                    <a:lnTo>
                      <a:pt x="617945" y="1590432"/>
                    </a:lnTo>
                    <a:lnTo>
                      <a:pt x="677921" y="1641840"/>
                    </a:lnTo>
                    <a:lnTo>
                      <a:pt x="686489" y="1697532"/>
                    </a:lnTo>
                    <a:lnTo>
                      <a:pt x="720761" y="1680396"/>
                    </a:lnTo>
                    <a:lnTo>
                      <a:pt x="742181" y="1688964"/>
                    </a:lnTo>
                    <a:lnTo>
                      <a:pt x="736243" y="1798824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9CD37301-1DF2-FBCD-45FD-315930C43B7F}"/>
                </a:ext>
              </a:extLst>
            </p:cNvPr>
            <p:cNvGrpSpPr/>
            <p:nvPr/>
          </p:nvGrpSpPr>
          <p:grpSpPr>
            <a:xfrm>
              <a:off x="758530" y="4014840"/>
              <a:ext cx="2420911" cy="1562150"/>
              <a:chOff x="1346986" y="2134952"/>
              <a:chExt cx="883398" cy="570034"/>
            </a:xfrm>
          </p:grpSpPr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F4C1839-68C0-42C4-4D0B-084EC4D3FF06}"/>
                  </a:ext>
                </a:extLst>
              </p:cNvPr>
              <p:cNvSpPr/>
              <p:nvPr/>
            </p:nvSpPr>
            <p:spPr>
              <a:xfrm rot="374982">
                <a:off x="2121684" y="2137352"/>
                <a:ext cx="58494" cy="13477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4734A0BF-3782-F103-CFA4-2FA1CDE17B33}"/>
                  </a:ext>
                </a:extLst>
              </p:cNvPr>
              <p:cNvSpPr/>
              <p:nvPr/>
            </p:nvSpPr>
            <p:spPr>
              <a:xfrm rot="20426645">
                <a:off x="2113396" y="2637601"/>
                <a:ext cx="116988" cy="6738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C1740EAB-C385-68F2-2606-AEB3B640098C}"/>
                  </a:ext>
                </a:extLst>
              </p:cNvPr>
              <p:cNvSpPr/>
              <p:nvPr/>
            </p:nvSpPr>
            <p:spPr>
              <a:xfrm rot="183444">
                <a:off x="1676645" y="2134952"/>
                <a:ext cx="187226" cy="13477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22DF4EA3-8DB9-A854-9A0B-20FC17D19FC7}"/>
                  </a:ext>
                </a:extLst>
              </p:cNvPr>
              <p:cNvSpPr/>
              <p:nvPr/>
            </p:nvSpPr>
            <p:spPr>
              <a:xfrm>
                <a:off x="1682907" y="2475990"/>
                <a:ext cx="191861" cy="11230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A6D8C315-28E0-E9C8-B813-D55507B79C7C}"/>
                  </a:ext>
                </a:extLst>
              </p:cNvPr>
              <p:cNvSpPr/>
              <p:nvPr/>
            </p:nvSpPr>
            <p:spPr>
              <a:xfrm>
                <a:off x="1346986" y="2471457"/>
                <a:ext cx="58494" cy="13477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三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重</a:t>
                </a:r>
              </a:p>
            </p:txBody>
          </p:sp>
        </p:grp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E78A539A-BF5E-A92E-6451-DBF2753DE807}"/>
              </a:ext>
            </a:extLst>
          </p:cNvPr>
          <p:cNvGrpSpPr/>
          <p:nvPr/>
        </p:nvGrpSpPr>
        <p:grpSpPr>
          <a:xfrm>
            <a:off x="3600013" y="839145"/>
            <a:ext cx="2721535" cy="2698357"/>
            <a:chOff x="3600013" y="839145"/>
            <a:chExt cx="2721535" cy="2698357"/>
          </a:xfrm>
        </p:grpSpPr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099231B9-897F-B043-B1EA-08905EF74D8F}"/>
                </a:ext>
              </a:extLst>
            </p:cNvPr>
            <p:cNvGrpSpPr/>
            <p:nvPr/>
          </p:nvGrpSpPr>
          <p:grpSpPr>
            <a:xfrm>
              <a:off x="3600013" y="839145"/>
              <a:ext cx="2721535" cy="2698357"/>
              <a:chOff x="666313" y="839145"/>
              <a:chExt cx="2721535" cy="2698357"/>
            </a:xfrm>
          </p:grpSpPr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40E23CA5-88C1-D227-4B9F-EC4F160396A3}"/>
                  </a:ext>
                </a:extLst>
              </p:cNvPr>
              <p:cNvGrpSpPr/>
              <p:nvPr/>
            </p:nvGrpSpPr>
            <p:grpSpPr>
              <a:xfrm>
                <a:off x="666313" y="839146"/>
                <a:ext cx="2721535" cy="2698356"/>
                <a:chOff x="666313" y="839146"/>
                <a:chExt cx="2721535" cy="2698356"/>
              </a:xfrm>
            </p:grpSpPr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3E60BDFC-A1C7-DB50-1257-8D248B4E3F56}"/>
                    </a:ext>
                  </a:extLst>
                </p:cNvPr>
                <p:cNvSpPr/>
                <p:nvPr/>
              </p:nvSpPr>
              <p:spPr>
                <a:xfrm>
                  <a:off x="3006231" y="839146"/>
                  <a:ext cx="381617" cy="239697"/>
                </a:xfrm>
                <a:custGeom>
                  <a:avLst/>
                  <a:gdLst>
                    <a:gd name="connsiteX0" fmla="*/ 0 w 381617"/>
                    <a:gd name="connsiteY0" fmla="*/ 0 h 239697"/>
                    <a:gd name="connsiteX1" fmla="*/ 381617 w 381617"/>
                    <a:gd name="connsiteY1" fmla="*/ 0 h 239697"/>
                    <a:gd name="connsiteX2" fmla="*/ 381617 w 381617"/>
                    <a:gd name="connsiteY2" fmla="*/ 101611 h 239697"/>
                    <a:gd name="connsiteX3" fmla="*/ 374397 w 381617"/>
                    <a:gd name="connsiteY3" fmla="*/ 101611 h 239697"/>
                    <a:gd name="connsiteX4" fmla="*/ 354856 w 381617"/>
                    <a:gd name="connsiteY4" fmla="*/ 115941 h 239697"/>
                    <a:gd name="connsiteX5" fmla="*/ 335315 w 381617"/>
                    <a:gd name="connsiteY5" fmla="*/ 114638 h 239697"/>
                    <a:gd name="connsiteX6" fmla="*/ 314472 w 381617"/>
                    <a:gd name="connsiteY6" fmla="*/ 126362 h 239697"/>
                    <a:gd name="connsiteX7" fmla="*/ 306656 w 381617"/>
                    <a:gd name="connsiteY7" fmla="*/ 139389 h 239697"/>
                    <a:gd name="connsiteX8" fmla="*/ 280602 w 381617"/>
                    <a:gd name="connsiteY8" fmla="*/ 141995 h 239697"/>
                    <a:gd name="connsiteX9" fmla="*/ 279300 w 381617"/>
                    <a:gd name="connsiteY9" fmla="*/ 155022 h 239697"/>
                    <a:gd name="connsiteX10" fmla="*/ 257153 w 381617"/>
                    <a:gd name="connsiteY10" fmla="*/ 158930 h 239697"/>
                    <a:gd name="connsiteX11" fmla="*/ 248035 w 381617"/>
                    <a:gd name="connsiteY11" fmla="*/ 169351 h 239697"/>
                    <a:gd name="connsiteX12" fmla="*/ 236310 w 381617"/>
                    <a:gd name="connsiteY12" fmla="*/ 179773 h 239697"/>
                    <a:gd name="connsiteX13" fmla="*/ 198531 w 381617"/>
                    <a:gd name="connsiteY13" fmla="*/ 196708 h 239697"/>
                    <a:gd name="connsiteX14" fmla="*/ 184202 w 381617"/>
                    <a:gd name="connsiteY14" fmla="*/ 194103 h 239697"/>
                    <a:gd name="connsiteX15" fmla="*/ 176386 w 381617"/>
                    <a:gd name="connsiteY15" fmla="*/ 209735 h 239697"/>
                    <a:gd name="connsiteX16" fmla="*/ 149029 w 381617"/>
                    <a:gd name="connsiteY16" fmla="*/ 222762 h 239697"/>
                    <a:gd name="connsiteX17" fmla="*/ 146423 w 381617"/>
                    <a:gd name="connsiteY17" fmla="*/ 231881 h 239697"/>
                    <a:gd name="connsiteX18" fmla="*/ 133397 w 381617"/>
                    <a:gd name="connsiteY18" fmla="*/ 237092 h 239697"/>
                    <a:gd name="connsiteX19" fmla="*/ 128186 w 381617"/>
                    <a:gd name="connsiteY19" fmla="*/ 239697 h 239697"/>
                    <a:gd name="connsiteX20" fmla="*/ 121672 w 381617"/>
                    <a:gd name="connsiteY20" fmla="*/ 234487 h 239697"/>
                    <a:gd name="connsiteX21" fmla="*/ 100829 w 381617"/>
                    <a:gd name="connsiteY21" fmla="*/ 227973 h 239697"/>
                    <a:gd name="connsiteX22" fmla="*/ 59142 w 381617"/>
                    <a:gd name="connsiteY22" fmla="*/ 220157 h 239697"/>
                    <a:gd name="connsiteX23" fmla="*/ 39602 w 381617"/>
                    <a:gd name="connsiteY23" fmla="*/ 225368 h 239697"/>
                    <a:gd name="connsiteX24" fmla="*/ 33764 w 381617"/>
                    <a:gd name="connsiteY24" fmla="*/ 220503 h 239697"/>
                    <a:gd name="connsiteX25" fmla="*/ 33088 w 381617"/>
                    <a:gd name="connsiteY25" fmla="*/ 216509 h 239697"/>
                    <a:gd name="connsiteX26" fmla="*/ 44031 w 381617"/>
                    <a:gd name="connsiteY26" fmla="*/ 200877 h 239697"/>
                    <a:gd name="connsiteX27" fmla="*/ 45594 w 381617"/>
                    <a:gd name="connsiteY27" fmla="*/ 180555 h 239697"/>
                    <a:gd name="connsiteX28" fmla="*/ 44031 w 381617"/>
                    <a:gd name="connsiteY28" fmla="*/ 160232 h 239697"/>
                    <a:gd name="connsiteX29" fmla="*/ 47157 w 381617"/>
                    <a:gd name="connsiteY29" fmla="*/ 146163 h 239697"/>
                    <a:gd name="connsiteX30" fmla="*/ 47157 w 381617"/>
                    <a:gd name="connsiteY30" fmla="*/ 132094 h 239697"/>
                    <a:gd name="connsiteX31" fmla="*/ 36215 w 381617"/>
                    <a:gd name="connsiteY31" fmla="*/ 91450 h 239697"/>
                    <a:gd name="connsiteX32" fmla="*/ 40904 w 381617"/>
                    <a:gd name="connsiteY32" fmla="*/ 35173 h 239697"/>
                    <a:gd name="connsiteX33" fmla="*/ 23709 w 381617"/>
                    <a:gd name="connsiteY33" fmla="*/ 11724 h 239697"/>
                    <a:gd name="connsiteX34" fmla="*/ 6513 w 381617"/>
                    <a:gd name="connsiteY34" fmla="*/ 19541 h 239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1617" h="239697">
                      <a:moveTo>
                        <a:pt x="0" y="0"/>
                      </a:moveTo>
                      <a:lnTo>
                        <a:pt x="381617" y="0"/>
                      </a:lnTo>
                      <a:lnTo>
                        <a:pt x="381617" y="101611"/>
                      </a:lnTo>
                      <a:lnTo>
                        <a:pt x="374397" y="101611"/>
                      </a:lnTo>
                      <a:lnTo>
                        <a:pt x="354856" y="115941"/>
                      </a:lnTo>
                      <a:lnTo>
                        <a:pt x="335315" y="114638"/>
                      </a:lnTo>
                      <a:lnTo>
                        <a:pt x="314472" y="126362"/>
                      </a:lnTo>
                      <a:lnTo>
                        <a:pt x="306656" y="139389"/>
                      </a:lnTo>
                      <a:lnTo>
                        <a:pt x="280602" y="141995"/>
                      </a:lnTo>
                      <a:lnTo>
                        <a:pt x="279300" y="155022"/>
                      </a:lnTo>
                      <a:lnTo>
                        <a:pt x="257153" y="158930"/>
                      </a:lnTo>
                      <a:lnTo>
                        <a:pt x="248035" y="169351"/>
                      </a:lnTo>
                      <a:lnTo>
                        <a:pt x="236310" y="179773"/>
                      </a:lnTo>
                      <a:lnTo>
                        <a:pt x="198531" y="196708"/>
                      </a:lnTo>
                      <a:lnTo>
                        <a:pt x="184202" y="194103"/>
                      </a:lnTo>
                      <a:lnTo>
                        <a:pt x="176386" y="209735"/>
                      </a:lnTo>
                      <a:lnTo>
                        <a:pt x="149029" y="222762"/>
                      </a:lnTo>
                      <a:lnTo>
                        <a:pt x="146423" y="231881"/>
                      </a:lnTo>
                      <a:lnTo>
                        <a:pt x="133397" y="237092"/>
                      </a:lnTo>
                      <a:lnTo>
                        <a:pt x="128186" y="239697"/>
                      </a:lnTo>
                      <a:lnTo>
                        <a:pt x="121672" y="234487"/>
                      </a:lnTo>
                      <a:lnTo>
                        <a:pt x="100829" y="227973"/>
                      </a:lnTo>
                      <a:lnTo>
                        <a:pt x="59142" y="220157"/>
                      </a:lnTo>
                      <a:lnTo>
                        <a:pt x="39602" y="225368"/>
                      </a:lnTo>
                      <a:lnTo>
                        <a:pt x="33764" y="220503"/>
                      </a:lnTo>
                      <a:lnTo>
                        <a:pt x="33088" y="216509"/>
                      </a:lnTo>
                      <a:lnTo>
                        <a:pt x="44031" y="200877"/>
                      </a:lnTo>
                      <a:lnTo>
                        <a:pt x="45594" y="180555"/>
                      </a:lnTo>
                      <a:lnTo>
                        <a:pt x="44031" y="160232"/>
                      </a:lnTo>
                      <a:lnTo>
                        <a:pt x="47157" y="146163"/>
                      </a:lnTo>
                      <a:lnTo>
                        <a:pt x="47157" y="132094"/>
                      </a:lnTo>
                      <a:lnTo>
                        <a:pt x="36215" y="91450"/>
                      </a:lnTo>
                      <a:lnTo>
                        <a:pt x="40904" y="35173"/>
                      </a:lnTo>
                      <a:lnTo>
                        <a:pt x="23709" y="11724"/>
                      </a:lnTo>
                      <a:lnTo>
                        <a:pt x="6513" y="19541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B0B04423-9507-917A-2DF5-F8304A05DE9B}"/>
                    </a:ext>
                  </a:extLst>
                </p:cNvPr>
                <p:cNvSpPr/>
                <p:nvPr/>
              </p:nvSpPr>
              <p:spPr>
                <a:xfrm>
                  <a:off x="680443" y="3028991"/>
                  <a:ext cx="339684" cy="508511"/>
                </a:xfrm>
                <a:custGeom>
                  <a:avLst/>
                  <a:gdLst>
                    <a:gd name="connsiteX0" fmla="*/ 115619 w 339684"/>
                    <a:gd name="connsiteY0" fmla="*/ 0 h 508511"/>
                    <a:gd name="connsiteX1" fmla="*/ 120830 w 339684"/>
                    <a:gd name="connsiteY1" fmla="*/ 24752 h 508511"/>
                    <a:gd name="connsiteX2" fmla="*/ 119527 w 339684"/>
                    <a:gd name="connsiteY2" fmla="*/ 40384 h 508511"/>
                    <a:gd name="connsiteX3" fmla="*/ 127344 w 339684"/>
                    <a:gd name="connsiteY3" fmla="*/ 80768 h 508511"/>
                    <a:gd name="connsiteX4" fmla="*/ 133857 w 339684"/>
                    <a:gd name="connsiteY4" fmla="*/ 89887 h 508511"/>
                    <a:gd name="connsiteX5" fmla="*/ 146884 w 339684"/>
                    <a:gd name="connsiteY5" fmla="*/ 82071 h 508511"/>
                    <a:gd name="connsiteX6" fmla="*/ 158608 w 339684"/>
                    <a:gd name="connsiteY6" fmla="*/ 93795 h 508511"/>
                    <a:gd name="connsiteX7" fmla="*/ 158608 w 339684"/>
                    <a:gd name="connsiteY7" fmla="*/ 121152 h 508511"/>
                    <a:gd name="connsiteX8" fmla="*/ 144279 w 339684"/>
                    <a:gd name="connsiteY8" fmla="*/ 131573 h 508511"/>
                    <a:gd name="connsiteX9" fmla="*/ 135160 w 339684"/>
                    <a:gd name="connsiteY9" fmla="*/ 123757 h 508511"/>
                    <a:gd name="connsiteX10" fmla="*/ 114317 w 339684"/>
                    <a:gd name="connsiteY10" fmla="*/ 127665 h 508511"/>
                    <a:gd name="connsiteX11" fmla="*/ 103895 w 339684"/>
                    <a:gd name="connsiteY11" fmla="*/ 135481 h 508511"/>
                    <a:gd name="connsiteX12" fmla="*/ 106500 w 339684"/>
                    <a:gd name="connsiteY12" fmla="*/ 149811 h 508511"/>
                    <a:gd name="connsiteX13" fmla="*/ 99987 w 339684"/>
                    <a:gd name="connsiteY13" fmla="*/ 157627 h 508511"/>
                    <a:gd name="connsiteX14" fmla="*/ 86960 w 339684"/>
                    <a:gd name="connsiteY14" fmla="*/ 169352 h 508511"/>
                    <a:gd name="connsiteX15" fmla="*/ 83052 w 339684"/>
                    <a:gd name="connsiteY15" fmla="*/ 179773 h 508511"/>
                    <a:gd name="connsiteX16" fmla="*/ 75236 w 339684"/>
                    <a:gd name="connsiteY16" fmla="*/ 182379 h 508511"/>
                    <a:gd name="connsiteX17" fmla="*/ 66117 w 339684"/>
                    <a:gd name="connsiteY17" fmla="*/ 208433 h 508511"/>
                    <a:gd name="connsiteX18" fmla="*/ 46576 w 339684"/>
                    <a:gd name="connsiteY18" fmla="*/ 216249 h 508511"/>
                    <a:gd name="connsiteX19" fmla="*/ 45273 w 339684"/>
                    <a:gd name="connsiteY19" fmla="*/ 235790 h 508511"/>
                    <a:gd name="connsiteX20" fmla="*/ 80446 w 339684"/>
                    <a:gd name="connsiteY20" fmla="*/ 267055 h 508511"/>
                    <a:gd name="connsiteX21" fmla="*/ 76538 w 339684"/>
                    <a:gd name="connsiteY21" fmla="*/ 282687 h 508511"/>
                    <a:gd name="connsiteX22" fmla="*/ 96079 w 339684"/>
                    <a:gd name="connsiteY22" fmla="*/ 285292 h 508511"/>
                    <a:gd name="connsiteX23" fmla="*/ 106500 w 339684"/>
                    <a:gd name="connsiteY23" fmla="*/ 307438 h 508511"/>
                    <a:gd name="connsiteX24" fmla="*/ 106500 w 339684"/>
                    <a:gd name="connsiteY24" fmla="*/ 332190 h 508511"/>
                    <a:gd name="connsiteX25" fmla="*/ 94776 w 339684"/>
                    <a:gd name="connsiteY25" fmla="*/ 334795 h 508511"/>
                    <a:gd name="connsiteX26" fmla="*/ 85657 w 339684"/>
                    <a:gd name="connsiteY26" fmla="*/ 367363 h 508511"/>
                    <a:gd name="connsiteX27" fmla="*/ 97381 w 339684"/>
                    <a:gd name="connsiteY27" fmla="*/ 377785 h 508511"/>
                    <a:gd name="connsiteX28" fmla="*/ 99987 w 339684"/>
                    <a:gd name="connsiteY28" fmla="*/ 394720 h 508511"/>
                    <a:gd name="connsiteX29" fmla="*/ 118225 w 339684"/>
                    <a:gd name="connsiteY29" fmla="*/ 382995 h 508511"/>
                    <a:gd name="connsiteX30" fmla="*/ 127344 w 339684"/>
                    <a:gd name="connsiteY30" fmla="*/ 368666 h 508511"/>
                    <a:gd name="connsiteX31" fmla="*/ 154700 w 339684"/>
                    <a:gd name="connsiteY31" fmla="*/ 368666 h 508511"/>
                    <a:gd name="connsiteX32" fmla="*/ 178149 w 339684"/>
                    <a:gd name="connsiteY32" fmla="*/ 376482 h 508511"/>
                    <a:gd name="connsiteX33" fmla="*/ 196387 w 339684"/>
                    <a:gd name="connsiteY33" fmla="*/ 373876 h 508511"/>
                    <a:gd name="connsiteX34" fmla="*/ 218533 w 339684"/>
                    <a:gd name="connsiteY34" fmla="*/ 364757 h 508511"/>
                    <a:gd name="connsiteX35" fmla="*/ 241981 w 339684"/>
                    <a:gd name="connsiteY35" fmla="*/ 369968 h 508511"/>
                    <a:gd name="connsiteX36" fmla="*/ 248495 w 339684"/>
                    <a:gd name="connsiteY36" fmla="*/ 354336 h 508511"/>
                    <a:gd name="connsiteX37" fmla="*/ 258917 w 339684"/>
                    <a:gd name="connsiteY37" fmla="*/ 359547 h 508511"/>
                    <a:gd name="connsiteX38" fmla="*/ 266733 w 339684"/>
                    <a:gd name="connsiteY38" fmla="*/ 382995 h 508511"/>
                    <a:gd name="connsiteX39" fmla="*/ 244587 w 339684"/>
                    <a:gd name="connsiteY39" fmla="*/ 389509 h 508511"/>
                    <a:gd name="connsiteX40" fmla="*/ 243284 w 339684"/>
                    <a:gd name="connsiteY40" fmla="*/ 429893 h 508511"/>
                    <a:gd name="connsiteX41" fmla="*/ 269338 w 339684"/>
                    <a:gd name="connsiteY41" fmla="*/ 445525 h 508511"/>
                    <a:gd name="connsiteX42" fmla="*/ 278457 w 339684"/>
                    <a:gd name="connsiteY42" fmla="*/ 474185 h 508511"/>
                    <a:gd name="connsiteX43" fmla="*/ 296695 w 339684"/>
                    <a:gd name="connsiteY43" fmla="*/ 480698 h 508511"/>
                    <a:gd name="connsiteX44" fmla="*/ 297998 w 339684"/>
                    <a:gd name="connsiteY44" fmla="*/ 493725 h 508511"/>
                    <a:gd name="connsiteX45" fmla="*/ 316235 w 339684"/>
                    <a:gd name="connsiteY45" fmla="*/ 498936 h 508511"/>
                    <a:gd name="connsiteX46" fmla="*/ 321446 w 339684"/>
                    <a:gd name="connsiteY46" fmla="*/ 489817 h 508511"/>
                    <a:gd name="connsiteX47" fmla="*/ 339684 w 339684"/>
                    <a:gd name="connsiteY47" fmla="*/ 501541 h 508511"/>
                    <a:gd name="connsiteX48" fmla="*/ 334573 w 339684"/>
                    <a:gd name="connsiteY48" fmla="*/ 508511 h 508511"/>
                    <a:gd name="connsiteX49" fmla="*/ 0 w 339684"/>
                    <a:gd name="connsiteY49" fmla="*/ 508511 h 508511"/>
                    <a:gd name="connsiteX50" fmla="*/ 0 w 339684"/>
                    <a:gd name="connsiteY50" fmla="*/ 24203 h 508511"/>
                    <a:gd name="connsiteX51" fmla="*/ 10100 w 339684"/>
                    <a:gd name="connsiteY51" fmla="*/ 19541 h 508511"/>
                    <a:gd name="connsiteX52" fmla="*/ 17917 w 339684"/>
                    <a:gd name="connsiteY52" fmla="*/ 27357 h 508511"/>
                    <a:gd name="connsiteX53" fmla="*/ 20522 w 339684"/>
                    <a:gd name="connsiteY53" fmla="*/ 41687 h 508511"/>
                    <a:gd name="connsiteX54" fmla="*/ 45273 w 339684"/>
                    <a:gd name="connsiteY54" fmla="*/ 22146 h 508511"/>
                    <a:gd name="connsiteX55" fmla="*/ 58300 w 339684"/>
                    <a:gd name="connsiteY55" fmla="*/ 7816 h 508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339684" h="508511">
                      <a:moveTo>
                        <a:pt x="115619" y="0"/>
                      </a:moveTo>
                      <a:lnTo>
                        <a:pt x="120830" y="24752"/>
                      </a:lnTo>
                      <a:lnTo>
                        <a:pt x="119527" y="40384"/>
                      </a:lnTo>
                      <a:lnTo>
                        <a:pt x="127344" y="80768"/>
                      </a:lnTo>
                      <a:lnTo>
                        <a:pt x="133857" y="89887"/>
                      </a:lnTo>
                      <a:lnTo>
                        <a:pt x="146884" y="82071"/>
                      </a:lnTo>
                      <a:lnTo>
                        <a:pt x="158608" y="93795"/>
                      </a:lnTo>
                      <a:lnTo>
                        <a:pt x="158608" y="121152"/>
                      </a:lnTo>
                      <a:lnTo>
                        <a:pt x="144279" y="131573"/>
                      </a:lnTo>
                      <a:lnTo>
                        <a:pt x="135160" y="123757"/>
                      </a:lnTo>
                      <a:lnTo>
                        <a:pt x="114317" y="127665"/>
                      </a:lnTo>
                      <a:lnTo>
                        <a:pt x="103895" y="135481"/>
                      </a:lnTo>
                      <a:lnTo>
                        <a:pt x="106500" y="149811"/>
                      </a:lnTo>
                      <a:lnTo>
                        <a:pt x="99987" y="157627"/>
                      </a:lnTo>
                      <a:lnTo>
                        <a:pt x="86960" y="169352"/>
                      </a:lnTo>
                      <a:lnTo>
                        <a:pt x="83052" y="179773"/>
                      </a:lnTo>
                      <a:lnTo>
                        <a:pt x="75236" y="182379"/>
                      </a:lnTo>
                      <a:lnTo>
                        <a:pt x="66117" y="208433"/>
                      </a:lnTo>
                      <a:lnTo>
                        <a:pt x="46576" y="216249"/>
                      </a:lnTo>
                      <a:lnTo>
                        <a:pt x="45273" y="235790"/>
                      </a:lnTo>
                      <a:lnTo>
                        <a:pt x="80446" y="267055"/>
                      </a:lnTo>
                      <a:lnTo>
                        <a:pt x="76538" y="282687"/>
                      </a:lnTo>
                      <a:lnTo>
                        <a:pt x="96079" y="285292"/>
                      </a:lnTo>
                      <a:lnTo>
                        <a:pt x="106500" y="307438"/>
                      </a:lnTo>
                      <a:lnTo>
                        <a:pt x="106500" y="332190"/>
                      </a:lnTo>
                      <a:lnTo>
                        <a:pt x="94776" y="334795"/>
                      </a:lnTo>
                      <a:lnTo>
                        <a:pt x="85657" y="367363"/>
                      </a:lnTo>
                      <a:lnTo>
                        <a:pt x="97381" y="377785"/>
                      </a:lnTo>
                      <a:lnTo>
                        <a:pt x="99987" y="394720"/>
                      </a:lnTo>
                      <a:lnTo>
                        <a:pt x="118225" y="382995"/>
                      </a:lnTo>
                      <a:lnTo>
                        <a:pt x="127344" y="368666"/>
                      </a:lnTo>
                      <a:lnTo>
                        <a:pt x="154700" y="368666"/>
                      </a:lnTo>
                      <a:lnTo>
                        <a:pt x="178149" y="376482"/>
                      </a:lnTo>
                      <a:lnTo>
                        <a:pt x="196387" y="373876"/>
                      </a:lnTo>
                      <a:lnTo>
                        <a:pt x="218533" y="364757"/>
                      </a:lnTo>
                      <a:lnTo>
                        <a:pt x="241981" y="369968"/>
                      </a:lnTo>
                      <a:lnTo>
                        <a:pt x="248495" y="354336"/>
                      </a:lnTo>
                      <a:lnTo>
                        <a:pt x="258917" y="359547"/>
                      </a:lnTo>
                      <a:lnTo>
                        <a:pt x="266733" y="382995"/>
                      </a:lnTo>
                      <a:lnTo>
                        <a:pt x="244587" y="389509"/>
                      </a:lnTo>
                      <a:lnTo>
                        <a:pt x="243284" y="429893"/>
                      </a:lnTo>
                      <a:lnTo>
                        <a:pt x="269338" y="445525"/>
                      </a:lnTo>
                      <a:lnTo>
                        <a:pt x="278457" y="474185"/>
                      </a:lnTo>
                      <a:lnTo>
                        <a:pt x="296695" y="480698"/>
                      </a:lnTo>
                      <a:lnTo>
                        <a:pt x="297998" y="493725"/>
                      </a:lnTo>
                      <a:lnTo>
                        <a:pt x="316235" y="498936"/>
                      </a:lnTo>
                      <a:lnTo>
                        <a:pt x="321446" y="489817"/>
                      </a:lnTo>
                      <a:lnTo>
                        <a:pt x="339684" y="501541"/>
                      </a:lnTo>
                      <a:lnTo>
                        <a:pt x="334573" y="508511"/>
                      </a:lnTo>
                      <a:lnTo>
                        <a:pt x="0" y="508511"/>
                      </a:lnTo>
                      <a:lnTo>
                        <a:pt x="0" y="24203"/>
                      </a:lnTo>
                      <a:lnTo>
                        <a:pt x="10100" y="19541"/>
                      </a:lnTo>
                      <a:lnTo>
                        <a:pt x="17917" y="27357"/>
                      </a:lnTo>
                      <a:lnTo>
                        <a:pt x="20522" y="41687"/>
                      </a:lnTo>
                      <a:lnTo>
                        <a:pt x="45273" y="22146"/>
                      </a:lnTo>
                      <a:lnTo>
                        <a:pt x="58300" y="7816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9C72C64E-F82B-3AAE-5A89-A8F149EC448E}"/>
                    </a:ext>
                  </a:extLst>
                </p:cNvPr>
                <p:cNvSpPr/>
                <p:nvPr/>
              </p:nvSpPr>
              <p:spPr>
                <a:xfrm>
                  <a:off x="3100544" y="940755"/>
                  <a:ext cx="287303" cy="694876"/>
                </a:xfrm>
                <a:custGeom>
                  <a:avLst/>
                  <a:gdLst>
                    <a:gd name="connsiteX0" fmla="*/ 280081 w 287303"/>
                    <a:gd name="connsiteY0" fmla="*/ 0 h 694876"/>
                    <a:gd name="connsiteX1" fmla="*/ 287303 w 287303"/>
                    <a:gd name="connsiteY1" fmla="*/ 0 h 694876"/>
                    <a:gd name="connsiteX2" fmla="*/ 287303 w 287303"/>
                    <a:gd name="connsiteY2" fmla="*/ 672147 h 694876"/>
                    <a:gd name="connsiteX3" fmla="*/ 256112 w 287303"/>
                    <a:gd name="connsiteY3" fmla="*/ 688610 h 694876"/>
                    <a:gd name="connsiteX4" fmla="*/ 238916 w 287303"/>
                    <a:gd name="connsiteY4" fmla="*/ 688610 h 694876"/>
                    <a:gd name="connsiteX5" fmla="*/ 225130 w 287303"/>
                    <a:gd name="connsiteY5" fmla="*/ 694876 h 694876"/>
                    <a:gd name="connsiteX6" fmla="*/ 207130 w 287303"/>
                    <a:gd name="connsiteY6" fmla="*/ 683920 h 694876"/>
                    <a:gd name="connsiteX7" fmla="*/ 205828 w 287303"/>
                    <a:gd name="connsiteY7" fmla="*/ 674801 h 694876"/>
                    <a:gd name="connsiteX8" fmla="*/ 191498 w 287303"/>
                    <a:gd name="connsiteY8" fmla="*/ 651352 h 694876"/>
                    <a:gd name="connsiteX9" fmla="*/ 192800 w 287303"/>
                    <a:gd name="connsiteY9" fmla="*/ 635720 h 694876"/>
                    <a:gd name="connsiteX10" fmla="*/ 178471 w 287303"/>
                    <a:gd name="connsiteY10" fmla="*/ 637022 h 694876"/>
                    <a:gd name="connsiteX11" fmla="*/ 175865 w 287303"/>
                    <a:gd name="connsiteY11" fmla="*/ 639628 h 694876"/>
                    <a:gd name="connsiteX12" fmla="*/ 147206 w 287303"/>
                    <a:gd name="connsiteY12" fmla="*/ 638325 h 694876"/>
                    <a:gd name="connsiteX13" fmla="*/ 141995 w 287303"/>
                    <a:gd name="connsiteY13" fmla="*/ 633114 h 694876"/>
                    <a:gd name="connsiteX14" fmla="*/ 126363 w 287303"/>
                    <a:gd name="connsiteY14" fmla="*/ 630509 h 694876"/>
                    <a:gd name="connsiteX15" fmla="*/ 109427 w 287303"/>
                    <a:gd name="connsiteY15" fmla="*/ 637022 h 694876"/>
                    <a:gd name="connsiteX16" fmla="*/ 85979 w 287303"/>
                    <a:gd name="connsiteY16" fmla="*/ 637022 h 694876"/>
                    <a:gd name="connsiteX17" fmla="*/ 53411 w 287303"/>
                    <a:gd name="connsiteY17" fmla="*/ 601849 h 694876"/>
                    <a:gd name="connsiteX18" fmla="*/ 57319 w 287303"/>
                    <a:gd name="connsiteY18" fmla="*/ 592731 h 694876"/>
                    <a:gd name="connsiteX19" fmla="*/ 54714 w 287303"/>
                    <a:gd name="connsiteY19" fmla="*/ 586217 h 694876"/>
                    <a:gd name="connsiteX20" fmla="*/ 41687 w 287303"/>
                    <a:gd name="connsiteY20" fmla="*/ 583612 h 694876"/>
                    <a:gd name="connsiteX21" fmla="*/ 22146 w 287303"/>
                    <a:gd name="connsiteY21" fmla="*/ 562768 h 694876"/>
                    <a:gd name="connsiteX22" fmla="*/ 24752 w 287303"/>
                    <a:gd name="connsiteY22" fmla="*/ 538017 h 694876"/>
                    <a:gd name="connsiteX23" fmla="*/ 49504 w 287303"/>
                    <a:gd name="connsiteY23" fmla="*/ 500239 h 694876"/>
                    <a:gd name="connsiteX24" fmla="*/ 50806 w 287303"/>
                    <a:gd name="connsiteY24" fmla="*/ 492422 h 694876"/>
                    <a:gd name="connsiteX25" fmla="*/ 65136 w 287303"/>
                    <a:gd name="connsiteY25" fmla="*/ 488514 h 694876"/>
                    <a:gd name="connsiteX26" fmla="*/ 67741 w 287303"/>
                    <a:gd name="connsiteY26" fmla="*/ 478093 h 694876"/>
                    <a:gd name="connsiteX27" fmla="*/ 54714 w 287303"/>
                    <a:gd name="connsiteY27" fmla="*/ 461157 h 694876"/>
                    <a:gd name="connsiteX28" fmla="*/ 67741 w 287303"/>
                    <a:gd name="connsiteY28" fmla="*/ 440314 h 694876"/>
                    <a:gd name="connsiteX29" fmla="*/ 69044 w 287303"/>
                    <a:gd name="connsiteY29" fmla="*/ 419471 h 694876"/>
                    <a:gd name="connsiteX30" fmla="*/ 85979 w 287303"/>
                    <a:gd name="connsiteY30" fmla="*/ 419471 h 694876"/>
                    <a:gd name="connsiteX31" fmla="*/ 97703 w 287303"/>
                    <a:gd name="connsiteY31" fmla="*/ 398628 h 694876"/>
                    <a:gd name="connsiteX32" fmla="*/ 87282 w 287303"/>
                    <a:gd name="connsiteY32" fmla="*/ 377784 h 694876"/>
                    <a:gd name="connsiteX33" fmla="*/ 74255 w 287303"/>
                    <a:gd name="connsiteY33" fmla="*/ 373876 h 694876"/>
                    <a:gd name="connsiteX34" fmla="*/ 61228 w 287303"/>
                    <a:gd name="connsiteY34" fmla="*/ 382995 h 694876"/>
                    <a:gd name="connsiteX35" fmla="*/ 54714 w 287303"/>
                    <a:gd name="connsiteY35" fmla="*/ 377784 h 694876"/>
                    <a:gd name="connsiteX36" fmla="*/ 44293 w 287303"/>
                    <a:gd name="connsiteY36" fmla="*/ 377784 h 694876"/>
                    <a:gd name="connsiteX37" fmla="*/ 36476 w 287303"/>
                    <a:gd name="connsiteY37" fmla="*/ 373876 h 694876"/>
                    <a:gd name="connsiteX38" fmla="*/ 19541 w 287303"/>
                    <a:gd name="connsiteY38" fmla="*/ 372574 h 694876"/>
                    <a:gd name="connsiteX39" fmla="*/ 5211 w 287303"/>
                    <a:gd name="connsiteY39" fmla="*/ 359547 h 694876"/>
                    <a:gd name="connsiteX40" fmla="*/ 0 w 287303"/>
                    <a:gd name="connsiteY40" fmla="*/ 338703 h 694876"/>
                    <a:gd name="connsiteX41" fmla="*/ 7817 w 287303"/>
                    <a:gd name="connsiteY41" fmla="*/ 323071 h 694876"/>
                    <a:gd name="connsiteX42" fmla="*/ 2606 w 287303"/>
                    <a:gd name="connsiteY42" fmla="*/ 312649 h 694876"/>
                    <a:gd name="connsiteX43" fmla="*/ 19541 w 287303"/>
                    <a:gd name="connsiteY43" fmla="*/ 289201 h 694876"/>
                    <a:gd name="connsiteX44" fmla="*/ 27357 w 287303"/>
                    <a:gd name="connsiteY44" fmla="*/ 272265 h 694876"/>
                    <a:gd name="connsiteX45" fmla="*/ 14330 w 287303"/>
                    <a:gd name="connsiteY45" fmla="*/ 256633 h 694876"/>
                    <a:gd name="connsiteX46" fmla="*/ 14330 w 287303"/>
                    <a:gd name="connsiteY46" fmla="*/ 248817 h 694876"/>
                    <a:gd name="connsiteX47" fmla="*/ 29963 w 287303"/>
                    <a:gd name="connsiteY47" fmla="*/ 234487 h 694876"/>
                    <a:gd name="connsiteX48" fmla="*/ 48200 w 287303"/>
                    <a:gd name="connsiteY48" fmla="*/ 209736 h 694876"/>
                    <a:gd name="connsiteX49" fmla="*/ 39082 w 287303"/>
                    <a:gd name="connsiteY49" fmla="*/ 199314 h 694876"/>
                    <a:gd name="connsiteX50" fmla="*/ 29963 w 287303"/>
                    <a:gd name="connsiteY50" fmla="*/ 198011 h 694876"/>
                    <a:gd name="connsiteX51" fmla="*/ 15633 w 287303"/>
                    <a:gd name="connsiteY51" fmla="*/ 184984 h 694876"/>
                    <a:gd name="connsiteX52" fmla="*/ 18239 w 287303"/>
                    <a:gd name="connsiteY52" fmla="*/ 161536 h 694876"/>
                    <a:gd name="connsiteX53" fmla="*/ 24752 w 287303"/>
                    <a:gd name="connsiteY53" fmla="*/ 160233 h 694876"/>
                    <a:gd name="connsiteX54" fmla="*/ 27357 w 287303"/>
                    <a:gd name="connsiteY54" fmla="*/ 151114 h 694876"/>
                    <a:gd name="connsiteX55" fmla="*/ 36476 w 287303"/>
                    <a:gd name="connsiteY55" fmla="*/ 147206 h 694876"/>
                    <a:gd name="connsiteX56" fmla="*/ 36476 w 287303"/>
                    <a:gd name="connsiteY56" fmla="*/ 136785 h 694876"/>
                    <a:gd name="connsiteX57" fmla="*/ 39082 w 287303"/>
                    <a:gd name="connsiteY57" fmla="*/ 135481 h 694876"/>
                    <a:gd name="connsiteX58" fmla="*/ 52108 w 287303"/>
                    <a:gd name="connsiteY58" fmla="*/ 130271 h 694876"/>
                    <a:gd name="connsiteX59" fmla="*/ 54714 w 287303"/>
                    <a:gd name="connsiteY59" fmla="*/ 121152 h 694876"/>
                    <a:gd name="connsiteX60" fmla="*/ 82071 w 287303"/>
                    <a:gd name="connsiteY60" fmla="*/ 108125 h 694876"/>
                    <a:gd name="connsiteX61" fmla="*/ 89887 w 287303"/>
                    <a:gd name="connsiteY61" fmla="*/ 92492 h 694876"/>
                    <a:gd name="connsiteX62" fmla="*/ 104216 w 287303"/>
                    <a:gd name="connsiteY62" fmla="*/ 95098 h 694876"/>
                    <a:gd name="connsiteX63" fmla="*/ 141995 w 287303"/>
                    <a:gd name="connsiteY63" fmla="*/ 78162 h 694876"/>
                    <a:gd name="connsiteX64" fmla="*/ 153720 w 287303"/>
                    <a:gd name="connsiteY64" fmla="*/ 67741 h 694876"/>
                    <a:gd name="connsiteX65" fmla="*/ 162838 w 287303"/>
                    <a:gd name="connsiteY65" fmla="*/ 57319 h 694876"/>
                    <a:gd name="connsiteX66" fmla="*/ 184985 w 287303"/>
                    <a:gd name="connsiteY66" fmla="*/ 53411 h 694876"/>
                    <a:gd name="connsiteX67" fmla="*/ 186287 w 287303"/>
                    <a:gd name="connsiteY67" fmla="*/ 40384 h 694876"/>
                    <a:gd name="connsiteX68" fmla="*/ 212341 w 287303"/>
                    <a:gd name="connsiteY68" fmla="*/ 37779 h 694876"/>
                    <a:gd name="connsiteX69" fmla="*/ 220157 w 287303"/>
                    <a:gd name="connsiteY69" fmla="*/ 24752 h 694876"/>
                    <a:gd name="connsiteX70" fmla="*/ 241000 w 287303"/>
                    <a:gd name="connsiteY70" fmla="*/ 13027 h 694876"/>
                    <a:gd name="connsiteX71" fmla="*/ 260540 w 287303"/>
                    <a:gd name="connsiteY71" fmla="*/ 14330 h 694876"/>
                    <a:gd name="connsiteX0" fmla="*/ 280081 w 474506"/>
                    <a:gd name="connsiteY0" fmla="*/ 0 h 694876"/>
                    <a:gd name="connsiteX1" fmla="*/ 287303 w 474506"/>
                    <a:gd name="connsiteY1" fmla="*/ 0 h 694876"/>
                    <a:gd name="connsiteX2" fmla="*/ 474506 w 474506"/>
                    <a:gd name="connsiteY2" fmla="*/ 281620 h 694876"/>
                    <a:gd name="connsiteX3" fmla="*/ 287303 w 474506"/>
                    <a:gd name="connsiteY3" fmla="*/ 672147 h 694876"/>
                    <a:gd name="connsiteX4" fmla="*/ 256112 w 474506"/>
                    <a:gd name="connsiteY4" fmla="*/ 688610 h 694876"/>
                    <a:gd name="connsiteX5" fmla="*/ 238916 w 474506"/>
                    <a:gd name="connsiteY5" fmla="*/ 688610 h 694876"/>
                    <a:gd name="connsiteX6" fmla="*/ 225130 w 474506"/>
                    <a:gd name="connsiteY6" fmla="*/ 694876 h 694876"/>
                    <a:gd name="connsiteX7" fmla="*/ 207130 w 474506"/>
                    <a:gd name="connsiteY7" fmla="*/ 683920 h 694876"/>
                    <a:gd name="connsiteX8" fmla="*/ 205828 w 474506"/>
                    <a:gd name="connsiteY8" fmla="*/ 674801 h 694876"/>
                    <a:gd name="connsiteX9" fmla="*/ 191498 w 474506"/>
                    <a:gd name="connsiteY9" fmla="*/ 651352 h 694876"/>
                    <a:gd name="connsiteX10" fmla="*/ 192800 w 474506"/>
                    <a:gd name="connsiteY10" fmla="*/ 635720 h 694876"/>
                    <a:gd name="connsiteX11" fmla="*/ 178471 w 474506"/>
                    <a:gd name="connsiteY11" fmla="*/ 637022 h 694876"/>
                    <a:gd name="connsiteX12" fmla="*/ 175865 w 474506"/>
                    <a:gd name="connsiteY12" fmla="*/ 639628 h 694876"/>
                    <a:gd name="connsiteX13" fmla="*/ 147206 w 474506"/>
                    <a:gd name="connsiteY13" fmla="*/ 638325 h 694876"/>
                    <a:gd name="connsiteX14" fmla="*/ 141995 w 474506"/>
                    <a:gd name="connsiteY14" fmla="*/ 633114 h 694876"/>
                    <a:gd name="connsiteX15" fmla="*/ 126363 w 474506"/>
                    <a:gd name="connsiteY15" fmla="*/ 630509 h 694876"/>
                    <a:gd name="connsiteX16" fmla="*/ 109427 w 474506"/>
                    <a:gd name="connsiteY16" fmla="*/ 637022 h 694876"/>
                    <a:gd name="connsiteX17" fmla="*/ 85979 w 474506"/>
                    <a:gd name="connsiteY17" fmla="*/ 637022 h 694876"/>
                    <a:gd name="connsiteX18" fmla="*/ 53411 w 474506"/>
                    <a:gd name="connsiteY18" fmla="*/ 601849 h 694876"/>
                    <a:gd name="connsiteX19" fmla="*/ 57319 w 474506"/>
                    <a:gd name="connsiteY19" fmla="*/ 592731 h 694876"/>
                    <a:gd name="connsiteX20" fmla="*/ 54714 w 474506"/>
                    <a:gd name="connsiteY20" fmla="*/ 586217 h 694876"/>
                    <a:gd name="connsiteX21" fmla="*/ 41687 w 474506"/>
                    <a:gd name="connsiteY21" fmla="*/ 583612 h 694876"/>
                    <a:gd name="connsiteX22" fmla="*/ 22146 w 474506"/>
                    <a:gd name="connsiteY22" fmla="*/ 562768 h 694876"/>
                    <a:gd name="connsiteX23" fmla="*/ 24752 w 474506"/>
                    <a:gd name="connsiteY23" fmla="*/ 538017 h 694876"/>
                    <a:gd name="connsiteX24" fmla="*/ 49504 w 474506"/>
                    <a:gd name="connsiteY24" fmla="*/ 500239 h 694876"/>
                    <a:gd name="connsiteX25" fmla="*/ 50806 w 474506"/>
                    <a:gd name="connsiteY25" fmla="*/ 492422 h 694876"/>
                    <a:gd name="connsiteX26" fmla="*/ 65136 w 474506"/>
                    <a:gd name="connsiteY26" fmla="*/ 488514 h 694876"/>
                    <a:gd name="connsiteX27" fmla="*/ 67741 w 474506"/>
                    <a:gd name="connsiteY27" fmla="*/ 478093 h 694876"/>
                    <a:gd name="connsiteX28" fmla="*/ 54714 w 474506"/>
                    <a:gd name="connsiteY28" fmla="*/ 461157 h 694876"/>
                    <a:gd name="connsiteX29" fmla="*/ 67741 w 474506"/>
                    <a:gd name="connsiteY29" fmla="*/ 440314 h 694876"/>
                    <a:gd name="connsiteX30" fmla="*/ 69044 w 474506"/>
                    <a:gd name="connsiteY30" fmla="*/ 419471 h 694876"/>
                    <a:gd name="connsiteX31" fmla="*/ 85979 w 474506"/>
                    <a:gd name="connsiteY31" fmla="*/ 419471 h 694876"/>
                    <a:gd name="connsiteX32" fmla="*/ 97703 w 474506"/>
                    <a:gd name="connsiteY32" fmla="*/ 398628 h 694876"/>
                    <a:gd name="connsiteX33" fmla="*/ 87282 w 474506"/>
                    <a:gd name="connsiteY33" fmla="*/ 377784 h 694876"/>
                    <a:gd name="connsiteX34" fmla="*/ 74255 w 474506"/>
                    <a:gd name="connsiteY34" fmla="*/ 373876 h 694876"/>
                    <a:gd name="connsiteX35" fmla="*/ 61228 w 474506"/>
                    <a:gd name="connsiteY35" fmla="*/ 382995 h 694876"/>
                    <a:gd name="connsiteX36" fmla="*/ 54714 w 474506"/>
                    <a:gd name="connsiteY36" fmla="*/ 377784 h 694876"/>
                    <a:gd name="connsiteX37" fmla="*/ 44293 w 474506"/>
                    <a:gd name="connsiteY37" fmla="*/ 377784 h 694876"/>
                    <a:gd name="connsiteX38" fmla="*/ 36476 w 474506"/>
                    <a:gd name="connsiteY38" fmla="*/ 373876 h 694876"/>
                    <a:gd name="connsiteX39" fmla="*/ 19541 w 474506"/>
                    <a:gd name="connsiteY39" fmla="*/ 372574 h 694876"/>
                    <a:gd name="connsiteX40" fmla="*/ 5211 w 474506"/>
                    <a:gd name="connsiteY40" fmla="*/ 359547 h 694876"/>
                    <a:gd name="connsiteX41" fmla="*/ 0 w 474506"/>
                    <a:gd name="connsiteY41" fmla="*/ 338703 h 694876"/>
                    <a:gd name="connsiteX42" fmla="*/ 7817 w 474506"/>
                    <a:gd name="connsiteY42" fmla="*/ 323071 h 694876"/>
                    <a:gd name="connsiteX43" fmla="*/ 2606 w 474506"/>
                    <a:gd name="connsiteY43" fmla="*/ 312649 h 694876"/>
                    <a:gd name="connsiteX44" fmla="*/ 19541 w 474506"/>
                    <a:gd name="connsiteY44" fmla="*/ 289201 h 694876"/>
                    <a:gd name="connsiteX45" fmla="*/ 27357 w 474506"/>
                    <a:gd name="connsiteY45" fmla="*/ 272265 h 694876"/>
                    <a:gd name="connsiteX46" fmla="*/ 14330 w 474506"/>
                    <a:gd name="connsiteY46" fmla="*/ 256633 h 694876"/>
                    <a:gd name="connsiteX47" fmla="*/ 14330 w 474506"/>
                    <a:gd name="connsiteY47" fmla="*/ 248817 h 694876"/>
                    <a:gd name="connsiteX48" fmla="*/ 29963 w 474506"/>
                    <a:gd name="connsiteY48" fmla="*/ 234487 h 694876"/>
                    <a:gd name="connsiteX49" fmla="*/ 48200 w 474506"/>
                    <a:gd name="connsiteY49" fmla="*/ 209736 h 694876"/>
                    <a:gd name="connsiteX50" fmla="*/ 39082 w 474506"/>
                    <a:gd name="connsiteY50" fmla="*/ 199314 h 694876"/>
                    <a:gd name="connsiteX51" fmla="*/ 29963 w 474506"/>
                    <a:gd name="connsiteY51" fmla="*/ 198011 h 694876"/>
                    <a:gd name="connsiteX52" fmla="*/ 15633 w 474506"/>
                    <a:gd name="connsiteY52" fmla="*/ 184984 h 694876"/>
                    <a:gd name="connsiteX53" fmla="*/ 18239 w 474506"/>
                    <a:gd name="connsiteY53" fmla="*/ 161536 h 694876"/>
                    <a:gd name="connsiteX54" fmla="*/ 24752 w 474506"/>
                    <a:gd name="connsiteY54" fmla="*/ 160233 h 694876"/>
                    <a:gd name="connsiteX55" fmla="*/ 27357 w 474506"/>
                    <a:gd name="connsiteY55" fmla="*/ 151114 h 694876"/>
                    <a:gd name="connsiteX56" fmla="*/ 36476 w 474506"/>
                    <a:gd name="connsiteY56" fmla="*/ 147206 h 694876"/>
                    <a:gd name="connsiteX57" fmla="*/ 36476 w 474506"/>
                    <a:gd name="connsiteY57" fmla="*/ 136785 h 694876"/>
                    <a:gd name="connsiteX58" fmla="*/ 39082 w 474506"/>
                    <a:gd name="connsiteY58" fmla="*/ 135481 h 694876"/>
                    <a:gd name="connsiteX59" fmla="*/ 52108 w 474506"/>
                    <a:gd name="connsiteY59" fmla="*/ 130271 h 694876"/>
                    <a:gd name="connsiteX60" fmla="*/ 54714 w 474506"/>
                    <a:gd name="connsiteY60" fmla="*/ 121152 h 694876"/>
                    <a:gd name="connsiteX61" fmla="*/ 82071 w 474506"/>
                    <a:gd name="connsiteY61" fmla="*/ 108125 h 694876"/>
                    <a:gd name="connsiteX62" fmla="*/ 89887 w 474506"/>
                    <a:gd name="connsiteY62" fmla="*/ 92492 h 694876"/>
                    <a:gd name="connsiteX63" fmla="*/ 104216 w 474506"/>
                    <a:gd name="connsiteY63" fmla="*/ 95098 h 694876"/>
                    <a:gd name="connsiteX64" fmla="*/ 141995 w 474506"/>
                    <a:gd name="connsiteY64" fmla="*/ 78162 h 694876"/>
                    <a:gd name="connsiteX65" fmla="*/ 153720 w 474506"/>
                    <a:gd name="connsiteY65" fmla="*/ 67741 h 694876"/>
                    <a:gd name="connsiteX66" fmla="*/ 162838 w 474506"/>
                    <a:gd name="connsiteY66" fmla="*/ 57319 h 694876"/>
                    <a:gd name="connsiteX67" fmla="*/ 184985 w 474506"/>
                    <a:gd name="connsiteY67" fmla="*/ 53411 h 694876"/>
                    <a:gd name="connsiteX68" fmla="*/ 186287 w 474506"/>
                    <a:gd name="connsiteY68" fmla="*/ 40384 h 694876"/>
                    <a:gd name="connsiteX69" fmla="*/ 212341 w 474506"/>
                    <a:gd name="connsiteY69" fmla="*/ 37779 h 694876"/>
                    <a:gd name="connsiteX70" fmla="*/ 220157 w 474506"/>
                    <a:gd name="connsiteY70" fmla="*/ 24752 h 694876"/>
                    <a:gd name="connsiteX71" fmla="*/ 241000 w 474506"/>
                    <a:gd name="connsiteY71" fmla="*/ 13027 h 694876"/>
                    <a:gd name="connsiteX72" fmla="*/ 260540 w 474506"/>
                    <a:gd name="connsiteY72" fmla="*/ 14330 h 694876"/>
                    <a:gd name="connsiteX73" fmla="*/ 280081 w 474506"/>
                    <a:gd name="connsiteY73" fmla="*/ 0 h 694876"/>
                    <a:gd name="connsiteX0" fmla="*/ 474506 w 565946"/>
                    <a:gd name="connsiteY0" fmla="*/ 281620 h 694876"/>
                    <a:gd name="connsiteX1" fmla="*/ 287303 w 565946"/>
                    <a:gd name="connsiteY1" fmla="*/ 672147 h 694876"/>
                    <a:gd name="connsiteX2" fmla="*/ 256112 w 565946"/>
                    <a:gd name="connsiteY2" fmla="*/ 688610 h 694876"/>
                    <a:gd name="connsiteX3" fmla="*/ 238916 w 565946"/>
                    <a:gd name="connsiteY3" fmla="*/ 688610 h 694876"/>
                    <a:gd name="connsiteX4" fmla="*/ 225130 w 565946"/>
                    <a:gd name="connsiteY4" fmla="*/ 694876 h 694876"/>
                    <a:gd name="connsiteX5" fmla="*/ 207130 w 565946"/>
                    <a:gd name="connsiteY5" fmla="*/ 683920 h 694876"/>
                    <a:gd name="connsiteX6" fmla="*/ 205828 w 565946"/>
                    <a:gd name="connsiteY6" fmla="*/ 674801 h 694876"/>
                    <a:gd name="connsiteX7" fmla="*/ 191498 w 565946"/>
                    <a:gd name="connsiteY7" fmla="*/ 651352 h 694876"/>
                    <a:gd name="connsiteX8" fmla="*/ 192800 w 565946"/>
                    <a:gd name="connsiteY8" fmla="*/ 635720 h 694876"/>
                    <a:gd name="connsiteX9" fmla="*/ 178471 w 565946"/>
                    <a:gd name="connsiteY9" fmla="*/ 637022 h 694876"/>
                    <a:gd name="connsiteX10" fmla="*/ 175865 w 565946"/>
                    <a:gd name="connsiteY10" fmla="*/ 639628 h 694876"/>
                    <a:gd name="connsiteX11" fmla="*/ 147206 w 565946"/>
                    <a:gd name="connsiteY11" fmla="*/ 638325 h 694876"/>
                    <a:gd name="connsiteX12" fmla="*/ 141995 w 565946"/>
                    <a:gd name="connsiteY12" fmla="*/ 633114 h 694876"/>
                    <a:gd name="connsiteX13" fmla="*/ 126363 w 565946"/>
                    <a:gd name="connsiteY13" fmla="*/ 630509 h 694876"/>
                    <a:gd name="connsiteX14" fmla="*/ 109427 w 565946"/>
                    <a:gd name="connsiteY14" fmla="*/ 637022 h 694876"/>
                    <a:gd name="connsiteX15" fmla="*/ 85979 w 565946"/>
                    <a:gd name="connsiteY15" fmla="*/ 637022 h 694876"/>
                    <a:gd name="connsiteX16" fmla="*/ 53411 w 565946"/>
                    <a:gd name="connsiteY16" fmla="*/ 601849 h 694876"/>
                    <a:gd name="connsiteX17" fmla="*/ 57319 w 565946"/>
                    <a:gd name="connsiteY17" fmla="*/ 592731 h 694876"/>
                    <a:gd name="connsiteX18" fmla="*/ 54714 w 565946"/>
                    <a:gd name="connsiteY18" fmla="*/ 586217 h 694876"/>
                    <a:gd name="connsiteX19" fmla="*/ 41687 w 565946"/>
                    <a:gd name="connsiteY19" fmla="*/ 583612 h 694876"/>
                    <a:gd name="connsiteX20" fmla="*/ 22146 w 565946"/>
                    <a:gd name="connsiteY20" fmla="*/ 562768 h 694876"/>
                    <a:gd name="connsiteX21" fmla="*/ 24752 w 565946"/>
                    <a:gd name="connsiteY21" fmla="*/ 538017 h 694876"/>
                    <a:gd name="connsiteX22" fmla="*/ 49504 w 565946"/>
                    <a:gd name="connsiteY22" fmla="*/ 500239 h 694876"/>
                    <a:gd name="connsiteX23" fmla="*/ 50806 w 565946"/>
                    <a:gd name="connsiteY23" fmla="*/ 492422 h 694876"/>
                    <a:gd name="connsiteX24" fmla="*/ 65136 w 565946"/>
                    <a:gd name="connsiteY24" fmla="*/ 488514 h 694876"/>
                    <a:gd name="connsiteX25" fmla="*/ 67741 w 565946"/>
                    <a:gd name="connsiteY25" fmla="*/ 478093 h 694876"/>
                    <a:gd name="connsiteX26" fmla="*/ 54714 w 565946"/>
                    <a:gd name="connsiteY26" fmla="*/ 461157 h 694876"/>
                    <a:gd name="connsiteX27" fmla="*/ 67741 w 565946"/>
                    <a:gd name="connsiteY27" fmla="*/ 440314 h 694876"/>
                    <a:gd name="connsiteX28" fmla="*/ 69044 w 565946"/>
                    <a:gd name="connsiteY28" fmla="*/ 419471 h 694876"/>
                    <a:gd name="connsiteX29" fmla="*/ 85979 w 565946"/>
                    <a:gd name="connsiteY29" fmla="*/ 419471 h 694876"/>
                    <a:gd name="connsiteX30" fmla="*/ 97703 w 565946"/>
                    <a:gd name="connsiteY30" fmla="*/ 398628 h 694876"/>
                    <a:gd name="connsiteX31" fmla="*/ 87282 w 565946"/>
                    <a:gd name="connsiteY31" fmla="*/ 377784 h 694876"/>
                    <a:gd name="connsiteX32" fmla="*/ 74255 w 565946"/>
                    <a:gd name="connsiteY32" fmla="*/ 373876 h 694876"/>
                    <a:gd name="connsiteX33" fmla="*/ 61228 w 565946"/>
                    <a:gd name="connsiteY33" fmla="*/ 382995 h 694876"/>
                    <a:gd name="connsiteX34" fmla="*/ 54714 w 565946"/>
                    <a:gd name="connsiteY34" fmla="*/ 377784 h 694876"/>
                    <a:gd name="connsiteX35" fmla="*/ 44293 w 565946"/>
                    <a:gd name="connsiteY35" fmla="*/ 377784 h 694876"/>
                    <a:gd name="connsiteX36" fmla="*/ 36476 w 565946"/>
                    <a:gd name="connsiteY36" fmla="*/ 373876 h 694876"/>
                    <a:gd name="connsiteX37" fmla="*/ 19541 w 565946"/>
                    <a:gd name="connsiteY37" fmla="*/ 372574 h 694876"/>
                    <a:gd name="connsiteX38" fmla="*/ 5211 w 565946"/>
                    <a:gd name="connsiteY38" fmla="*/ 359547 h 694876"/>
                    <a:gd name="connsiteX39" fmla="*/ 0 w 565946"/>
                    <a:gd name="connsiteY39" fmla="*/ 338703 h 694876"/>
                    <a:gd name="connsiteX40" fmla="*/ 7817 w 565946"/>
                    <a:gd name="connsiteY40" fmla="*/ 323071 h 694876"/>
                    <a:gd name="connsiteX41" fmla="*/ 2606 w 565946"/>
                    <a:gd name="connsiteY41" fmla="*/ 312649 h 694876"/>
                    <a:gd name="connsiteX42" fmla="*/ 19541 w 565946"/>
                    <a:gd name="connsiteY42" fmla="*/ 289201 h 694876"/>
                    <a:gd name="connsiteX43" fmla="*/ 27357 w 565946"/>
                    <a:gd name="connsiteY43" fmla="*/ 272265 h 694876"/>
                    <a:gd name="connsiteX44" fmla="*/ 14330 w 565946"/>
                    <a:gd name="connsiteY44" fmla="*/ 256633 h 694876"/>
                    <a:gd name="connsiteX45" fmla="*/ 14330 w 565946"/>
                    <a:gd name="connsiteY45" fmla="*/ 248817 h 694876"/>
                    <a:gd name="connsiteX46" fmla="*/ 29963 w 565946"/>
                    <a:gd name="connsiteY46" fmla="*/ 234487 h 694876"/>
                    <a:gd name="connsiteX47" fmla="*/ 48200 w 565946"/>
                    <a:gd name="connsiteY47" fmla="*/ 209736 h 694876"/>
                    <a:gd name="connsiteX48" fmla="*/ 39082 w 565946"/>
                    <a:gd name="connsiteY48" fmla="*/ 199314 h 694876"/>
                    <a:gd name="connsiteX49" fmla="*/ 29963 w 565946"/>
                    <a:gd name="connsiteY49" fmla="*/ 198011 h 694876"/>
                    <a:gd name="connsiteX50" fmla="*/ 15633 w 565946"/>
                    <a:gd name="connsiteY50" fmla="*/ 184984 h 694876"/>
                    <a:gd name="connsiteX51" fmla="*/ 18239 w 565946"/>
                    <a:gd name="connsiteY51" fmla="*/ 161536 h 694876"/>
                    <a:gd name="connsiteX52" fmla="*/ 24752 w 565946"/>
                    <a:gd name="connsiteY52" fmla="*/ 160233 h 694876"/>
                    <a:gd name="connsiteX53" fmla="*/ 27357 w 565946"/>
                    <a:gd name="connsiteY53" fmla="*/ 151114 h 694876"/>
                    <a:gd name="connsiteX54" fmla="*/ 36476 w 565946"/>
                    <a:gd name="connsiteY54" fmla="*/ 147206 h 694876"/>
                    <a:gd name="connsiteX55" fmla="*/ 36476 w 565946"/>
                    <a:gd name="connsiteY55" fmla="*/ 136785 h 694876"/>
                    <a:gd name="connsiteX56" fmla="*/ 39082 w 565946"/>
                    <a:gd name="connsiteY56" fmla="*/ 135481 h 694876"/>
                    <a:gd name="connsiteX57" fmla="*/ 52108 w 565946"/>
                    <a:gd name="connsiteY57" fmla="*/ 130271 h 694876"/>
                    <a:gd name="connsiteX58" fmla="*/ 54714 w 565946"/>
                    <a:gd name="connsiteY58" fmla="*/ 121152 h 694876"/>
                    <a:gd name="connsiteX59" fmla="*/ 82071 w 565946"/>
                    <a:gd name="connsiteY59" fmla="*/ 108125 h 694876"/>
                    <a:gd name="connsiteX60" fmla="*/ 89887 w 565946"/>
                    <a:gd name="connsiteY60" fmla="*/ 92492 h 694876"/>
                    <a:gd name="connsiteX61" fmla="*/ 104216 w 565946"/>
                    <a:gd name="connsiteY61" fmla="*/ 95098 h 694876"/>
                    <a:gd name="connsiteX62" fmla="*/ 141995 w 565946"/>
                    <a:gd name="connsiteY62" fmla="*/ 78162 h 694876"/>
                    <a:gd name="connsiteX63" fmla="*/ 153720 w 565946"/>
                    <a:gd name="connsiteY63" fmla="*/ 67741 h 694876"/>
                    <a:gd name="connsiteX64" fmla="*/ 162838 w 565946"/>
                    <a:gd name="connsiteY64" fmla="*/ 57319 h 694876"/>
                    <a:gd name="connsiteX65" fmla="*/ 184985 w 565946"/>
                    <a:gd name="connsiteY65" fmla="*/ 53411 h 694876"/>
                    <a:gd name="connsiteX66" fmla="*/ 186287 w 565946"/>
                    <a:gd name="connsiteY66" fmla="*/ 40384 h 694876"/>
                    <a:gd name="connsiteX67" fmla="*/ 212341 w 565946"/>
                    <a:gd name="connsiteY67" fmla="*/ 37779 h 694876"/>
                    <a:gd name="connsiteX68" fmla="*/ 220157 w 565946"/>
                    <a:gd name="connsiteY68" fmla="*/ 24752 h 694876"/>
                    <a:gd name="connsiteX69" fmla="*/ 241000 w 565946"/>
                    <a:gd name="connsiteY69" fmla="*/ 13027 h 694876"/>
                    <a:gd name="connsiteX70" fmla="*/ 260540 w 565946"/>
                    <a:gd name="connsiteY70" fmla="*/ 14330 h 694876"/>
                    <a:gd name="connsiteX71" fmla="*/ 280081 w 565946"/>
                    <a:gd name="connsiteY71" fmla="*/ 0 h 694876"/>
                    <a:gd name="connsiteX72" fmla="*/ 287303 w 565946"/>
                    <a:gd name="connsiteY72" fmla="*/ 0 h 694876"/>
                    <a:gd name="connsiteX73" fmla="*/ 565946 w 565946"/>
                    <a:gd name="connsiteY73" fmla="*/ 373060 h 694876"/>
                    <a:gd name="connsiteX0" fmla="*/ 287303 w 565946"/>
                    <a:gd name="connsiteY0" fmla="*/ 672147 h 694876"/>
                    <a:gd name="connsiteX1" fmla="*/ 256112 w 565946"/>
                    <a:gd name="connsiteY1" fmla="*/ 688610 h 694876"/>
                    <a:gd name="connsiteX2" fmla="*/ 238916 w 565946"/>
                    <a:gd name="connsiteY2" fmla="*/ 688610 h 694876"/>
                    <a:gd name="connsiteX3" fmla="*/ 225130 w 565946"/>
                    <a:gd name="connsiteY3" fmla="*/ 694876 h 694876"/>
                    <a:gd name="connsiteX4" fmla="*/ 207130 w 565946"/>
                    <a:gd name="connsiteY4" fmla="*/ 683920 h 694876"/>
                    <a:gd name="connsiteX5" fmla="*/ 205828 w 565946"/>
                    <a:gd name="connsiteY5" fmla="*/ 674801 h 694876"/>
                    <a:gd name="connsiteX6" fmla="*/ 191498 w 565946"/>
                    <a:gd name="connsiteY6" fmla="*/ 651352 h 694876"/>
                    <a:gd name="connsiteX7" fmla="*/ 192800 w 565946"/>
                    <a:gd name="connsiteY7" fmla="*/ 635720 h 694876"/>
                    <a:gd name="connsiteX8" fmla="*/ 178471 w 565946"/>
                    <a:gd name="connsiteY8" fmla="*/ 637022 h 694876"/>
                    <a:gd name="connsiteX9" fmla="*/ 175865 w 565946"/>
                    <a:gd name="connsiteY9" fmla="*/ 639628 h 694876"/>
                    <a:gd name="connsiteX10" fmla="*/ 147206 w 565946"/>
                    <a:gd name="connsiteY10" fmla="*/ 638325 h 694876"/>
                    <a:gd name="connsiteX11" fmla="*/ 141995 w 565946"/>
                    <a:gd name="connsiteY11" fmla="*/ 633114 h 694876"/>
                    <a:gd name="connsiteX12" fmla="*/ 126363 w 565946"/>
                    <a:gd name="connsiteY12" fmla="*/ 630509 h 694876"/>
                    <a:gd name="connsiteX13" fmla="*/ 109427 w 565946"/>
                    <a:gd name="connsiteY13" fmla="*/ 637022 h 694876"/>
                    <a:gd name="connsiteX14" fmla="*/ 85979 w 565946"/>
                    <a:gd name="connsiteY14" fmla="*/ 637022 h 694876"/>
                    <a:gd name="connsiteX15" fmla="*/ 53411 w 565946"/>
                    <a:gd name="connsiteY15" fmla="*/ 601849 h 694876"/>
                    <a:gd name="connsiteX16" fmla="*/ 57319 w 565946"/>
                    <a:gd name="connsiteY16" fmla="*/ 592731 h 694876"/>
                    <a:gd name="connsiteX17" fmla="*/ 54714 w 565946"/>
                    <a:gd name="connsiteY17" fmla="*/ 586217 h 694876"/>
                    <a:gd name="connsiteX18" fmla="*/ 41687 w 565946"/>
                    <a:gd name="connsiteY18" fmla="*/ 583612 h 694876"/>
                    <a:gd name="connsiteX19" fmla="*/ 22146 w 565946"/>
                    <a:gd name="connsiteY19" fmla="*/ 562768 h 694876"/>
                    <a:gd name="connsiteX20" fmla="*/ 24752 w 565946"/>
                    <a:gd name="connsiteY20" fmla="*/ 538017 h 694876"/>
                    <a:gd name="connsiteX21" fmla="*/ 49504 w 565946"/>
                    <a:gd name="connsiteY21" fmla="*/ 500239 h 694876"/>
                    <a:gd name="connsiteX22" fmla="*/ 50806 w 565946"/>
                    <a:gd name="connsiteY22" fmla="*/ 492422 h 694876"/>
                    <a:gd name="connsiteX23" fmla="*/ 65136 w 565946"/>
                    <a:gd name="connsiteY23" fmla="*/ 488514 h 694876"/>
                    <a:gd name="connsiteX24" fmla="*/ 67741 w 565946"/>
                    <a:gd name="connsiteY24" fmla="*/ 478093 h 694876"/>
                    <a:gd name="connsiteX25" fmla="*/ 54714 w 565946"/>
                    <a:gd name="connsiteY25" fmla="*/ 461157 h 694876"/>
                    <a:gd name="connsiteX26" fmla="*/ 67741 w 565946"/>
                    <a:gd name="connsiteY26" fmla="*/ 440314 h 694876"/>
                    <a:gd name="connsiteX27" fmla="*/ 69044 w 565946"/>
                    <a:gd name="connsiteY27" fmla="*/ 419471 h 694876"/>
                    <a:gd name="connsiteX28" fmla="*/ 85979 w 565946"/>
                    <a:gd name="connsiteY28" fmla="*/ 419471 h 694876"/>
                    <a:gd name="connsiteX29" fmla="*/ 97703 w 565946"/>
                    <a:gd name="connsiteY29" fmla="*/ 398628 h 694876"/>
                    <a:gd name="connsiteX30" fmla="*/ 87282 w 565946"/>
                    <a:gd name="connsiteY30" fmla="*/ 377784 h 694876"/>
                    <a:gd name="connsiteX31" fmla="*/ 74255 w 565946"/>
                    <a:gd name="connsiteY31" fmla="*/ 373876 h 694876"/>
                    <a:gd name="connsiteX32" fmla="*/ 61228 w 565946"/>
                    <a:gd name="connsiteY32" fmla="*/ 382995 h 694876"/>
                    <a:gd name="connsiteX33" fmla="*/ 54714 w 565946"/>
                    <a:gd name="connsiteY33" fmla="*/ 377784 h 694876"/>
                    <a:gd name="connsiteX34" fmla="*/ 44293 w 565946"/>
                    <a:gd name="connsiteY34" fmla="*/ 377784 h 694876"/>
                    <a:gd name="connsiteX35" fmla="*/ 36476 w 565946"/>
                    <a:gd name="connsiteY35" fmla="*/ 373876 h 694876"/>
                    <a:gd name="connsiteX36" fmla="*/ 19541 w 565946"/>
                    <a:gd name="connsiteY36" fmla="*/ 372574 h 694876"/>
                    <a:gd name="connsiteX37" fmla="*/ 5211 w 565946"/>
                    <a:gd name="connsiteY37" fmla="*/ 359547 h 694876"/>
                    <a:gd name="connsiteX38" fmla="*/ 0 w 565946"/>
                    <a:gd name="connsiteY38" fmla="*/ 338703 h 694876"/>
                    <a:gd name="connsiteX39" fmla="*/ 7817 w 565946"/>
                    <a:gd name="connsiteY39" fmla="*/ 323071 h 694876"/>
                    <a:gd name="connsiteX40" fmla="*/ 2606 w 565946"/>
                    <a:gd name="connsiteY40" fmla="*/ 312649 h 694876"/>
                    <a:gd name="connsiteX41" fmla="*/ 19541 w 565946"/>
                    <a:gd name="connsiteY41" fmla="*/ 289201 h 694876"/>
                    <a:gd name="connsiteX42" fmla="*/ 27357 w 565946"/>
                    <a:gd name="connsiteY42" fmla="*/ 272265 h 694876"/>
                    <a:gd name="connsiteX43" fmla="*/ 14330 w 565946"/>
                    <a:gd name="connsiteY43" fmla="*/ 256633 h 694876"/>
                    <a:gd name="connsiteX44" fmla="*/ 14330 w 565946"/>
                    <a:gd name="connsiteY44" fmla="*/ 248817 h 694876"/>
                    <a:gd name="connsiteX45" fmla="*/ 29963 w 565946"/>
                    <a:gd name="connsiteY45" fmla="*/ 234487 h 694876"/>
                    <a:gd name="connsiteX46" fmla="*/ 48200 w 565946"/>
                    <a:gd name="connsiteY46" fmla="*/ 209736 h 694876"/>
                    <a:gd name="connsiteX47" fmla="*/ 39082 w 565946"/>
                    <a:gd name="connsiteY47" fmla="*/ 199314 h 694876"/>
                    <a:gd name="connsiteX48" fmla="*/ 29963 w 565946"/>
                    <a:gd name="connsiteY48" fmla="*/ 198011 h 694876"/>
                    <a:gd name="connsiteX49" fmla="*/ 15633 w 565946"/>
                    <a:gd name="connsiteY49" fmla="*/ 184984 h 694876"/>
                    <a:gd name="connsiteX50" fmla="*/ 18239 w 565946"/>
                    <a:gd name="connsiteY50" fmla="*/ 161536 h 694876"/>
                    <a:gd name="connsiteX51" fmla="*/ 24752 w 565946"/>
                    <a:gd name="connsiteY51" fmla="*/ 160233 h 694876"/>
                    <a:gd name="connsiteX52" fmla="*/ 27357 w 565946"/>
                    <a:gd name="connsiteY52" fmla="*/ 151114 h 694876"/>
                    <a:gd name="connsiteX53" fmla="*/ 36476 w 565946"/>
                    <a:gd name="connsiteY53" fmla="*/ 147206 h 694876"/>
                    <a:gd name="connsiteX54" fmla="*/ 36476 w 565946"/>
                    <a:gd name="connsiteY54" fmla="*/ 136785 h 694876"/>
                    <a:gd name="connsiteX55" fmla="*/ 39082 w 565946"/>
                    <a:gd name="connsiteY55" fmla="*/ 135481 h 694876"/>
                    <a:gd name="connsiteX56" fmla="*/ 52108 w 565946"/>
                    <a:gd name="connsiteY56" fmla="*/ 130271 h 694876"/>
                    <a:gd name="connsiteX57" fmla="*/ 54714 w 565946"/>
                    <a:gd name="connsiteY57" fmla="*/ 121152 h 694876"/>
                    <a:gd name="connsiteX58" fmla="*/ 82071 w 565946"/>
                    <a:gd name="connsiteY58" fmla="*/ 108125 h 694876"/>
                    <a:gd name="connsiteX59" fmla="*/ 89887 w 565946"/>
                    <a:gd name="connsiteY59" fmla="*/ 92492 h 694876"/>
                    <a:gd name="connsiteX60" fmla="*/ 104216 w 565946"/>
                    <a:gd name="connsiteY60" fmla="*/ 95098 h 694876"/>
                    <a:gd name="connsiteX61" fmla="*/ 141995 w 565946"/>
                    <a:gd name="connsiteY61" fmla="*/ 78162 h 694876"/>
                    <a:gd name="connsiteX62" fmla="*/ 153720 w 565946"/>
                    <a:gd name="connsiteY62" fmla="*/ 67741 h 694876"/>
                    <a:gd name="connsiteX63" fmla="*/ 162838 w 565946"/>
                    <a:gd name="connsiteY63" fmla="*/ 57319 h 694876"/>
                    <a:gd name="connsiteX64" fmla="*/ 184985 w 565946"/>
                    <a:gd name="connsiteY64" fmla="*/ 53411 h 694876"/>
                    <a:gd name="connsiteX65" fmla="*/ 186287 w 565946"/>
                    <a:gd name="connsiteY65" fmla="*/ 40384 h 694876"/>
                    <a:gd name="connsiteX66" fmla="*/ 212341 w 565946"/>
                    <a:gd name="connsiteY66" fmla="*/ 37779 h 694876"/>
                    <a:gd name="connsiteX67" fmla="*/ 220157 w 565946"/>
                    <a:gd name="connsiteY67" fmla="*/ 24752 h 694876"/>
                    <a:gd name="connsiteX68" fmla="*/ 241000 w 565946"/>
                    <a:gd name="connsiteY68" fmla="*/ 13027 h 694876"/>
                    <a:gd name="connsiteX69" fmla="*/ 260540 w 565946"/>
                    <a:gd name="connsiteY69" fmla="*/ 14330 h 694876"/>
                    <a:gd name="connsiteX70" fmla="*/ 280081 w 565946"/>
                    <a:gd name="connsiteY70" fmla="*/ 0 h 694876"/>
                    <a:gd name="connsiteX71" fmla="*/ 287303 w 565946"/>
                    <a:gd name="connsiteY71" fmla="*/ 0 h 694876"/>
                    <a:gd name="connsiteX72" fmla="*/ 565946 w 565946"/>
                    <a:gd name="connsiteY72" fmla="*/ 373060 h 694876"/>
                    <a:gd name="connsiteX0" fmla="*/ 287303 w 287303"/>
                    <a:gd name="connsiteY0" fmla="*/ 672147 h 694876"/>
                    <a:gd name="connsiteX1" fmla="*/ 256112 w 287303"/>
                    <a:gd name="connsiteY1" fmla="*/ 688610 h 694876"/>
                    <a:gd name="connsiteX2" fmla="*/ 238916 w 287303"/>
                    <a:gd name="connsiteY2" fmla="*/ 688610 h 694876"/>
                    <a:gd name="connsiteX3" fmla="*/ 225130 w 287303"/>
                    <a:gd name="connsiteY3" fmla="*/ 694876 h 694876"/>
                    <a:gd name="connsiteX4" fmla="*/ 207130 w 287303"/>
                    <a:gd name="connsiteY4" fmla="*/ 683920 h 694876"/>
                    <a:gd name="connsiteX5" fmla="*/ 205828 w 287303"/>
                    <a:gd name="connsiteY5" fmla="*/ 674801 h 694876"/>
                    <a:gd name="connsiteX6" fmla="*/ 191498 w 287303"/>
                    <a:gd name="connsiteY6" fmla="*/ 651352 h 694876"/>
                    <a:gd name="connsiteX7" fmla="*/ 192800 w 287303"/>
                    <a:gd name="connsiteY7" fmla="*/ 635720 h 694876"/>
                    <a:gd name="connsiteX8" fmla="*/ 178471 w 287303"/>
                    <a:gd name="connsiteY8" fmla="*/ 637022 h 694876"/>
                    <a:gd name="connsiteX9" fmla="*/ 175865 w 287303"/>
                    <a:gd name="connsiteY9" fmla="*/ 639628 h 694876"/>
                    <a:gd name="connsiteX10" fmla="*/ 147206 w 287303"/>
                    <a:gd name="connsiteY10" fmla="*/ 638325 h 694876"/>
                    <a:gd name="connsiteX11" fmla="*/ 141995 w 287303"/>
                    <a:gd name="connsiteY11" fmla="*/ 633114 h 694876"/>
                    <a:gd name="connsiteX12" fmla="*/ 126363 w 287303"/>
                    <a:gd name="connsiteY12" fmla="*/ 630509 h 694876"/>
                    <a:gd name="connsiteX13" fmla="*/ 109427 w 287303"/>
                    <a:gd name="connsiteY13" fmla="*/ 637022 h 694876"/>
                    <a:gd name="connsiteX14" fmla="*/ 85979 w 287303"/>
                    <a:gd name="connsiteY14" fmla="*/ 637022 h 694876"/>
                    <a:gd name="connsiteX15" fmla="*/ 53411 w 287303"/>
                    <a:gd name="connsiteY15" fmla="*/ 601849 h 694876"/>
                    <a:gd name="connsiteX16" fmla="*/ 57319 w 287303"/>
                    <a:gd name="connsiteY16" fmla="*/ 592731 h 694876"/>
                    <a:gd name="connsiteX17" fmla="*/ 54714 w 287303"/>
                    <a:gd name="connsiteY17" fmla="*/ 586217 h 694876"/>
                    <a:gd name="connsiteX18" fmla="*/ 41687 w 287303"/>
                    <a:gd name="connsiteY18" fmla="*/ 583612 h 694876"/>
                    <a:gd name="connsiteX19" fmla="*/ 22146 w 287303"/>
                    <a:gd name="connsiteY19" fmla="*/ 562768 h 694876"/>
                    <a:gd name="connsiteX20" fmla="*/ 24752 w 287303"/>
                    <a:gd name="connsiteY20" fmla="*/ 538017 h 694876"/>
                    <a:gd name="connsiteX21" fmla="*/ 49504 w 287303"/>
                    <a:gd name="connsiteY21" fmla="*/ 500239 h 694876"/>
                    <a:gd name="connsiteX22" fmla="*/ 50806 w 287303"/>
                    <a:gd name="connsiteY22" fmla="*/ 492422 h 694876"/>
                    <a:gd name="connsiteX23" fmla="*/ 65136 w 287303"/>
                    <a:gd name="connsiteY23" fmla="*/ 488514 h 694876"/>
                    <a:gd name="connsiteX24" fmla="*/ 67741 w 287303"/>
                    <a:gd name="connsiteY24" fmla="*/ 478093 h 694876"/>
                    <a:gd name="connsiteX25" fmla="*/ 54714 w 287303"/>
                    <a:gd name="connsiteY25" fmla="*/ 461157 h 694876"/>
                    <a:gd name="connsiteX26" fmla="*/ 67741 w 287303"/>
                    <a:gd name="connsiteY26" fmla="*/ 440314 h 694876"/>
                    <a:gd name="connsiteX27" fmla="*/ 69044 w 287303"/>
                    <a:gd name="connsiteY27" fmla="*/ 419471 h 694876"/>
                    <a:gd name="connsiteX28" fmla="*/ 85979 w 287303"/>
                    <a:gd name="connsiteY28" fmla="*/ 419471 h 694876"/>
                    <a:gd name="connsiteX29" fmla="*/ 97703 w 287303"/>
                    <a:gd name="connsiteY29" fmla="*/ 398628 h 694876"/>
                    <a:gd name="connsiteX30" fmla="*/ 87282 w 287303"/>
                    <a:gd name="connsiteY30" fmla="*/ 377784 h 694876"/>
                    <a:gd name="connsiteX31" fmla="*/ 74255 w 287303"/>
                    <a:gd name="connsiteY31" fmla="*/ 373876 h 694876"/>
                    <a:gd name="connsiteX32" fmla="*/ 61228 w 287303"/>
                    <a:gd name="connsiteY32" fmla="*/ 382995 h 694876"/>
                    <a:gd name="connsiteX33" fmla="*/ 54714 w 287303"/>
                    <a:gd name="connsiteY33" fmla="*/ 377784 h 694876"/>
                    <a:gd name="connsiteX34" fmla="*/ 44293 w 287303"/>
                    <a:gd name="connsiteY34" fmla="*/ 377784 h 694876"/>
                    <a:gd name="connsiteX35" fmla="*/ 36476 w 287303"/>
                    <a:gd name="connsiteY35" fmla="*/ 373876 h 694876"/>
                    <a:gd name="connsiteX36" fmla="*/ 19541 w 287303"/>
                    <a:gd name="connsiteY36" fmla="*/ 372574 h 694876"/>
                    <a:gd name="connsiteX37" fmla="*/ 5211 w 287303"/>
                    <a:gd name="connsiteY37" fmla="*/ 359547 h 694876"/>
                    <a:gd name="connsiteX38" fmla="*/ 0 w 287303"/>
                    <a:gd name="connsiteY38" fmla="*/ 338703 h 694876"/>
                    <a:gd name="connsiteX39" fmla="*/ 7817 w 287303"/>
                    <a:gd name="connsiteY39" fmla="*/ 323071 h 694876"/>
                    <a:gd name="connsiteX40" fmla="*/ 2606 w 287303"/>
                    <a:gd name="connsiteY40" fmla="*/ 312649 h 694876"/>
                    <a:gd name="connsiteX41" fmla="*/ 19541 w 287303"/>
                    <a:gd name="connsiteY41" fmla="*/ 289201 h 694876"/>
                    <a:gd name="connsiteX42" fmla="*/ 27357 w 287303"/>
                    <a:gd name="connsiteY42" fmla="*/ 272265 h 694876"/>
                    <a:gd name="connsiteX43" fmla="*/ 14330 w 287303"/>
                    <a:gd name="connsiteY43" fmla="*/ 256633 h 694876"/>
                    <a:gd name="connsiteX44" fmla="*/ 14330 w 287303"/>
                    <a:gd name="connsiteY44" fmla="*/ 248817 h 694876"/>
                    <a:gd name="connsiteX45" fmla="*/ 29963 w 287303"/>
                    <a:gd name="connsiteY45" fmla="*/ 234487 h 694876"/>
                    <a:gd name="connsiteX46" fmla="*/ 48200 w 287303"/>
                    <a:gd name="connsiteY46" fmla="*/ 209736 h 694876"/>
                    <a:gd name="connsiteX47" fmla="*/ 39082 w 287303"/>
                    <a:gd name="connsiteY47" fmla="*/ 199314 h 694876"/>
                    <a:gd name="connsiteX48" fmla="*/ 29963 w 287303"/>
                    <a:gd name="connsiteY48" fmla="*/ 198011 h 694876"/>
                    <a:gd name="connsiteX49" fmla="*/ 15633 w 287303"/>
                    <a:gd name="connsiteY49" fmla="*/ 184984 h 694876"/>
                    <a:gd name="connsiteX50" fmla="*/ 18239 w 287303"/>
                    <a:gd name="connsiteY50" fmla="*/ 161536 h 694876"/>
                    <a:gd name="connsiteX51" fmla="*/ 24752 w 287303"/>
                    <a:gd name="connsiteY51" fmla="*/ 160233 h 694876"/>
                    <a:gd name="connsiteX52" fmla="*/ 27357 w 287303"/>
                    <a:gd name="connsiteY52" fmla="*/ 151114 h 694876"/>
                    <a:gd name="connsiteX53" fmla="*/ 36476 w 287303"/>
                    <a:gd name="connsiteY53" fmla="*/ 147206 h 694876"/>
                    <a:gd name="connsiteX54" fmla="*/ 36476 w 287303"/>
                    <a:gd name="connsiteY54" fmla="*/ 136785 h 694876"/>
                    <a:gd name="connsiteX55" fmla="*/ 39082 w 287303"/>
                    <a:gd name="connsiteY55" fmla="*/ 135481 h 694876"/>
                    <a:gd name="connsiteX56" fmla="*/ 52108 w 287303"/>
                    <a:gd name="connsiteY56" fmla="*/ 130271 h 694876"/>
                    <a:gd name="connsiteX57" fmla="*/ 54714 w 287303"/>
                    <a:gd name="connsiteY57" fmla="*/ 121152 h 694876"/>
                    <a:gd name="connsiteX58" fmla="*/ 82071 w 287303"/>
                    <a:gd name="connsiteY58" fmla="*/ 108125 h 694876"/>
                    <a:gd name="connsiteX59" fmla="*/ 89887 w 287303"/>
                    <a:gd name="connsiteY59" fmla="*/ 92492 h 694876"/>
                    <a:gd name="connsiteX60" fmla="*/ 104216 w 287303"/>
                    <a:gd name="connsiteY60" fmla="*/ 95098 h 694876"/>
                    <a:gd name="connsiteX61" fmla="*/ 141995 w 287303"/>
                    <a:gd name="connsiteY61" fmla="*/ 78162 h 694876"/>
                    <a:gd name="connsiteX62" fmla="*/ 153720 w 287303"/>
                    <a:gd name="connsiteY62" fmla="*/ 67741 h 694876"/>
                    <a:gd name="connsiteX63" fmla="*/ 162838 w 287303"/>
                    <a:gd name="connsiteY63" fmla="*/ 57319 h 694876"/>
                    <a:gd name="connsiteX64" fmla="*/ 184985 w 287303"/>
                    <a:gd name="connsiteY64" fmla="*/ 53411 h 694876"/>
                    <a:gd name="connsiteX65" fmla="*/ 186287 w 287303"/>
                    <a:gd name="connsiteY65" fmla="*/ 40384 h 694876"/>
                    <a:gd name="connsiteX66" fmla="*/ 212341 w 287303"/>
                    <a:gd name="connsiteY66" fmla="*/ 37779 h 694876"/>
                    <a:gd name="connsiteX67" fmla="*/ 220157 w 287303"/>
                    <a:gd name="connsiteY67" fmla="*/ 24752 h 694876"/>
                    <a:gd name="connsiteX68" fmla="*/ 241000 w 287303"/>
                    <a:gd name="connsiteY68" fmla="*/ 13027 h 694876"/>
                    <a:gd name="connsiteX69" fmla="*/ 260540 w 287303"/>
                    <a:gd name="connsiteY69" fmla="*/ 14330 h 694876"/>
                    <a:gd name="connsiteX70" fmla="*/ 280081 w 287303"/>
                    <a:gd name="connsiteY70" fmla="*/ 0 h 694876"/>
                    <a:gd name="connsiteX71" fmla="*/ 287303 w 287303"/>
                    <a:gd name="connsiteY71" fmla="*/ 0 h 694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287303" h="694876">
                      <a:moveTo>
                        <a:pt x="287303" y="672147"/>
                      </a:moveTo>
                      <a:lnTo>
                        <a:pt x="256112" y="688610"/>
                      </a:lnTo>
                      <a:lnTo>
                        <a:pt x="238916" y="688610"/>
                      </a:lnTo>
                      <a:lnTo>
                        <a:pt x="225130" y="694876"/>
                      </a:lnTo>
                      <a:lnTo>
                        <a:pt x="207130" y="683920"/>
                      </a:lnTo>
                      <a:lnTo>
                        <a:pt x="205828" y="674801"/>
                      </a:lnTo>
                      <a:lnTo>
                        <a:pt x="191498" y="651352"/>
                      </a:lnTo>
                      <a:lnTo>
                        <a:pt x="192800" y="635720"/>
                      </a:lnTo>
                      <a:lnTo>
                        <a:pt x="178471" y="637022"/>
                      </a:lnTo>
                      <a:lnTo>
                        <a:pt x="175865" y="639628"/>
                      </a:lnTo>
                      <a:lnTo>
                        <a:pt x="147206" y="638325"/>
                      </a:lnTo>
                      <a:lnTo>
                        <a:pt x="141995" y="633114"/>
                      </a:lnTo>
                      <a:lnTo>
                        <a:pt x="126363" y="630509"/>
                      </a:lnTo>
                      <a:lnTo>
                        <a:pt x="109427" y="637022"/>
                      </a:lnTo>
                      <a:lnTo>
                        <a:pt x="85979" y="637022"/>
                      </a:lnTo>
                      <a:lnTo>
                        <a:pt x="53411" y="601849"/>
                      </a:lnTo>
                      <a:lnTo>
                        <a:pt x="57319" y="592731"/>
                      </a:lnTo>
                      <a:lnTo>
                        <a:pt x="54714" y="586217"/>
                      </a:lnTo>
                      <a:lnTo>
                        <a:pt x="41687" y="583612"/>
                      </a:lnTo>
                      <a:lnTo>
                        <a:pt x="22146" y="562768"/>
                      </a:lnTo>
                      <a:lnTo>
                        <a:pt x="24752" y="538017"/>
                      </a:lnTo>
                      <a:lnTo>
                        <a:pt x="49504" y="500239"/>
                      </a:lnTo>
                      <a:lnTo>
                        <a:pt x="50806" y="492422"/>
                      </a:lnTo>
                      <a:lnTo>
                        <a:pt x="65136" y="488514"/>
                      </a:lnTo>
                      <a:lnTo>
                        <a:pt x="67741" y="478093"/>
                      </a:lnTo>
                      <a:lnTo>
                        <a:pt x="54714" y="461157"/>
                      </a:lnTo>
                      <a:lnTo>
                        <a:pt x="67741" y="440314"/>
                      </a:lnTo>
                      <a:cubicBezTo>
                        <a:pt x="68175" y="433366"/>
                        <a:pt x="68610" y="426419"/>
                        <a:pt x="69044" y="419471"/>
                      </a:cubicBezTo>
                      <a:lnTo>
                        <a:pt x="85979" y="419471"/>
                      </a:lnTo>
                      <a:lnTo>
                        <a:pt x="97703" y="398628"/>
                      </a:lnTo>
                      <a:lnTo>
                        <a:pt x="87282" y="377784"/>
                      </a:lnTo>
                      <a:lnTo>
                        <a:pt x="74255" y="373876"/>
                      </a:lnTo>
                      <a:lnTo>
                        <a:pt x="61228" y="382995"/>
                      </a:lnTo>
                      <a:lnTo>
                        <a:pt x="54714" y="377784"/>
                      </a:lnTo>
                      <a:lnTo>
                        <a:pt x="44293" y="377784"/>
                      </a:lnTo>
                      <a:lnTo>
                        <a:pt x="36476" y="373876"/>
                      </a:lnTo>
                      <a:lnTo>
                        <a:pt x="19541" y="372574"/>
                      </a:lnTo>
                      <a:lnTo>
                        <a:pt x="5211" y="359547"/>
                      </a:lnTo>
                      <a:lnTo>
                        <a:pt x="0" y="338703"/>
                      </a:lnTo>
                      <a:lnTo>
                        <a:pt x="7817" y="323071"/>
                      </a:lnTo>
                      <a:lnTo>
                        <a:pt x="2606" y="312649"/>
                      </a:lnTo>
                      <a:lnTo>
                        <a:pt x="19541" y="289201"/>
                      </a:lnTo>
                      <a:lnTo>
                        <a:pt x="27357" y="272265"/>
                      </a:lnTo>
                      <a:lnTo>
                        <a:pt x="14330" y="256633"/>
                      </a:lnTo>
                      <a:lnTo>
                        <a:pt x="14330" y="248817"/>
                      </a:lnTo>
                      <a:lnTo>
                        <a:pt x="29963" y="234487"/>
                      </a:lnTo>
                      <a:lnTo>
                        <a:pt x="48200" y="209736"/>
                      </a:lnTo>
                      <a:lnTo>
                        <a:pt x="39082" y="199314"/>
                      </a:lnTo>
                      <a:lnTo>
                        <a:pt x="29963" y="198011"/>
                      </a:lnTo>
                      <a:lnTo>
                        <a:pt x="15633" y="184984"/>
                      </a:lnTo>
                      <a:lnTo>
                        <a:pt x="18239" y="161536"/>
                      </a:lnTo>
                      <a:lnTo>
                        <a:pt x="24752" y="160233"/>
                      </a:lnTo>
                      <a:lnTo>
                        <a:pt x="27357" y="151114"/>
                      </a:lnTo>
                      <a:lnTo>
                        <a:pt x="36476" y="147206"/>
                      </a:lnTo>
                      <a:lnTo>
                        <a:pt x="36476" y="136785"/>
                      </a:lnTo>
                      <a:lnTo>
                        <a:pt x="39082" y="135481"/>
                      </a:lnTo>
                      <a:lnTo>
                        <a:pt x="52108" y="130271"/>
                      </a:lnTo>
                      <a:lnTo>
                        <a:pt x="54714" y="121152"/>
                      </a:lnTo>
                      <a:lnTo>
                        <a:pt x="82071" y="108125"/>
                      </a:lnTo>
                      <a:lnTo>
                        <a:pt x="89887" y="92492"/>
                      </a:lnTo>
                      <a:lnTo>
                        <a:pt x="104216" y="95098"/>
                      </a:lnTo>
                      <a:lnTo>
                        <a:pt x="141995" y="78162"/>
                      </a:lnTo>
                      <a:lnTo>
                        <a:pt x="153720" y="67741"/>
                      </a:lnTo>
                      <a:lnTo>
                        <a:pt x="162838" y="57319"/>
                      </a:lnTo>
                      <a:lnTo>
                        <a:pt x="184985" y="53411"/>
                      </a:lnTo>
                      <a:lnTo>
                        <a:pt x="186287" y="40384"/>
                      </a:lnTo>
                      <a:lnTo>
                        <a:pt x="212341" y="37779"/>
                      </a:lnTo>
                      <a:lnTo>
                        <a:pt x="220157" y="24752"/>
                      </a:lnTo>
                      <a:lnTo>
                        <a:pt x="241000" y="13027"/>
                      </a:lnTo>
                      <a:lnTo>
                        <a:pt x="260540" y="14330"/>
                      </a:lnTo>
                      <a:lnTo>
                        <a:pt x="280081" y="0"/>
                      </a:lnTo>
                      <a:lnTo>
                        <a:pt x="287303" y="0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1119BFD0-DB33-884A-7ADD-01119B86593A}"/>
                    </a:ext>
                  </a:extLst>
                </p:cNvPr>
                <p:cNvSpPr/>
                <p:nvPr/>
              </p:nvSpPr>
              <p:spPr>
                <a:xfrm>
                  <a:off x="2042835" y="839146"/>
                  <a:ext cx="1010552" cy="375179"/>
                </a:xfrm>
                <a:custGeom>
                  <a:avLst/>
                  <a:gdLst>
                    <a:gd name="connsiteX0" fmla="*/ 415326 w 1010552"/>
                    <a:gd name="connsiteY0" fmla="*/ 0 h 375179"/>
                    <a:gd name="connsiteX1" fmla="*/ 963394 w 1010552"/>
                    <a:gd name="connsiteY1" fmla="*/ 0 h 375179"/>
                    <a:gd name="connsiteX2" fmla="*/ 969908 w 1010552"/>
                    <a:gd name="connsiteY2" fmla="*/ 19541 h 375179"/>
                    <a:gd name="connsiteX3" fmla="*/ 987103 w 1010552"/>
                    <a:gd name="connsiteY3" fmla="*/ 11725 h 375179"/>
                    <a:gd name="connsiteX4" fmla="*/ 1004299 w 1010552"/>
                    <a:gd name="connsiteY4" fmla="*/ 35173 h 375179"/>
                    <a:gd name="connsiteX5" fmla="*/ 999609 w 1010552"/>
                    <a:gd name="connsiteY5" fmla="*/ 91450 h 375179"/>
                    <a:gd name="connsiteX6" fmla="*/ 1010552 w 1010552"/>
                    <a:gd name="connsiteY6" fmla="*/ 132094 h 375179"/>
                    <a:gd name="connsiteX7" fmla="*/ 1010552 w 1010552"/>
                    <a:gd name="connsiteY7" fmla="*/ 146164 h 375179"/>
                    <a:gd name="connsiteX8" fmla="*/ 1007426 w 1010552"/>
                    <a:gd name="connsiteY8" fmla="*/ 160233 h 375179"/>
                    <a:gd name="connsiteX9" fmla="*/ 1008989 w 1010552"/>
                    <a:gd name="connsiteY9" fmla="*/ 180555 h 375179"/>
                    <a:gd name="connsiteX10" fmla="*/ 1007426 w 1010552"/>
                    <a:gd name="connsiteY10" fmla="*/ 200877 h 375179"/>
                    <a:gd name="connsiteX11" fmla="*/ 1005087 w 1010552"/>
                    <a:gd name="connsiteY11" fmla="*/ 204218 h 375179"/>
                    <a:gd name="connsiteX12" fmla="*/ 988667 w 1010552"/>
                    <a:gd name="connsiteY12" fmla="*/ 201919 h 375179"/>
                    <a:gd name="connsiteX13" fmla="*/ 979547 w 1010552"/>
                    <a:gd name="connsiteY13" fmla="*/ 203222 h 375179"/>
                    <a:gd name="connsiteX14" fmla="*/ 967823 w 1010552"/>
                    <a:gd name="connsiteY14" fmla="*/ 198011 h 375179"/>
                    <a:gd name="connsiteX15" fmla="*/ 961310 w 1010552"/>
                    <a:gd name="connsiteY15" fmla="*/ 190195 h 375179"/>
                    <a:gd name="connsiteX16" fmla="*/ 960007 w 1010552"/>
                    <a:gd name="connsiteY16" fmla="*/ 168049 h 375179"/>
                    <a:gd name="connsiteX17" fmla="*/ 948282 w 1010552"/>
                    <a:gd name="connsiteY17" fmla="*/ 165444 h 375179"/>
                    <a:gd name="connsiteX18" fmla="*/ 937861 w 1010552"/>
                    <a:gd name="connsiteY18" fmla="*/ 148508 h 375179"/>
                    <a:gd name="connsiteX19" fmla="*/ 926137 w 1010552"/>
                    <a:gd name="connsiteY19" fmla="*/ 134179 h 375179"/>
                    <a:gd name="connsiteX20" fmla="*/ 914413 w 1010552"/>
                    <a:gd name="connsiteY20" fmla="*/ 126363 h 375179"/>
                    <a:gd name="connsiteX21" fmla="*/ 907899 w 1010552"/>
                    <a:gd name="connsiteY21" fmla="*/ 135481 h 375179"/>
                    <a:gd name="connsiteX22" fmla="*/ 906596 w 1010552"/>
                    <a:gd name="connsiteY22" fmla="*/ 160233 h 375179"/>
                    <a:gd name="connsiteX23" fmla="*/ 871423 w 1010552"/>
                    <a:gd name="connsiteY23" fmla="*/ 182379 h 375179"/>
                    <a:gd name="connsiteX24" fmla="*/ 837553 w 1010552"/>
                    <a:gd name="connsiteY24" fmla="*/ 184984 h 375179"/>
                    <a:gd name="connsiteX25" fmla="*/ 829737 w 1010552"/>
                    <a:gd name="connsiteY25" fmla="*/ 191498 h 375179"/>
                    <a:gd name="connsiteX26" fmla="*/ 828434 w 1010552"/>
                    <a:gd name="connsiteY26" fmla="*/ 220157 h 375179"/>
                    <a:gd name="connsiteX27" fmla="*/ 838855 w 1010552"/>
                    <a:gd name="connsiteY27" fmla="*/ 230579 h 375179"/>
                    <a:gd name="connsiteX28" fmla="*/ 838855 w 1010552"/>
                    <a:gd name="connsiteY28" fmla="*/ 257936 h 375179"/>
                    <a:gd name="connsiteX29" fmla="*/ 820618 w 1010552"/>
                    <a:gd name="connsiteY29" fmla="*/ 255330 h 375179"/>
                    <a:gd name="connsiteX30" fmla="*/ 807590 w 1010552"/>
                    <a:gd name="connsiteY30" fmla="*/ 259238 h 375179"/>
                    <a:gd name="connsiteX31" fmla="*/ 801077 w 1010552"/>
                    <a:gd name="connsiteY31" fmla="*/ 267055 h 375179"/>
                    <a:gd name="connsiteX32" fmla="*/ 804986 w 1010552"/>
                    <a:gd name="connsiteY32" fmla="*/ 290503 h 375179"/>
                    <a:gd name="connsiteX33" fmla="*/ 802380 w 1010552"/>
                    <a:gd name="connsiteY33" fmla="*/ 303530 h 375179"/>
                    <a:gd name="connsiteX34" fmla="*/ 794564 w 1010552"/>
                    <a:gd name="connsiteY34" fmla="*/ 306136 h 375179"/>
                    <a:gd name="connsiteX35" fmla="*/ 771115 w 1010552"/>
                    <a:gd name="connsiteY35" fmla="*/ 304833 h 375179"/>
                    <a:gd name="connsiteX36" fmla="*/ 761996 w 1010552"/>
                    <a:gd name="connsiteY36" fmla="*/ 315255 h 375179"/>
                    <a:gd name="connsiteX37" fmla="*/ 741153 w 1010552"/>
                    <a:gd name="connsiteY37" fmla="*/ 315255 h 375179"/>
                    <a:gd name="connsiteX38" fmla="*/ 745061 w 1010552"/>
                    <a:gd name="connsiteY38" fmla="*/ 338703 h 375179"/>
                    <a:gd name="connsiteX39" fmla="*/ 734639 w 1010552"/>
                    <a:gd name="connsiteY39" fmla="*/ 354336 h 375179"/>
                    <a:gd name="connsiteX40" fmla="*/ 726824 w 1010552"/>
                    <a:gd name="connsiteY40" fmla="*/ 355638 h 375179"/>
                    <a:gd name="connsiteX41" fmla="*/ 720310 w 1010552"/>
                    <a:gd name="connsiteY41" fmla="*/ 367363 h 375179"/>
                    <a:gd name="connsiteX42" fmla="*/ 711191 w 1010552"/>
                    <a:gd name="connsiteY42" fmla="*/ 367363 h 375179"/>
                    <a:gd name="connsiteX43" fmla="*/ 685137 w 1010552"/>
                    <a:gd name="connsiteY43" fmla="*/ 358244 h 375179"/>
                    <a:gd name="connsiteX44" fmla="*/ 677320 w 1010552"/>
                    <a:gd name="connsiteY44" fmla="*/ 359547 h 375179"/>
                    <a:gd name="connsiteX45" fmla="*/ 669505 w 1010552"/>
                    <a:gd name="connsiteY45" fmla="*/ 375179 h 375179"/>
                    <a:gd name="connsiteX46" fmla="*/ 657780 w 1010552"/>
                    <a:gd name="connsiteY46" fmla="*/ 375179 h 375179"/>
                    <a:gd name="connsiteX47" fmla="*/ 653872 w 1010552"/>
                    <a:gd name="connsiteY47" fmla="*/ 351730 h 375179"/>
                    <a:gd name="connsiteX48" fmla="*/ 643451 w 1010552"/>
                    <a:gd name="connsiteY48" fmla="*/ 347822 h 375179"/>
                    <a:gd name="connsiteX49" fmla="*/ 643451 w 1010552"/>
                    <a:gd name="connsiteY49" fmla="*/ 340006 h 375179"/>
                    <a:gd name="connsiteX50" fmla="*/ 656477 w 1010552"/>
                    <a:gd name="connsiteY50" fmla="*/ 333493 h 375179"/>
                    <a:gd name="connsiteX51" fmla="*/ 657780 w 1010552"/>
                    <a:gd name="connsiteY51" fmla="*/ 320465 h 375179"/>
                    <a:gd name="connsiteX52" fmla="*/ 652569 w 1010552"/>
                    <a:gd name="connsiteY52" fmla="*/ 307438 h 375179"/>
                    <a:gd name="connsiteX53" fmla="*/ 657780 w 1010552"/>
                    <a:gd name="connsiteY53" fmla="*/ 287898 h 375179"/>
                    <a:gd name="connsiteX54" fmla="*/ 649964 w 1010552"/>
                    <a:gd name="connsiteY54" fmla="*/ 273568 h 375179"/>
                    <a:gd name="connsiteX55" fmla="*/ 636937 w 1010552"/>
                    <a:gd name="connsiteY55" fmla="*/ 276174 h 375179"/>
                    <a:gd name="connsiteX56" fmla="*/ 610883 w 1010552"/>
                    <a:gd name="connsiteY56" fmla="*/ 257936 h 375179"/>
                    <a:gd name="connsiteX57" fmla="*/ 610883 w 1010552"/>
                    <a:gd name="connsiteY57" fmla="*/ 242303 h 375179"/>
                    <a:gd name="connsiteX58" fmla="*/ 597855 w 1010552"/>
                    <a:gd name="connsiteY58" fmla="*/ 242303 h 375179"/>
                    <a:gd name="connsiteX59" fmla="*/ 595250 w 1010552"/>
                    <a:gd name="connsiteY59" fmla="*/ 234487 h 375179"/>
                    <a:gd name="connsiteX60" fmla="*/ 593947 w 1010552"/>
                    <a:gd name="connsiteY60" fmla="*/ 226671 h 375179"/>
                    <a:gd name="connsiteX61" fmla="*/ 588736 w 1010552"/>
                    <a:gd name="connsiteY61" fmla="*/ 178471 h 375179"/>
                    <a:gd name="connsiteX62" fmla="*/ 583525 w 1010552"/>
                    <a:gd name="connsiteY62" fmla="*/ 169352 h 375179"/>
                    <a:gd name="connsiteX63" fmla="*/ 582223 w 1010552"/>
                    <a:gd name="connsiteY63" fmla="*/ 153719 h 375179"/>
                    <a:gd name="connsiteX64" fmla="*/ 552260 w 1010552"/>
                    <a:gd name="connsiteY64" fmla="*/ 151114 h 375179"/>
                    <a:gd name="connsiteX65" fmla="*/ 545747 w 1010552"/>
                    <a:gd name="connsiteY65" fmla="*/ 145903 h 375179"/>
                    <a:gd name="connsiteX66" fmla="*/ 467585 w 1010552"/>
                    <a:gd name="connsiteY66" fmla="*/ 173260 h 375179"/>
                    <a:gd name="connsiteX67" fmla="*/ 458466 w 1010552"/>
                    <a:gd name="connsiteY67" fmla="*/ 191498 h 375179"/>
                    <a:gd name="connsiteX68" fmla="*/ 455861 w 1010552"/>
                    <a:gd name="connsiteY68" fmla="*/ 214946 h 375179"/>
                    <a:gd name="connsiteX69" fmla="*/ 431109 w 1010552"/>
                    <a:gd name="connsiteY69" fmla="*/ 227973 h 375179"/>
                    <a:gd name="connsiteX70" fmla="*/ 421990 w 1010552"/>
                    <a:gd name="connsiteY70" fmla="*/ 231882 h 375179"/>
                    <a:gd name="connsiteX71" fmla="*/ 407661 w 1010552"/>
                    <a:gd name="connsiteY71" fmla="*/ 246211 h 375179"/>
                    <a:gd name="connsiteX72" fmla="*/ 411568 w 1010552"/>
                    <a:gd name="connsiteY72" fmla="*/ 265752 h 375179"/>
                    <a:gd name="connsiteX73" fmla="*/ 407661 w 1010552"/>
                    <a:gd name="connsiteY73" fmla="*/ 273568 h 375179"/>
                    <a:gd name="connsiteX74" fmla="*/ 411568 w 1010552"/>
                    <a:gd name="connsiteY74" fmla="*/ 285292 h 375179"/>
                    <a:gd name="connsiteX75" fmla="*/ 398542 w 1010552"/>
                    <a:gd name="connsiteY75" fmla="*/ 295714 h 375179"/>
                    <a:gd name="connsiteX76" fmla="*/ 394634 w 1010552"/>
                    <a:gd name="connsiteY76" fmla="*/ 281384 h 375179"/>
                    <a:gd name="connsiteX77" fmla="*/ 380304 w 1010552"/>
                    <a:gd name="connsiteY77" fmla="*/ 272265 h 375179"/>
                    <a:gd name="connsiteX78" fmla="*/ 373790 w 1010552"/>
                    <a:gd name="connsiteY78" fmla="*/ 277476 h 375179"/>
                    <a:gd name="connsiteX79" fmla="*/ 355553 w 1010552"/>
                    <a:gd name="connsiteY79" fmla="*/ 276174 h 375179"/>
                    <a:gd name="connsiteX80" fmla="*/ 342525 w 1010552"/>
                    <a:gd name="connsiteY80" fmla="*/ 287898 h 375179"/>
                    <a:gd name="connsiteX81" fmla="*/ 320380 w 1010552"/>
                    <a:gd name="connsiteY81" fmla="*/ 291806 h 375179"/>
                    <a:gd name="connsiteX82" fmla="*/ 302141 w 1010552"/>
                    <a:gd name="connsiteY82" fmla="*/ 289201 h 375179"/>
                    <a:gd name="connsiteX83" fmla="*/ 289115 w 1010552"/>
                    <a:gd name="connsiteY83" fmla="*/ 289201 h 375179"/>
                    <a:gd name="connsiteX84" fmla="*/ 272179 w 1010552"/>
                    <a:gd name="connsiteY84" fmla="*/ 310044 h 375179"/>
                    <a:gd name="connsiteX85" fmla="*/ 272179 w 1010552"/>
                    <a:gd name="connsiteY85" fmla="*/ 320465 h 375179"/>
                    <a:gd name="connsiteX86" fmla="*/ 263061 w 1010552"/>
                    <a:gd name="connsiteY86" fmla="*/ 323071 h 375179"/>
                    <a:gd name="connsiteX87" fmla="*/ 225282 w 1010552"/>
                    <a:gd name="connsiteY87" fmla="*/ 306136 h 375179"/>
                    <a:gd name="connsiteX88" fmla="*/ 234401 w 1010552"/>
                    <a:gd name="connsiteY88" fmla="*/ 291806 h 375179"/>
                    <a:gd name="connsiteX89" fmla="*/ 233098 w 1010552"/>
                    <a:gd name="connsiteY89" fmla="*/ 283990 h 375179"/>
                    <a:gd name="connsiteX90" fmla="*/ 240915 w 1010552"/>
                    <a:gd name="connsiteY90" fmla="*/ 269660 h 375179"/>
                    <a:gd name="connsiteX91" fmla="*/ 239611 w 1010552"/>
                    <a:gd name="connsiteY91" fmla="*/ 255330 h 375179"/>
                    <a:gd name="connsiteX92" fmla="*/ 233098 w 1010552"/>
                    <a:gd name="connsiteY92" fmla="*/ 255330 h 375179"/>
                    <a:gd name="connsiteX93" fmla="*/ 227888 w 1010552"/>
                    <a:gd name="connsiteY93" fmla="*/ 247514 h 375179"/>
                    <a:gd name="connsiteX94" fmla="*/ 221374 w 1010552"/>
                    <a:gd name="connsiteY94" fmla="*/ 247514 h 375179"/>
                    <a:gd name="connsiteX95" fmla="*/ 220071 w 1010552"/>
                    <a:gd name="connsiteY95" fmla="*/ 239698 h 375179"/>
                    <a:gd name="connsiteX96" fmla="*/ 208347 w 1010552"/>
                    <a:gd name="connsiteY96" fmla="*/ 238395 h 375179"/>
                    <a:gd name="connsiteX97" fmla="*/ 199228 w 1010552"/>
                    <a:gd name="connsiteY97" fmla="*/ 246211 h 375179"/>
                    <a:gd name="connsiteX98" fmla="*/ 167963 w 1010552"/>
                    <a:gd name="connsiteY98" fmla="*/ 233184 h 375179"/>
                    <a:gd name="connsiteX99" fmla="*/ 154936 w 1010552"/>
                    <a:gd name="connsiteY99" fmla="*/ 242303 h 375179"/>
                    <a:gd name="connsiteX100" fmla="*/ 140606 w 1010552"/>
                    <a:gd name="connsiteY100" fmla="*/ 238395 h 375179"/>
                    <a:gd name="connsiteX101" fmla="*/ 136698 w 1010552"/>
                    <a:gd name="connsiteY101" fmla="*/ 257936 h 375179"/>
                    <a:gd name="connsiteX102" fmla="*/ 143212 w 1010552"/>
                    <a:gd name="connsiteY102" fmla="*/ 267055 h 375179"/>
                    <a:gd name="connsiteX103" fmla="*/ 143212 w 1010552"/>
                    <a:gd name="connsiteY103" fmla="*/ 278779 h 375179"/>
                    <a:gd name="connsiteX104" fmla="*/ 132791 w 1010552"/>
                    <a:gd name="connsiteY104" fmla="*/ 291806 h 375179"/>
                    <a:gd name="connsiteX105" fmla="*/ 104130 w 1010552"/>
                    <a:gd name="connsiteY105" fmla="*/ 330887 h 375179"/>
                    <a:gd name="connsiteX106" fmla="*/ 96315 w 1010552"/>
                    <a:gd name="connsiteY106" fmla="*/ 338703 h 375179"/>
                    <a:gd name="connsiteX107" fmla="*/ 93709 w 1010552"/>
                    <a:gd name="connsiteY107" fmla="*/ 345217 h 375179"/>
                    <a:gd name="connsiteX108" fmla="*/ 76774 w 1010552"/>
                    <a:gd name="connsiteY108" fmla="*/ 354336 h 375179"/>
                    <a:gd name="connsiteX109" fmla="*/ 66352 w 1010552"/>
                    <a:gd name="connsiteY109" fmla="*/ 343914 h 375179"/>
                    <a:gd name="connsiteX110" fmla="*/ 74168 w 1010552"/>
                    <a:gd name="connsiteY110" fmla="*/ 329584 h 375179"/>
                    <a:gd name="connsiteX111" fmla="*/ 57233 w 1010552"/>
                    <a:gd name="connsiteY111" fmla="*/ 306136 h 375179"/>
                    <a:gd name="connsiteX112" fmla="*/ 57233 w 1010552"/>
                    <a:gd name="connsiteY112" fmla="*/ 267055 h 375179"/>
                    <a:gd name="connsiteX113" fmla="*/ 42904 w 1010552"/>
                    <a:gd name="connsiteY113" fmla="*/ 256633 h 375179"/>
                    <a:gd name="connsiteX114" fmla="*/ 38996 w 1010552"/>
                    <a:gd name="connsiteY114" fmla="*/ 244909 h 375179"/>
                    <a:gd name="connsiteX115" fmla="*/ 49418 w 1010552"/>
                    <a:gd name="connsiteY115" fmla="*/ 241001 h 375179"/>
                    <a:gd name="connsiteX116" fmla="*/ 49418 w 1010552"/>
                    <a:gd name="connsiteY116" fmla="*/ 226671 h 375179"/>
                    <a:gd name="connsiteX117" fmla="*/ 41601 w 1010552"/>
                    <a:gd name="connsiteY117" fmla="*/ 213644 h 375179"/>
                    <a:gd name="connsiteX118" fmla="*/ 15546 w 1010552"/>
                    <a:gd name="connsiteY118" fmla="*/ 208433 h 375179"/>
                    <a:gd name="connsiteX119" fmla="*/ 0 w 1010552"/>
                    <a:gd name="connsiteY119" fmla="*/ 187334 h 375179"/>
                    <a:gd name="connsiteX120" fmla="*/ 891 w 1010552"/>
                    <a:gd name="connsiteY120" fmla="*/ 187590 h 375179"/>
                    <a:gd name="connsiteX121" fmla="*/ 110318 w 1010552"/>
                    <a:gd name="connsiteY121" fmla="*/ 145578 h 375179"/>
                    <a:gd name="connsiteX122" fmla="*/ 123020 w 1010552"/>
                    <a:gd name="connsiteY122" fmla="*/ 130922 h 375179"/>
                    <a:gd name="connsiteX123" fmla="*/ 150377 w 1010552"/>
                    <a:gd name="connsiteY123" fmla="*/ 131899 h 375179"/>
                    <a:gd name="connsiteX124" fmla="*/ 185549 w 1010552"/>
                    <a:gd name="connsiteY124" fmla="*/ 112359 h 375179"/>
                    <a:gd name="connsiteX125" fmla="*/ 190435 w 1010552"/>
                    <a:gd name="connsiteY125" fmla="*/ 105519 h 375179"/>
                    <a:gd name="connsiteX126" fmla="*/ 198252 w 1010552"/>
                    <a:gd name="connsiteY126" fmla="*/ 101611 h 375179"/>
                    <a:gd name="connsiteX127" fmla="*/ 222677 w 1010552"/>
                    <a:gd name="connsiteY127" fmla="*/ 79139 h 375179"/>
                    <a:gd name="connsiteX128" fmla="*/ 242218 w 1010552"/>
                    <a:gd name="connsiteY128" fmla="*/ 78162 h 375179"/>
                    <a:gd name="connsiteX129" fmla="*/ 282275 w 1010552"/>
                    <a:gd name="connsiteY129" fmla="*/ 36151 h 375179"/>
                    <a:gd name="connsiteX130" fmla="*/ 302793 w 1010552"/>
                    <a:gd name="connsiteY130" fmla="*/ 37127 h 375179"/>
                    <a:gd name="connsiteX131" fmla="*/ 311586 w 1010552"/>
                    <a:gd name="connsiteY131" fmla="*/ 44943 h 375179"/>
                    <a:gd name="connsiteX132" fmla="*/ 348714 w 1010552"/>
                    <a:gd name="connsiteY132" fmla="*/ 37127 h 375179"/>
                    <a:gd name="connsiteX133" fmla="*/ 358484 w 1010552"/>
                    <a:gd name="connsiteY133" fmla="*/ 36151 h 375179"/>
                    <a:gd name="connsiteX134" fmla="*/ 372162 w 1010552"/>
                    <a:gd name="connsiteY134" fmla="*/ 34196 h 375179"/>
                    <a:gd name="connsiteX135" fmla="*/ 381932 w 1010552"/>
                    <a:gd name="connsiteY135" fmla="*/ 17587 h 375179"/>
                    <a:gd name="connsiteX136" fmla="*/ 403427 w 1010552"/>
                    <a:gd name="connsiteY136" fmla="*/ 10748 h 375179"/>
                    <a:gd name="connsiteX0" fmla="*/ 415326 w 1010552"/>
                    <a:gd name="connsiteY0" fmla="*/ 58096 h 433275"/>
                    <a:gd name="connsiteX1" fmla="*/ 738465 w 1010552"/>
                    <a:gd name="connsiteY1" fmla="*/ 0 h 433275"/>
                    <a:gd name="connsiteX2" fmla="*/ 963394 w 1010552"/>
                    <a:gd name="connsiteY2" fmla="*/ 58096 h 433275"/>
                    <a:gd name="connsiteX3" fmla="*/ 969908 w 1010552"/>
                    <a:gd name="connsiteY3" fmla="*/ 77637 h 433275"/>
                    <a:gd name="connsiteX4" fmla="*/ 987103 w 1010552"/>
                    <a:gd name="connsiteY4" fmla="*/ 69821 h 433275"/>
                    <a:gd name="connsiteX5" fmla="*/ 1004299 w 1010552"/>
                    <a:gd name="connsiteY5" fmla="*/ 93269 h 433275"/>
                    <a:gd name="connsiteX6" fmla="*/ 999609 w 1010552"/>
                    <a:gd name="connsiteY6" fmla="*/ 149546 h 433275"/>
                    <a:gd name="connsiteX7" fmla="*/ 1010552 w 1010552"/>
                    <a:gd name="connsiteY7" fmla="*/ 190190 h 433275"/>
                    <a:gd name="connsiteX8" fmla="*/ 1010552 w 1010552"/>
                    <a:gd name="connsiteY8" fmla="*/ 204260 h 433275"/>
                    <a:gd name="connsiteX9" fmla="*/ 1007426 w 1010552"/>
                    <a:gd name="connsiteY9" fmla="*/ 218329 h 433275"/>
                    <a:gd name="connsiteX10" fmla="*/ 1008989 w 1010552"/>
                    <a:gd name="connsiteY10" fmla="*/ 238651 h 433275"/>
                    <a:gd name="connsiteX11" fmla="*/ 1007426 w 1010552"/>
                    <a:gd name="connsiteY11" fmla="*/ 258973 h 433275"/>
                    <a:gd name="connsiteX12" fmla="*/ 1005087 w 1010552"/>
                    <a:gd name="connsiteY12" fmla="*/ 262314 h 433275"/>
                    <a:gd name="connsiteX13" fmla="*/ 988667 w 1010552"/>
                    <a:gd name="connsiteY13" fmla="*/ 260015 h 433275"/>
                    <a:gd name="connsiteX14" fmla="*/ 979547 w 1010552"/>
                    <a:gd name="connsiteY14" fmla="*/ 261318 h 433275"/>
                    <a:gd name="connsiteX15" fmla="*/ 967823 w 1010552"/>
                    <a:gd name="connsiteY15" fmla="*/ 256107 h 433275"/>
                    <a:gd name="connsiteX16" fmla="*/ 961310 w 1010552"/>
                    <a:gd name="connsiteY16" fmla="*/ 248291 h 433275"/>
                    <a:gd name="connsiteX17" fmla="*/ 960007 w 1010552"/>
                    <a:gd name="connsiteY17" fmla="*/ 226145 h 433275"/>
                    <a:gd name="connsiteX18" fmla="*/ 948282 w 1010552"/>
                    <a:gd name="connsiteY18" fmla="*/ 223540 h 433275"/>
                    <a:gd name="connsiteX19" fmla="*/ 937861 w 1010552"/>
                    <a:gd name="connsiteY19" fmla="*/ 206604 h 433275"/>
                    <a:gd name="connsiteX20" fmla="*/ 926137 w 1010552"/>
                    <a:gd name="connsiteY20" fmla="*/ 192275 h 433275"/>
                    <a:gd name="connsiteX21" fmla="*/ 914413 w 1010552"/>
                    <a:gd name="connsiteY21" fmla="*/ 184459 h 433275"/>
                    <a:gd name="connsiteX22" fmla="*/ 907899 w 1010552"/>
                    <a:gd name="connsiteY22" fmla="*/ 193577 h 433275"/>
                    <a:gd name="connsiteX23" fmla="*/ 906596 w 1010552"/>
                    <a:gd name="connsiteY23" fmla="*/ 218329 h 433275"/>
                    <a:gd name="connsiteX24" fmla="*/ 871423 w 1010552"/>
                    <a:gd name="connsiteY24" fmla="*/ 240475 h 433275"/>
                    <a:gd name="connsiteX25" fmla="*/ 837553 w 1010552"/>
                    <a:gd name="connsiteY25" fmla="*/ 243080 h 433275"/>
                    <a:gd name="connsiteX26" fmla="*/ 829737 w 1010552"/>
                    <a:gd name="connsiteY26" fmla="*/ 249594 h 433275"/>
                    <a:gd name="connsiteX27" fmla="*/ 828434 w 1010552"/>
                    <a:gd name="connsiteY27" fmla="*/ 278253 h 433275"/>
                    <a:gd name="connsiteX28" fmla="*/ 838855 w 1010552"/>
                    <a:gd name="connsiteY28" fmla="*/ 288675 h 433275"/>
                    <a:gd name="connsiteX29" fmla="*/ 838855 w 1010552"/>
                    <a:gd name="connsiteY29" fmla="*/ 316032 h 433275"/>
                    <a:gd name="connsiteX30" fmla="*/ 820618 w 1010552"/>
                    <a:gd name="connsiteY30" fmla="*/ 313426 h 433275"/>
                    <a:gd name="connsiteX31" fmla="*/ 807590 w 1010552"/>
                    <a:gd name="connsiteY31" fmla="*/ 317334 h 433275"/>
                    <a:gd name="connsiteX32" fmla="*/ 801077 w 1010552"/>
                    <a:gd name="connsiteY32" fmla="*/ 325151 h 433275"/>
                    <a:gd name="connsiteX33" fmla="*/ 804986 w 1010552"/>
                    <a:gd name="connsiteY33" fmla="*/ 348599 h 433275"/>
                    <a:gd name="connsiteX34" fmla="*/ 802380 w 1010552"/>
                    <a:gd name="connsiteY34" fmla="*/ 361626 h 433275"/>
                    <a:gd name="connsiteX35" fmla="*/ 794564 w 1010552"/>
                    <a:gd name="connsiteY35" fmla="*/ 364232 h 433275"/>
                    <a:gd name="connsiteX36" fmla="*/ 771115 w 1010552"/>
                    <a:gd name="connsiteY36" fmla="*/ 362929 h 433275"/>
                    <a:gd name="connsiteX37" fmla="*/ 761996 w 1010552"/>
                    <a:gd name="connsiteY37" fmla="*/ 373351 h 433275"/>
                    <a:gd name="connsiteX38" fmla="*/ 741153 w 1010552"/>
                    <a:gd name="connsiteY38" fmla="*/ 373351 h 433275"/>
                    <a:gd name="connsiteX39" fmla="*/ 745061 w 1010552"/>
                    <a:gd name="connsiteY39" fmla="*/ 396799 h 433275"/>
                    <a:gd name="connsiteX40" fmla="*/ 734639 w 1010552"/>
                    <a:gd name="connsiteY40" fmla="*/ 412432 h 433275"/>
                    <a:gd name="connsiteX41" fmla="*/ 726824 w 1010552"/>
                    <a:gd name="connsiteY41" fmla="*/ 413734 h 433275"/>
                    <a:gd name="connsiteX42" fmla="*/ 720310 w 1010552"/>
                    <a:gd name="connsiteY42" fmla="*/ 425459 h 433275"/>
                    <a:gd name="connsiteX43" fmla="*/ 711191 w 1010552"/>
                    <a:gd name="connsiteY43" fmla="*/ 425459 h 433275"/>
                    <a:gd name="connsiteX44" fmla="*/ 685137 w 1010552"/>
                    <a:gd name="connsiteY44" fmla="*/ 416340 h 433275"/>
                    <a:gd name="connsiteX45" fmla="*/ 677320 w 1010552"/>
                    <a:gd name="connsiteY45" fmla="*/ 417643 h 433275"/>
                    <a:gd name="connsiteX46" fmla="*/ 669505 w 1010552"/>
                    <a:gd name="connsiteY46" fmla="*/ 433275 h 433275"/>
                    <a:gd name="connsiteX47" fmla="*/ 657780 w 1010552"/>
                    <a:gd name="connsiteY47" fmla="*/ 433275 h 433275"/>
                    <a:gd name="connsiteX48" fmla="*/ 653872 w 1010552"/>
                    <a:gd name="connsiteY48" fmla="*/ 409826 h 433275"/>
                    <a:gd name="connsiteX49" fmla="*/ 643451 w 1010552"/>
                    <a:gd name="connsiteY49" fmla="*/ 405918 h 433275"/>
                    <a:gd name="connsiteX50" fmla="*/ 643451 w 1010552"/>
                    <a:gd name="connsiteY50" fmla="*/ 398102 h 433275"/>
                    <a:gd name="connsiteX51" fmla="*/ 656477 w 1010552"/>
                    <a:gd name="connsiteY51" fmla="*/ 391589 h 433275"/>
                    <a:gd name="connsiteX52" fmla="*/ 657780 w 1010552"/>
                    <a:gd name="connsiteY52" fmla="*/ 378561 h 433275"/>
                    <a:gd name="connsiteX53" fmla="*/ 652569 w 1010552"/>
                    <a:gd name="connsiteY53" fmla="*/ 365534 h 433275"/>
                    <a:gd name="connsiteX54" fmla="*/ 657780 w 1010552"/>
                    <a:gd name="connsiteY54" fmla="*/ 345994 h 433275"/>
                    <a:gd name="connsiteX55" fmla="*/ 649964 w 1010552"/>
                    <a:gd name="connsiteY55" fmla="*/ 331664 h 433275"/>
                    <a:gd name="connsiteX56" fmla="*/ 636937 w 1010552"/>
                    <a:gd name="connsiteY56" fmla="*/ 334270 h 433275"/>
                    <a:gd name="connsiteX57" fmla="*/ 610883 w 1010552"/>
                    <a:gd name="connsiteY57" fmla="*/ 316032 h 433275"/>
                    <a:gd name="connsiteX58" fmla="*/ 610883 w 1010552"/>
                    <a:gd name="connsiteY58" fmla="*/ 300399 h 433275"/>
                    <a:gd name="connsiteX59" fmla="*/ 597855 w 1010552"/>
                    <a:gd name="connsiteY59" fmla="*/ 300399 h 433275"/>
                    <a:gd name="connsiteX60" fmla="*/ 595250 w 1010552"/>
                    <a:gd name="connsiteY60" fmla="*/ 292583 h 433275"/>
                    <a:gd name="connsiteX61" fmla="*/ 593947 w 1010552"/>
                    <a:gd name="connsiteY61" fmla="*/ 284767 h 433275"/>
                    <a:gd name="connsiteX62" fmla="*/ 588736 w 1010552"/>
                    <a:gd name="connsiteY62" fmla="*/ 236567 h 433275"/>
                    <a:gd name="connsiteX63" fmla="*/ 583525 w 1010552"/>
                    <a:gd name="connsiteY63" fmla="*/ 227448 h 433275"/>
                    <a:gd name="connsiteX64" fmla="*/ 582223 w 1010552"/>
                    <a:gd name="connsiteY64" fmla="*/ 211815 h 433275"/>
                    <a:gd name="connsiteX65" fmla="*/ 552260 w 1010552"/>
                    <a:gd name="connsiteY65" fmla="*/ 209210 h 433275"/>
                    <a:gd name="connsiteX66" fmla="*/ 545747 w 1010552"/>
                    <a:gd name="connsiteY66" fmla="*/ 203999 h 433275"/>
                    <a:gd name="connsiteX67" fmla="*/ 467585 w 1010552"/>
                    <a:gd name="connsiteY67" fmla="*/ 231356 h 433275"/>
                    <a:gd name="connsiteX68" fmla="*/ 458466 w 1010552"/>
                    <a:gd name="connsiteY68" fmla="*/ 249594 h 433275"/>
                    <a:gd name="connsiteX69" fmla="*/ 455861 w 1010552"/>
                    <a:gd name="connsiteY69" fmla="*/ 273042 h 433275"/>
                    <a:gd name="connsiteX70" fmla="*/ 431109 w 1010552"/>
                    <a:gd name="connsiteY70" fmla="*/ 286069 h 433275"/>
                    <a:gd name="connsiteX71" fmla="*/ 421990 w 1010552"/>
                    <a:gd name="connsiteY71" fmla="*/ 289978 h 433275"/>
                    <a:gd name="connsiteX72" fmla="*/ 407661 w 1010552"/>
                    <a:gd name="connsiteY72" fmla="*/ 304307 h 433275"/>
                    <a:gd name="connsiteX73" fmla="*/ 411568 w 1010552"/>
                    <a:gd name="connsiteY73" fmla="*/ 323848 h 433275"/>
                    <a:gd name="connsiteX74" fmla="*/ 407661 w 1010552"/>
                    <a:gd name="connsiteY74" fmla="*/ 331664 h 433275"/>
                    <a:gd name="connsiteX75" fmla="*/ 411568 w 1010552"/>
                    <a:gd name="connsiteY75" fmla="*/ 343388 h 433275"/>
                    <a:gd name="connsiteX76" fmla="*/ 398542 w 1010552"/>
                    <a:gd name="connsiteY76" fmla="*/ 353810 h 433275"/>
                    <a:gd name="connsiteX77" fmla="*/ 394634 w 1010552"/>
                    <a:gd name="connsiteY77" fmla="*/ 339480 h 433275"/>
                    <a:gd name="connsiteX78" fmla="*/ 380304 w 1010552"/>
                    <a:gd name="connsiteY78" fmla="*/ 330361 h 433275"/>
                    <a:gd name="connsiteX79" fmla="*/ 373790 w 1010552"/>
                    <a:gd name="connsiteY79" fmla="*/ 335572 h 433275"/>
                    <a:gd name="connsiteX80" fmla="*/ 355553 w 1010552"/>
                    <a:gd name="connsiteY80" fmla="*/ 334270 h 433275"/>
                    <a:gd name="connsiteX81" fmla="*/ 342525 w 1010552"/>
                    <a:gd name="connsiteY81" fmla="*/ 345994 h 433275"/>
                    <a:gd name="connsiteX82" fmla="*/ 320380 w 1010552"/>
                    <a:gd name="connsiteY82" fmla="*/ 349902 h 433275"/>
                    <a:gd name="connsiteX83" fmla="*/ 302141 w 1010552"/>
                    <a:gd name="connsiteY83" fmla="*/ 347297 h 433275"/>
                    <a:gd name="connsiteX84" fmla="*/ 289115 w 1010552"/>
                    <a:gd name="connsiteY84" fmla="*/ 347297 h 433275"/>
                    <a:gd name="connsiteX85" fmla="*/ 272179 w 1010552"/>
                    <a:gd name="connsiteY85" fmla="*/ 368140 h 433275"/>
                    <a:gd name="connsiteX86" fmla="*/ 272179 w 1010552"/>
                    <a:gd name="connsiteY86" fmla="*/ 378561 h 433275"/>
                    <a:gd name="connsiteX87" fmla="*/ 263061 w 1010552"/>
                    <a:gd name="connsiteY87" fmla="*/ 381167 h 433275"/>
                    <a:gd name="connsiteX88" fmla="*/ 225282 w 1010552"/>
                    <a:gd name="connsiteY88" fmla="*/ 364232 h 433275"/>
                    <a:gd name="connsiteX89" fmla="*/ 234401 w 1010552"/>
                    <a:gd name="connsiteY89" fmla="*/ 349902 h 433275"/>
                    <a:gd name="connsiteX90" fmla="*/ 233098 w 1010552"/>
                    <a:gd name="connsiteY90" fmla="*/ 342086 h 433275"/>
                    <a:gd name="connsiteX91" fmla="*/ 240915 w 1010552"/>
                    <a:gd name="connsiteY91" fmla="*/ 327756 h 433275"/>
                    <a:gd name="connsiteX92" fmla="*/ 239611 w 1010552"/>
                    <a:gd name="connsiteY92" fmla="*/ 313426 h 433275"/>
                    <a:gd name="connsiteX93" fmla="*/ 233098 w 1010552"/>
                    <a:gd name="connsiteY93" fmla="*/ 313426 h 433275"/>
                    <a:gd name="connsiteX94" fmla="*/ 227888 w 1010552"/>
                    <a:gd name="connsiteY94" fmla="*/ 305610 h 433275"/>
                    <a:gd name="connsiteX95" fmla="*/ 221374 w 1010552"/>
                    <a:gd name="connsiteY95" fmla="*/ 305610 h 433275"/>
                    <a:gd name="connsiteX96" fmla="*/ 220071 w 1010552"/>
                    <a:gd name="connsiteY96" fmla="*/ 297794 h 433275"/>
                    <a:gd name="connsiteX97" fmla="*/ 208347 w 1010552"/>
                    <a:gd name="connsiteY97" fmla="*/ 296491 h 433275"/>
                    <a:gd name="connsiteX98" fmla="*/ 199228 w 1010552"/>
                    <a:gd name="connsiteY98" fmla="*/ 304307 h 433275"/>
                    <a:gd name="connsiteX99" fmla="*/ 167963 w 1010552"/>
                    <a:gd name="connsiteY99" fmla="*/ 291280 h 433275"/>
                    <a:gd name="connsiteX100" fmla="*/ 154936 w 1010552"/>
                    <a:gd name="connsiteY100" fmla="*/ 300399 h 433275"/>
                    <a:gd name="connsiteX101" fmla="*/ 140606 w 1010552"/>
                    <a:gd name="connsiteY101" fmla="*/ 296491 h 433275"/>
                    <a:gd name="connsiteX102" fmla="*/ 136698 w 1010552"/>
                    <a:gd name="connsiteY102" fmla="*/ 316032 h 433275"/>
                    <a:gd name="connsiteX103" fmla="*/ 143212 w 1010552"/>
                    <a:gd name="connsiteY103" fmla="*/ 325151 h 433275"/>
                    <a:gd name="connsiteX104" fmla="*/ 143212 w 1010552"/>
                    <a:gd name="connsiteY104" fmla="*/ 336875 h 433275"/>
                    <a:gd name="connsiteX105" fmla="*/ 132791 w 1010552"/>
                    <a:gd name="connsiteY105" fmla="*/ 349902 h 433275"/>
                    <a:gd name="connsiteX106" fmla="*/ 104130 w 1010552"/>
                    <a:gd name="connsiteY106" fmla="*/ 388983 h 433275"/>
                    <a:gd name="connsiteX107" fmla="*/ 96315 w 1010552"/>
                    <a:gd name="connsiteY107" fmla="*/ 396799 h 433275"/>
                    <a:gd name="connsiteX108" fmla="*/ 93709 w 1010552"/>
                    <a:gd name="connsiteY108" fmla="*/ 403313 h 433275"/>
                    <a:gd name="connsiteX109" fmla="*/ 76774 w 1010552"/>
                    <a:gd name="connsiteY109" fmla="*/ 412432 h 433275"/>
                    <a:gd name="connsiteX110" fmla="*/ 66352 w 1010552"/>
                    <a:gd name="connsiteY110" fmla="*/ 402010 h 433275"/>
                    <a:gd name="connsiteX111" fmla="*/ 74168 w 1010552"/>
                    <a:gd name="connsiteY111" fmla="*/ 387680 h 433275"/>
                    <a:gd name="connsiteX112" fmla="*/ 57233 w 1010552"/>
                    <a:gd name="connsiteY112" fmla="*/ 364232 h 433275"/>
                    <a:gd name="connsiteX113" fmla="*/ 57233 w 1010552"/>
                    <a:gd name="connsiteY113" fmla="*/ 325151 h 433275"/>
                    <a:gd name="connsiteX114" fmla="*/ 42904 w 1010552"/>
                    <a:gd name="connsiteY114" fmla="*/ 314729 h 433275"/>
                    <a:gd name="connsiteX115" fmla="*/ 38996 w 1010552"/>
                    <a:gd name="connsiteY115" fmla="*/ 303005 h 433275"/>
                    <a:gd name="connsiteX116" fmla="*/ 49418 w 1010552"/>
                    <a:gd name="connsiteY116" fmla="*/ 299097 h 433275"/>
                    <a:gd name="connsiteX117" fmla="*/ 49418 w 1010552"/>
                    <a:gd name="connsiteY117" fmla="*/ 284767 h 433275"/>
                    <a:gd name="connsiteX118" fmla="*/ 41601 w 1010552"/>
                    <a:gd name="connsiteY118" fmla="*/ 271740 h 433275"/>
                    <a:gd name="connsiteX119" fmla="*/ 15546 w 1010552"/>
                    <a:gd name="connsiteY119" fmla="*/ 266529 h 433275"/>
                    <a:gd name="connsiteX120" fmla="*/ 0 w 1010552"/>
                    <a:gd name="connsiteY120" fmla="*/ 245430 h 433275"/>
                    <a:gd name="connsiteX121" fmla="*/ 891 w 1010552"/>
                    <a:gd name="connsiteY121" fmla="*/ 245686 h 433275"/>
                    <a:gd name="connsiteX122" fmla="*/ 110318 w 1010552"/>
                    <a:gd name="connsiteY122" fmla="*/ 203674 h 433275"/>
                    <a:gd name="connsiteX123" fmla="*/ 123020 w 1010552"/>
                    <a:gd name="connsiteY123" fmla="*/ 189018 h 433275"/>
                    <a:gd name="connsiteX124" fmla="*/ 150377 w 1010552"/>
                    <a:gd name="connsiteY124" fmla="*/ 189995 h 433275"/>
                    <a:gd name="connsiteX125" fmla="*/ 185549 w 1010552"/>
                    <a:gd name="connsiteY125" fmla="*/ 170455 h 433275"/>
                    <a:gd name="connsiteX126" fmla="*/ 190435 w 1010552"/>
                    <a:gd name="connsiteY126" fmla="*/ 163615 h 433275"/>
                    <a:gd name="connsiteX127" fmla="*/ 198252 w 1010552"/>
                    <a:gd name="connsiteY127" fmla="*/ 159707 h 433275"/>
                    <a:gd name="connsiteX128" fmla="*/ 222677 w 1010552"/>
                    <a:gd name="connsiteY128" fmla="*/ 137235 h 433275"/>
                    <a:gd name="connsiteX129" fmla="*/ 242218 w 1010552"/>
                    <a:gd name="connsiteY129" fmla="*/ 136258 h 433275"/>
                    <a:gd name="connsiteX130" fmla="*/ 282275 w 1010552"/>
                    <a:gd name="connsiteY130" fmla="*/ 94247 h 433275"/>
                    <a:gd name="connsiteX131" fmla="*/ 302793 w 1010552"/>
                    <a:gd name="connsiteY131" fmla="*/ 95223 h 433275"/>
                    <a:gd name="connsiteX132" fmla="*/ 311586 w 1010552"/>
                    <a:gd name="connsiteY132" fmla="*/ 103039 h 433275"/>
                    <a:gd name="connsiteX133" fmla="*/ 348714 w 1010552"/>
                    <a:gd name="connsiteY133" fmla="*/ 95223 h 433275"/>
                    <a:gd name="connsiteX134" fmla="*/ 358484 w 1010552"/>
                    <a:gd name="connsiteY134" fmla="*/ 94247 h 433275"/>
                    <a:gd name="connsiteX135" fmla="*/ 372162 w 1010552"/>
                    <a:gd name="connsiteY135" fmla="*/ 92292 h 433275"/>
                    <a:gd name="connsiteX136" fmla="*/ 381932 w 1010552"/>
                    <a:gd name="connsiteY136" fmla="*/ 75683 h 433275"/>
                    <a:gd name="connsiteX137" fmla="*/ 403427 w 1010552"/>
                    <a:gd name="connsiteY137" fmla="*/ 68844 h 433275"/>
                    <a:gd name="connsiteX138" fmla="*/ 415326 w 1010552"/>
                    <a:gd name="connsiteY138" fmla="*/ 58096 h 433275"/>
                    <a:gd name="connsiteX0" fmla="*/ 738465 w 1010552"/>
                    <a:gd name="connsiteY0" fmla="*/ 0 h 433275"/>
                    <a:gd name="connsiteX1" fmla="*/ 963394 w 1010552"/>
                    <a:gd name="connsiteY1" fmla="*/ 58096 h 433275"/>
                    <a:gd name="connsiteX2" fmla="*/ 969908 w 1010552"/>
                    <a:gd name="connsiteY2" fmla="*/ 77637 h 433275"/>
                    <a:gd name="connsiteX3" fmla="*/ 987103 w 1010552"/>
                    <a:gd name="connsiteY3" fmla="*/ 69821 h 433275"/>
                    <a:gd name="connsiteX4" fmla="*/ 1004299 w 1010552"/>
                    <a:gd name="connsiteY4" fmla="*/ 93269 h 433275"/>
                    <a:gd name="connsiteX5" fmla="*/ 999609 w 1010552"/>
                    <a:gd name="connsiteY5" fmla="*/ 149546 h 433275"/>
                    <a:gd name="connsiteX6" fmla="*/ 1010552 w 1010552"/>
                    <a:gd name="connsiteY6" fmla="*/ 190190 h 433275"/>
                    <a:gd name="connsiteX7" fmla="*/ 1010552 w 1010552"/>
                    <a:gd name="connsiteY7" fmla="*/ 204260 h 433275"/>
                    <a:gd name="connsiteX8" fmla="*/ 1007426 w 1010552"/>
                    <a:gd name="connsiteY8" fmla="*/ 218329 h 433275"/>
                    <a:gd name="connsiteX9" fmla="*/ 1008989 w 1010552"/>
                    <a:gd name="connsiteY9" fmla="*/ 238651 h 433275"/>
                    <a:gd name="connsiteX10" fmla="*/ 1007426 w 1010552"/>
                    <a:gd name="connsiteY10" fmla="*/ 258973 h 433275"/>
                    <a:gd name="connsiteX11" fmla="*/ 1005087 w 1010552"/>
                    <a:gd name="connsiteY11" fmla="*/ 262314 h 433275"/>
                    <a:gd name="connsiteX12" fmla="*/ 988667 w 1010552"/>
                    <a:gd name="connsiteY12" fmla="*/ 260015 h 433275"/>
                    <a:gd name="connsiteX13" fmla="*/ 979547 w 1010552"/>
                    <a:gd name="connsiteY13" fmla="*/ 261318 h 433275"/>
                    <a:gd name="connsiteX14" fmla="*/ 967823 w 1010552"/>
                    <a:gd name="connsiteY14" fmla="*/ 256107 h 433275"/>
                    <a:gd name="connsiteX15" fmla="*/ 961310 w 1010552"/>
                    <a:gd name="connsiteY15" fmla="*/ 248291 h 433275"/>
                    <a:gd name="connsiteX16" fmla="*/ 960007 w 1010552"/>
                    <a:gd name="connsiteY16" fmla="*/ 226145 h 433275"/>
                    <a:gd name="connsiteX17" fmla="*/ 948282 w 1010552"/>
                    <a:gd name="connsiteY17" fmla="*/ 223540 h 433275"/>
                    <a:gd name="connsiteX18" fmla="*/ 937861 w 1010552"/>
                    <a:gd name="connsiteY18" fmla="*/ 206604 h 433275"/>
                    <a:gd name="connsiteX19" fmla="*/ 926137 w 1010552"/>
                    <a:gd name="connsiteY19" fmla="*/ 192275 h 433275"/>
                    <a:gd name="connsiteX20" fmla="*/ 914413 w 1010552"/>
                    <a:gd name="connsiteY20" fmla="*/ 184459 h 433275"/>
                    <a:gd name="connsiteX21" fmla="*/ 907899 w 1010552"/>
                    <a:gd name="connsiteY21" fmla="*/ 193577 h 433275"/>
                    <a:gd name="connsiteX22" fmla="*/ 906596 w 1010552"/>
                    <a:gd name="connsiteY22" fmla="*/ 218329 h 433275"/>
                    <a:gd name="connsiteX23" fmla="*/ 871423 w 1010552"/>
                    <a:gd name="connsiteY23" fmla="*/ 240475 h 433275"/>
                    <a:gd name="connsiteX24" fmla="*/ 837553 w 1010552"/>
                    <a:gd name="connsiteY24" fmla="*/ 243080 h 433275"/>
                    <a:gd name="connsiteX25" fmla="*/ 829737 w 1010552"/>
                    <a:gd name="connsiteY25" fmla="*/ 249594 h 433275"/>
                    <a:gd name="connsiteX26" fmla="*/ 828434 w 1010552"/>
                    <a:gd name="connsiteY26" fmla="*/ 278253 h 433275"/>
                    <a:gd name="connsiteX27" fmla="*/ 838855 w 1010552"/>
                    <a:gd name="connsiteY27" fmla="*/ 288675 h 433275"/>
                    <a:gd name="connsiteX28" fmla="*/ 838855 w 1010552"/>
                    <a:gd name="connsiteY28" fmla="*/ 316032 h 433275"/>
                    <a:gd name="connsiteX29" fmla="*/ 820618 w 1010552"/>
                    <a:gd name="connsiteY29" fmla="*/ 313426 h 433275"/>
                    <a:gd name="connsiteX30" fmla="*/ 807590 w 1010552"/>
                    <a:gd name="connsiteY30" fmla="*/ 317334 h 433275"/>
                    <a:gd name="connsiteX31" fmla="*/ 801077 w 1010552"/>
                    <a:gd name="connsiteY31" fmla="*/ 325151 h 433275"/>
                    <a:gd name="connsiteX32" fmla="*/ 804986 w 1010552"/>
                    <a:gd name="connsiteY32" fmla="*/ 348599 h 433275"/>
                    <a:gd name="connsiteX33" fmla="*/ 802380 w 1010552"/>
                    <a:gd name="connsiteY33" fmla="*/ 361626 h 433275"/>
                    <a:gd name="connsiteX34" fmla="*/ 794564 w 1010552"/>
                    <a:gd name="connsiteY34" fmla="*/ 364232 h 433275"/>
                    <a:gd name="connsiteX35" fmla="*/ 771115 w 1010552"/>
                    <a:gd name="connsiteY35" fmla="*/ 362929 h 433275"/>
                    <a:gd name="connsiteX36" fmla="*/ 761996 w 1010552"/>
                    <a:gd name="connsiteY36" fmla="*/ 373351 h 433275"/>
                    <a:gd name="connsiteX37" fmla="*/ 741153 w 1010552"/>
                    <a:gd name="connsiteY37" fmla="*/ 373351 h 433275"/>
                    <a:gd name="connsiteX38" fmla="*/ 745061 w 1010552"/>
                    <a:gd name="connsiteY38" fmla="*/ 396799 h 433275"/>
                    <a:gd name="connsiteX39" fmla="*/ 734639 w 1010552"/>
                    <a:gd name="connsiteY39" fmla="*/ 412432 h 433275"/>
                    <a:gd name="connsiteX40" fmla="*/ 726824 w 1010552"/>
                    <a:gd name="connsiteY40" fmla="*/ 413734 h 433275"/>
                    <a:gd name="connsiteX41" fmla="*/ 720310 w 1010552"/>
                    <a:gd name="connsiteY41" fmla="*/ 425459 h 433275"/>
                    <a:gd name="connsiteX42" fmla="*/ 711191 w 1010552"/>
                    <a:gd name="connsiteY42" fmla="*/ 425459 h 433275"/>
                    <a:gd name="connsiteX43" fmla="*/ 685137 w 1010552"/>
                    <a:gd name="connsiteY43" fmla="*/ 416340 h 433275"/>
                    <a:gd name="connsiteX44" fmla="*/ 677320 w 1010552"/>
                    <a:gd name="connsiteY44" fmla="*/ 417643 h 433275"/>
                    <a:gd name="connsiteX45" fmla="*/ 669505 w 1010552"/>
                    <a:gd name="connsiteY45" fmla="*/ 433275 h 433275"/>
                    <a:gd name="connsiteX46" fmla="*/ 657780 w 1010552"/>
                    <a:gd name="connsiteY46" fmla="*/ 433275 h 433275"/>
                    <a:gd name="connsiteX47" fmla="*/ 653872 w 1010552"/>
                    <a:gd name="connsiteY47" fmla="*/ 409826 h 433275"/>
                    <a:gd name="connsiteX48" fmla="*/ 643451 w 1010552"/>
                    <a:gd name="connsiteY48" fmla="*/ 405918 h 433275"/>
                    <a:gd name="connsiteX49" fmla="*/ 643451 w 1010552"/>
                    <a:gd name="connsiteY49" fmla="*/ 398102 h 433275"/>
                    <a:gd name="connsiteX50" fmla="*/ 656477 w 1010552"/>
                    <a:gd name="connsiteY50" fmla="*/ 391589 h 433275"/>
                    <a:gd name="connsiteX51" fmla="*/ 657780 w 1010552"/>
                    <a:gd name="connsiteY51" fmla="*/ 378561 h 433275"/>
                    <a:gd name="connsiteX52" fmla="*/ 652569 w 1010552"/>
                    <a:gd name="connsiteY52" fmla="*/ 365534 h 433275"/>
                    <a:gd name="connsiteX53" fmla="*/ 657780 w 1010552"/>
                    <a:gd name="connsiteY53" fmla="*/ 345994 h 433275"/>
                    <a:gd name="connsiteX54" fmla="*/ 649964 w 1010552"/>
                    <a:gd name="connsiteY54" fmla="*/ 331664 h 433275"/>
                    <a:gd name="connsiteX55" fmla="*/ 636937 w 1010552"/>
                    <a:gd name="connsiteY55" fmla="*/ 334270 h 433275"/>
                    <a:gd name="connsiteX56" fmla="*/ 610883 w 1010552"/>
                    <a:gd name="connsiteY56" fmla="*/ 316032 h 433275"/>
                    <a:gd name="connsiteX57" fmla="*/ 610883 w 1010552"/>
                    <a:gd name="connsiteY57" fmla="*/ 300399 h 433275"/>
                    <a:gd name="connsiteX58" fmla="*/ 597855 w 1010552"/>
                    <a:gd name="connsiteY58" fmla="*/ 300399 h 433275"/>
                    <a:gd name="connsiteX59" fmla="*/ 595250 w 1010552"/>
                    <a:gd name="connsiteY59" fmla="*/ 292583 h 433275"/>
                    <a:gd name="connsiteX60" fmla="*/ 593947 w 1010552"/>
                    <a:gd name="connsiteY60" fmla="*/ 284767 h 433275"/>
                    <a:gd name="connsiteX61" fmla="*/ 588736 w 1010552"/>
                    <a:gd name="connsiteY61" fmla="*/ 236567 h 433275"/>
                    <a:gd name="connsiteX62" fmla="*/ 583525 w 1010552"/>
                    <a:gd name="connsiteY62" fmla="*/ 227448 h 433275"/>
                    <a:gd name="connsiteX63" fmla="*/ 582223 w 1010552"/>
                    <a:gd name="connsiteY63" fmla="*/ 211815 h 433275"/>
                    <a:gd name="connsiteX64" fmla="*/ 552260 w 1010552"/>
                    <a:gd name="connsiteY64" fmla="*/ 209210 h 433275"/>
                    <a:gd name="connsiteX65" fmla="*/ 545747 w 1010552"/>
                    <a:gd name="connsiteY65" fmla="*/ 203999 h 433275"/>
                    <a:gd name="connsiteX66" fmla="*/ 467585 w 1010552"/>
                    <a:gd name="connsiteY66" fmla="*/ 231356 h 433275"/>
                    <a:gd name="connsiteX67" fmla="*/ 458466 w 1010552"/>
                    <a:gd name="connsiteY67" fmla="*/ 249594 h 433275"/>
                    <a:gd name="connsiteX68" fmla="*/ 455861 w 1010552"/>
                    <a:gd name="connsiteY68" fmla="*/ 273042 h 433275"/>
                    <a:gd name="connsiteX69" fmla="*/ 431109 w 1010552"/>
                    <a:gd name="connsiteY69" fmla="*/ 286069 h 433275"/>
                    <a:gd name="connsiteX70" fmla="*/ 421990 w 1010552"/>
                    <a:gd name="connsiteY70" fmla="*/ 289978 h 433275"/>
                    <a:gd name="connsiteX71" fmla="*/ 407661 w 1010552"/>
                    <a:gd name="connsiteY71" fmla="*/ 304307 h 433275"/>
                    <a:gd name="connsiteX72" fmla="*/ 411568 w 1010552"/>
                    <a:gd name="connsiteY72" fmla="*/ 323848 h 433275"/>
                    <a:gd name="connsiteX73" fmla="*/ 407661 w 1010552"/>
                    <a:gd name="connsiteY73" fmla="*/ 331664 h 433275"/>
                    <a:gd name="connsiteX74" fmla="*/ 411568 w 1010552"/>
                    <a:gd name="connsiteY74" fmla="*/ 343388 h 433275"/>
                    <a:gd name="connsiteX75" fmla="*/ 398542 w 1010552"/>
                    <a:gd name="connsiteY75" fmla="*/ 353810 h 433275"/>
                    <a:gd name="connsiteX76" fmla="*/ 394634 w 1010552"/>
                    <a:gd name="connsiteY76" fmla="*/ 339480 h 433275"/>
                    <a:gd name="connsiteX77" fmla="*/ 380304 w 1010552"/>
                    <a:gd name="connsiteY77" fmla="*/ 330361 h 433275"/>
                    <a:gd name="connsiteX78" fmla="*/ 373790 w 1010552"/>
                    <a:gd name="connsiteY78" fmla="*/ 335572 h 433275"/>
                    <a:gd name="connsiteX79" fmla="*/ 355553 w 1010552"/>
                    <a:gd name="connsiteY79" fmla="*/ 334270 h 433275"/>
                    <a:gd name="connsiteX80" fmla="*/ 342525 w 1010552"/>
                    <a:gd name="connsiteY80" fmla="*/ 345994 h 433275"/>
                    <a:gd name="connsiteX81" fmla="*/ 320380 w 1010552"/>
                    <a:gd name="connsiteY81" fmla="*/ 349902 h 433275"/>
                    <a:gd name="connsiteX82" fmla="*/ 302141 w 1010552"/>
                    <a:gd name="connsiteY82" fmla="*/ 347297 h 433275"/>
                    <a:gd name="connsiteX83" fmla="*/ 289115 w 1010552"/>
                    <a:gd name="connsiteY83" fmla="*/ 347297 h 433275"/>
                    <a:gd name="connsiteX84" fmla="*/ 272179 w 1010552"/>
                    <a:gd name="connsiteY84" fmla="*/ 368140 h 433275"/>
                    <a:gd name="connsiteX85" fmla="*/ 272179 w 1010552"/>
                    <a:gd name="connsiteY85" fmla="*/ 378561 h 433275"/>
                    <a:gd name="connsiteX86" fmla="*/ 263061 w 1010552"/>
                    <a:gd name="connsiteY86" fmla="*/ 381167 h 433275"/>
                    <a:gd name="connsiteX87" fmla="*/ 225282 w 1010552"/>
                    <a:gd name="connsiteY87" fmla="*/ 364232 h 433275"/>
                    <a:gd name="connsiteX88" fmla="*/ 234401 w 1010552"/>
                    <a:gd name="connsiteY88" fmla="*/ 349902 h 433275"/>
                    <a:gd name="connsiteX89" fmla="*/ 233098 w 1010552"/>
                    <a:gd name="connsiteY89" fmla="*/ 342086 h 433275"/>
                    <a:gd name="connsiteX90" fmla="*/ 240915 w 1010552"/>
                    <a:gd name="connsiteY90" fmla="*/ 327756 h 433275"/>
                    <a:gd name="connsiteX91" fmla="*/ 239611 w 1010552"/>
                    <a:gd name="connsiteY91" fmla="*/ 313426 h 433275"/>
                    <a:gd name="connsiteX92" fmla="*/ 233098 w 1010552"/>
                    <a:gd name="connsiteY92" fmla="*/ 313426 h 433275"/>
                    <a:gd name="connsiteX93" fmla="*/ 227888 w 1010552"/>
                    <a:gd name="connsiteY93" fmla="*/ 305610 h 433275"/>
                    <a:gd name="connsiteX94" fmla="*/ 221374 w 1010552"/>
                    <a:gd name="connsiteY94" fmla="*/ 305610 h 433275"/>
                    <a:gd name="connsiteX95" fmla="*/ 220071 w 1010552"/>
                    <a:gd name="connsiteY95" fmla="*/ 297794 h 433275"/>
                    <a:gd name="connsiteX96" fmla="*/ 208347 w 1010552"/>
                    <a:gd name="connsiteY96" fmla="*/ 296491 h 433275"/>
                    <a:gd name="connsiteX97" fmla="*/ 199228 w 1010552"/>
                    <a:gd name="connsiteY97" fmla="*/ 304307 h 433275"/>
                    <a:gd name="connsiteX98" fmla="*/ 167963 w 1010552"/>
                    <a:gd name="connsiteY98" fmla="*/ 291280 h 433275"/>
                    <a:gd name="connsiteX99" fmla="*/ 154936 w 1010552"/>
                    <a:gd name="connsiteY99" fmla="*/ 300399 h 433275"/>
                    <a:gd name="connsiteX100" fmla="*/ 140606 w 1010552"/>
                    <a:gd name="connsiteY100" fmla="*/ 296491 h 433275"/>
                    <a:gd name="connsiteX101" fmla="*/ 136698 w 1010552"/>
                    <a:gd name="connsiteY101" fmla="*/ 316032 h 433275"/>
                    <a:gd name="connsiteX102" fmla="*/ 143212 w 1010552"/>
                    <a:gd name="connsiteY102" fmla="*/ 325151 h 433275"/>
                    <a:gd name="connsiteX103" fmla="*/ 143212 w 1010552"/>
                    <a:gd name="connsiteY103" fmla="*/ 336875 h 433275"/>
                    <a:gd name="connsiteX104" fmla="*/ 132791 w 1010552"/>
                    <a:gd name="connsiteY104" fmla="*/ 349902 h 433275"/>
                    <a:gd name="connsiteX105" fmla="*/ 104130 w 1010552"/>
                    <a:gd name="connsiteY105" fmla="*/ 388983 h 433275"/>
                    <a:gd name="connsiteX106" fmla="*/ 96315 w 1010552"/>
                    <a:gd name="connsiteY106" fmla="*/ 396799 h 433275"/>
                    <a:gd name="connsiteX107" fmla="*/ 93709 w 1010552"/>
                    <a:gd name="connsiteY107" fmla="*/ 403313 h 433275"/>
                    <a:gd name="connsiteX108" fmla="*/ 76774 w 1010552"/>
                    <a:gd name="connsiteY108" fmla="*/ 412432 h 433275"/>
                    <a:gd name="connsiteX109" fmla="*/ 66352 w 1010552"/>
                    <a:gd name="connsiteY109" fmla="*/ 402010 h 433275"/>
                    <a:gd name="connsiteX110" fmla="*/ 74168 w 1010552"/>
                    <a:gd name="connsiteY110" fmla="*/ 387680 h 433275"/>
                    <a:gd name="connsiteX111" fmla="*/ 57233 w 1010552"/>
                    <a:gd name="connsiteY111" fmla="*/ 364232 h 433275"/>
                    <a:gd name="connsiteX112" fmla="*/ 57233 w 1010552"/>
                    <a:gd name="connsiteY112" fmla="*/ 325151 h 433275"/>
                    <a:gd name="connsiteX113" fmla="*/ 42904 w 1010552"/>
                    <a:gd name="connsiteY113" fmla="*/ 314729 h 433275"/>
                    <a:gd name="connsiteX114" fmla="*/ 38996 w 1010552"/>
                    <a:gd name="connsiteY114" fmla="*/ 303005 h 433275"/>
                    <a:gd name="connsiteX115" fmla="*/ 49418 w 1010552"/>
                    <a:gd name="connsiteY115" fmla="*/ 299097 h 433275"/>
                    <a:gd name="connsiteX116" fmla="*/ 49418 w 1010552"/>
                    <a:gd name="connsiteY116" fmla="*/ 284767 h 433275"/>
                    <a:gd name="connsiteX117" fmla="*/ 41601 w 1010552"/>
                    <a:gd name="connsiteY117" fmla="*/ 271740 h 433275"/>
                    <a:gd name="connsiteX118" fmla="*/ 15546 w 1010552"/>
                    <a:gd name="connsiteY118" fmla="*/ 266529 h 433275"/>
                    <a:gd name="connsiteX119" fmla="*/ 0 w 1010552"/>
                    <a:gd name="connsiteY119" fmla="*/ 245430 h 433275"/>
                    <a:gd name="connsiteX120" fmla="*/ 891 w 1010552"/>
                    <a:gd name="connsiteY120" fmla="*/ 245686 h 433275"/>
                    <a:gd name="connsiteX121" fmla="*/ 110318 w 1010552"/>
                    <a:gd name="connsiteY121" fmla="*/ 203674 h 433275"/>
                    <a:gd name="connsiteX122" fmla="*/ 123020 w 1010552"/>
                    <a:gd name="connsiteY122" fmla="*/ 189018 h 433275"/>
                    <a:gd name="connsiteX123" fmla="*/ 150377 w 1010552"/>
                    <a:gd name="connsiteY123" fmla="*/ 189995 h 433275"/>
                    <a:gd name="connsiteX124" fmla="*/ 185549 w 1010552"/>
                    <a:gd name="connsiteY124" fmla="*/ 170455 h 433275"/>
                    <a:gd name="connsiteX125" fmla="*/ 190435 w 1010552"/>
                    <a:gd name="connsiteY125" fmla="*/ 163615 h 433275"/>
                    <a:gd name="connsiteX126" fmla="*/ 198252 w 1010552"/>
                    <a:gd name="connsiteY126" fmla="*/ 159707 h 433275"/>
                    <a:gd name="connsiteX127" fmla="*/ 222677 w 1010552"/>
                    <a:gd name="connsiteY127" fmla="*/ 137235 h 433275"/>
                    <a:gd name="connsiteX128" fmla="*/ 242218 w 1010552"/>
                    <a:gd name="connsiteY128" fmla="*/ 136258 h 433275"/>
                    <a:gd name="connsiteX129" fmla="*/ 282275 w 1010552"/>
                    <a:gd name="connsiteY129" fmla="*/ 94247 h 433275"/>
                    <a:gd name="connsiteX130" fmla="*/ 302793 w 1010552"/>
                    <a:gd name="connsiteY130" fmla="*/ 95223 h 433275"/>
                    <a:gd name="connsiteX131" fmla="*/ 311586 w 1010552"/>
                    <a:gd name="connsiteY131" fmla="*/ 103039 h 433275"/>
                    <a:gd name="connsiteX132" fmla="*/ 348714 w 1010552"/>
                    <a:gd name="connsiteY132" fmla="*/ 95223 h 433275"/>
                    <a:gd name="connsiteX133" fmla="*/ 358484 w 1010552"/>
                    <a:gd name="connsiteY133" fmla="*/ 94247 h 433275"/>
                    <a:gd name="connsiteX134" fmla="*/ 372162 w 1010552"/>
                    <a:gd name="connsiteY134" fmla="*/ 92292 h 433275"/>
                    <a:gd name="connsiteX135" fmla="*/ 381932 w 1010552"/>
                    <a:gd name="connsiteY135" fmla="*/ 75683 h 433275"/>
                    <a:gd name="connsiteX136" fmla="*/ 403427 w 1010552"/>
                    <a:gd name="connsiteY136" fmla="*/ 68844 h 433275"/>
                    <a:gd name="connsiteX137" fmla="*/ 415326 w 1010552"/>
                    <a:gd name="connsiteY137" fmla="*/ 58096 h 433275"/>
                    <a:gd name="connsiteX138" fmla="*/ 829905 w 1010552"/>
                    <a:gd name="connsiteY138" fmla="*/ 91440 h 433275"/>
                    <a:gd name="connsiteX0" fmla="*/ 963394 w 1010552"/>
                    <a:gd name="connsiteY0" fmla="*/ 18166 h 393345"/>
                    <a:gd name="connsiteX1" fmla="*/ 969908 w 1010552"/>
                    <a:gd name="connsiteY1" fmla="*/ 37707 h 393345"/>
                    <a:gd name="connsiteX2" fmla="*/ 987103 w 1010552"/>
                    <a:gd name="connsiteY2" fmla="*/ 29891 h 393345"/>
                    <a:gd name="connsiteX3" fmla="*/ 1004299 w 1010552"/>
                    <a:gd name="connsiteY3" fmla="*/ 53339 h 393345"/>
                    <a:gd name="connsiteX4" fmla="*/ 999609 w 1010552"/>
                    <a:gd name="connsiteY4" fmla="*/ 109616 h 393345"/>
                    <a:gd name="connsiteX5" fmla="*/ 1010552 w 1010552"/>
                    <a:gd name="connsiteY5" fmla="*/ 150260 h 393345"/>
                    <a:gd name="connsiteX6" fmla="*/ 1010552 w 1010552"/>
                    <a:gd name="connsiteY6" fmla="*/ 164330 h 393345"/>
                    <a:gd name="connsiteX7" fmla="*/ 1007426 w 1010552"/>
                    <a:gd name="connsiteY7" fmla="*/ 178399 h 393345"/>
                    <a:gd name="connsiteX8" fmla="*/ 1008989 w 1010552"/>
                    <a:gd name="connsiteY8" fmla="*/ 198721 h 393345"/>
                    <a:gd name="connsiteX9" fmla="*/ 1007426 w 1010552"/>
                    <a:gd name="connsiteY9" fmla="*/ 219043 h 393345"/>
                    <a:gd name="connsiteX10" fmla="*/ 1005087 w 1010552"/>
                    <a:gd name="connsiteY10" fmla="*/ 222384 h 393345"/>
                    <a:gd name="connsiteX11" fmla="*/ 988667 w 1010552"/>
                    <a:gd name="connsiteY11" fmla="*/ 220085 h 393345"/>
                    <a:gd name="connsiteX12" fmla="*/ 979547 w 1010552"/>
                    <a:gd name="connsiteY12" fmla="*/ 221388 h 393345"/>
                    <a:gd name="connsiteX13" fmla="*/ 967823 w 1010552"/>
                    <a:gd name="connsiteY13" fmla="*/ 216177 h 393345"/>
                    <a:gd name="connsiteX14" fmla="*/ 961310 w 1010552"/>
                    <a:gd name="connsiteY14" fmla="*/ 208361 h 393345"/>
                    <a:gd name="connsiteX15" fmla="*/ 960007 w 1010552"/>
                    <a:gd name="connsiteY15" fmla="*/ 186215 h 393345"/>
                    <a:gd name="connsiteX16" fmla="*/ 948282 w 1010552"/>
                    <a:gd name="connsiteY16" fmla="*/ 183610 h 393345"/>
                    <a:gd name="connsiteX17" fmla="*/ 937861 w 1010552"/>
                    <a:gd name="connsiteY17" fmla="*/ 166674 h 393345"/>
                    <a:gd name="connsiteX18" fmla="*/ 926137 w 1010552"/>
                    <a:gd name="connsiteY18" fmla="*/ 152345 h 393345"/>
                    <a:gd name="connsiteX19" fmla="*/ 914413 w 1010552"/>
                    <a:gd name="connsiteY19" fmla="*/ 144529 h 393345"/>
                    <a:gd name="connsiteX20" fmla="*/ 907899 w 1010552"/>
                    <a:gd name="connsiteY20" fmla="*/ 153647 h 393345"/>
                    <a:gd name="connsiteX21" fmla="*/ 906596 w 1010552"/>
                    <a:gd name="connsiteY21" fmla="*/ 178399 h 393345"/>
                    <a:gd name="connsiteX22" fmla="*/ 871423 w 1010552"/>
                    <a:gd name="connsiteY22" fmla="*/ 200545 h 393345"/>
                    <a:gd name="connsiteX23" fmla="*/ 837553 w 1010552"/>
                    <a:gd name="connsiteY23" fmla="*/ 203150 h 393345"/>
                    <a:gd name="connsiteX24" fmla="*/ 829737 w 1010552"/>
                    <a:gd name="connsiteY24" fmla="*/ 209664 h 393345"/>
                    <a:gd name="connsiteX25" fmla="*/ 828434 w 1010552"/>
                    <a:gd name="connsiteY25" fmla="*/ 238323 h 393345"/>
                    <a:gd name="connsiteX26" fmla="*/ 838855 w 1010552"/>
                    <a:gd name="connsiteY26" fmla="*/ 248745 h 393345"/>
                    <a:gd name="connsiteX27" fmla="*/ 838855 w 1010552"/>
                    <a:gd name="connsiteY27" fmla="*/ 276102 h 393345"/>
                    <a:gd name="connsiteX28" fmla="*/ 820618 w 1010552"/>
                    <a:gd name="connsiteY28" fmla="*/ 273496 h 393345"/>
                    <a:gd name="connsiteX29" fmla="*/ 807590 w 1010552"/>
                    <a:gd name="connsiteY29" fmla="*/ 277404 h 393345"/>
                    <a:gd name="connsiteX30" fmla="*/ 801077 w 1010552"/>
                    <a:gd name="connsiteY30" fmla="*/ 285221 h 393345"/>
                    <a:gd name="connsiteX31" fmla="*/ 804986 w 1010552"/>
                    <a:gd name="connsiteY31" fmla="*/ 308669 h 393345"/>
                    <a:gd name="connsiteX32" fmla="*/ 802380 w 1010552"/>
                    <a:gd name="connsiteY32" fmla="*/ 321696 h 393345"/>
                    <a:gd name="connsiteX33" fmla="*/ 794564 w 1010552"/>
                    <a:gd name="connsiteY33" fmla="*/ 324302 h 393345"/>
                    <a:gd name="connsiteX34" fmla="*/ 771115 w 1010552"/>
                    <a:gd name="connsiteY34" fmla="*/ 322999 h 393345"/>
                    <a:gd name="connsiteX35" fmla="*/ 761996 w 1010552"/>
                    <a:gd name="connsiteY35" fmla="*/ 333421 h 393345"/>
                    <a:gd name="connsiteX36" fmla="*/ 741153 w 1010552"/>
                    <a:gd name="connsiteY36" fmla="*/ 333421 h 393345"/>
                    <a:gd name="connsiteX37" fmla="*/ 745061 w 1010552"/>
                    <a:gd name="connsiteY37" fmla="*/ 356869 h 393345"/>
                    <a:gd name="connsiteX38" fmla="*/ 734639 w 1010552"/>
                    <a:gd name="connsiteY38" fmla="*/ 372502 h 393345"/>
                    <a:gd name="connsiteX39" fmla="*/ 726824 w 1010552"/>
                    <a:gd name="connsiteY39" fmla="*/ 373804 h 393345"/>
                    <a:gd name="connsiteX40" fmla="*/ 720310 w 1010552"/>
                    <a:gd name="connsiteY40" fmla="*/ 385529 h 393345"/>
                    <a:gd name="connsiteX41" fmla="*/ 711191 w 1010552"/>
                    <a:gd name="connsiteY41" fmla="*/ 385529 h 393345"/>
                    <a:gd name="connsiteX42" fmla="*/ 685137 w 1010552"/>
                    <a:gd name="connsiteY42" fmla="*/ 376410 h 393345"/>
                    <a:gd name="connsiteX43" fmla="*/ 677320 w 1010552"/>
                    <a:gd name="connsiteY43" fmla="*/ 377713 h 393345"/>
                    <a:gd name="connsiteX44" fmla="*/ 669505 w 1010552"/>
                    <a:gd name="connsiteY44" fmla="*/ 393345 h 393345"/>
                    <a:gd name="connsiteX45" fmla="*/ 657780 w 1010552"/>
                    <a:gd name="connsiteY45" fmla="*/ 393345 h 393345"/>
                    <a:gd name="connsiteX46" fmla="*/ 653872 w 1010552"/>
                    <a:gd name="connsiteY46" fmla="*/ 369896 h 393345"/>
                    <a:gd name="connsiteX47" fmla="*/ 643451 w 1010552"/>
                    <a:gd name="connsiteY47" fmla="*/ 365988 h 393345"/>
                    <a:gd name="connsiteX48" fmla="*/ 643451 w 1010552"/>
                    <a:gd name="connsiteY48" fmla="*/ 358172 h 393345"/>
                    <a:gd name="connsiteX49" fmla="*/ 656477 w 1010552"/>
                    <a:gd name="connsiteY49" fmla="*/ 351659 h 393345"/>
                    <a:gd name="connsiteX50" fmla="*/ 657780 w 1010552"/>
                    <a:gd name="connsiteY50" fmla="*/ 338631 h 393345"/>
                    <a:gd name="connsiteX51" fmla="*/ 652569 w 1010552"/>
                    <a:gd name="connsiteY51" fmla="*/ 325604 h 393345"/>
                    <a:gd name="connsiteX52" fmla="*/ 657780 w 1010552"/>
                    <a:gd name="connsiteY52" fmla="*/ 306064 h 393345"/>
                    <a:gd name="connsiteX53" fmla="*/ 649964 w 1010552"/>
                    <a:gd name="connsiteY53" fmla="*/ 291734 h 393345"/>
                    <a:gd name="connsiteX54" fmla="*/ 636937 w 1010552"/>
                    <a:gd name="connsiteY54" fmla="*/ 294340 h 393345"/>
                    <a:gd name="connsiteX55" fmla="*/ 610883 w 1010552"/>
                    <a:gd name="connsiteY55" fmla="*/ 276102 h 393345"/>
                    <a:gd name="connsiteX56" fmla="*/ 610883 w 1010552"/>
                    <a:gd name="connsiteY56" fmla="*/ 260469 h 393345"/>
                    <a:gd name="connsiteX57" fmla="*/ 597855 w 1010552"/>
                    <a:gd name="connsiteY57" fmla="*/ 260469 h 393345"/>
                    <a:gd name="connsiteX58" fmla="*/ 595250 w 1010552"/>
                    <a:gd name="connsiteY58" fmla="*/ 252653 h 393345"/>
                    <a:gd name="connsiteX59" fmla="*/ 593947 w 1010552"/>
                    <a:gd name="connsiteY59" fmla="*/ 244837 h 393345"/>
                    <a:gd name="connsiteX60" fmla="*/ 588736 w 1010552"/>
                    <a:gd name="connsiteY60" fmla="*/ 196637 h 393345"/>
                    <a:gd name="connsiteX61" fmla="*/ 583525 w 1010552"/>
                    <a:gd name="connsiteY61" fmla="*/ 187518 h 393345"/>
                    <a:gd name="connsiteX62" fmla="*/ 582223 w 1010552"/>
                    <a:gd name="connsiteY62" fmla="*/ 171885 h 393345"/>
                    <a:gd name="connsiteX63" fmla="*/ 552260 w 1010552"/>
                    <a:gd name="connsiteY63" fmla="*/ 169280 h 393345"/>
                    <a:gd name="connsiteX64" fmla="*/ 545747 w 1010552"/>
                    <a:gd name="connsiteY64" fmla="*/ 164069 h 393345"/>
                    <a:gd name="connsiteX65" fmla="*/ 467585 w 1010552"/>
                    <a:gd name="connsiteY65" fmla="*/ 191426 h 393345"/>
                    <a:gd name="connsiteX66" fmla="*/ 458466 w 1010552"/>
                    <a:gd name="connsiteY66" fmla="*/ 209664 h 393345"/>
                    <a:gd name="connsiteX67" fmla="*/ 455861 w 1010552"/>
                    <a:gd name="connsiteY67" fmla="*/ 233112 h 393345"/>
                    <a:gd name="connsiteX68" fmla="*/ 431109 w 1010552"/>
                    <a:gd name="connsiteY68" fmla="*/ 246139 h 393345"/>
                    <a:gd name="connsiteX69" fmla="*/ 421990 w 1010552"/>
                    <a:gd name="connsiteY69" fmla="*/ 250048 h 393345"/>
                    <a:gd name="connsiteX70" fmla="*/ 407661 w 1010552"/>
                    <a:gd name="connsiteY70" fmla="*/ 264377 h 393345"/>
                    <a:gd name="connsiteX71" fmla="*/ 411568 w 1010552"/>
                    <a:gd name="connsiteY71" fmla="*/ 283918 h 393345"/>
                    <a:gd name="connsiteX72" fmla="*/ 407661 w 1010552"/>
                    <a:gd name="connsiteY72" fmla="*/ 291734 h 393345"/>
                    <a:gd name="connsiteX73" fmla="*/ 411568 w 1010552"/>
                    <a:gd name="connsiteY73" fmla="*/ 303458 h 393345"/>
                    <a:gd name="connsiteX74" fmla="*/ 398542 w 1010552"/>
                    <a:gd name="connsiteY74" fmla="*/ 313880 h 393345"/>
                    <a:gd name="connsiteX75" fmla="*/ 394634 w 1010552"/>
                    <a:gd name="connsiteY75" fmla="*/ 299550 h 393345"/>
                    <a:gd name="connsiteX76" fmla="*/ 380304 w 1010552"/>
                    <a:gd name="connsiteY76" fmla="*/ 290431 h 393345"/>
                    <a:gd name="connsiteX77" fmla="*/ 373790 w 1010552"/>
                    <a:gd name="connsiteY77" fmla="*/ 295642 h 393345"/>
                    <a:gd name="connsiteX78" fmla="*/ 355553 w 1010552"/>
                    <a:gd name="connsiteY78" fmla="*/ 294340 h 393345"/>
                    <a:gd name="connsiteX79" fmla="*/ 342525 w 1010552"/>
                    <a:gd name="connsiteY79" fmla="*/ 306064 h 393345"/>
                    <a:gd name="connsiteX80" fmla="*/ 320380 w 1010552"/>
                    <a:gd name="connsiteY80" fmla="*/ 309972 h 393345"/>
                    <a:gd name="connsiteX81" fmla="*/ 302141 w 1010552"/>
                    <a:gd name="connsiteY81" fmla="*/ 307367 h 393345"/>
                    <a:gd name="connsiteX82" fmla="*/ 289115 w 1010552"/>
                    <a:gd name="connsiteY82" fmla="*/ 307367 h 393345"/>
                    <a:gd name="connsiteX83" fmla="*/ 272179 w 1010552"/>
                    <a:gd name="connsiteY83" fmla="*/ 328210 h 393345"/>
                    <a:gd name="connsiteX84" fmla="*/ 272179 w 1010552"/>
                    <a:gd name="connsiteY84" fmla="*/ 338631 h 393345"/>
                    <a:gd name="connsiteX85" fmla="*/ 263061 w 1010552"/>
                    <a:gd name="connsiteY85" fmla="*/ 341237 h 393345"/>
                    <a:gd name="connsiteX86" fmla="*/ 225282 w 1010552"/>
                    <a:gd name="connsiteY86" fmla="*/ 324302 h 393345"/>
                    <a:gd name="connsiteX87" fmla="*/ 234401 w 1010552"/>
                    <a:gd name="connsiteY87" fmla="*/ 309972 h 393345"/>
                    <a:gd name="connsiteX88" fmla="*/ 233098 w 1010552"/>
                    <a:gd name="connsiteY88" fmla="*/ 302156 h 393345"/>
                    <a:gd name="connsiteX89" fmla="*/ 240915 w 1010552"/>
                    <a:gd name="connsiteY89" fmla="*/ 287826 h 393345"/>
                    <a:gd name="connsiteX90" fmla="*/ 239611 w 1010552"/>
                    <a:gd name="connsiteY90" fmla="*/ 273496 h 393345"/>
                    <a:gd name="connsiteX91" fmla="*/ 233098 w 1010552"/>
                    <a:gd name="connsiteY91" fmla="*/ 273496 h 393345"/>
                    <a:gd name="connsiteX92" fmla="*/ 227888 w 1010552"/>
                    <a:gd name="connsiteY92" fmla="*/ 265680 h 393345"/>
                    <a:gd name="connsiteX93" fmla="*/ 221374 w 1010552"/>
                    <a:gd name="connsiteY93" fmla="*/ 265680 h 393345"/>
                    <a:gd name="connsiteX94" fmla="*/ 220071 w 1010552"/>
                    <a:gd name="connsiteY94" fmla="*/ 257864 h 393345"/>
                    <a:gd name="connsiteX95" fmla="*/ 208347 w 1010552"/>
                    <a:gd name="connsiteY95" fmla="*/ 256561 h 393345"/>
                    <a:gd name="connsiteX96" fmla="*/ 199228 w 1010552"/>
                    <a:gd name="connsiteY96" fmla="*/ 264377 h 393345"/>
                    <a:gd name="connsiteX97" fmla="*/ 167963 w 1010552"/>
                    <a:gd name="connsiteY97" fmla="*/ 251350 h 393345"/>
                    <a:gd name="connsiteX98" fmla="*/ 154936 w 1010552"/>
                    <a:gd name="connsiteY98" fmla="*/ 260469 h 393345"/>
                    <a:gd name="connsiteX99" fmla="*/ 140606 w 1010552"/>
                    <a:gd name="connsiteY99" fmla="*/ 256561 h 393345"/>
                    <a:gd name="connsiteX100" fmla="*/ 136698 w 1010552"/>
                    <a:gd name="connsiteY100" fmla="*/ 276102 h 393345"/>
                    <a:gd name="connsiteX101" fmla="*/ 143212 w 1010552"/>
                    <a:gd name="connsiteY101" fmla="*/ 285221 h 393345"/>
                    <a:gd name="connsiteX102" fmla="*/ 143212 w 1010552"/>
                    <a:gd name="connsiteY102" fmla="*/ 296945 h 393345"/>
                    <a:gd name="connsiteX103" fmla="*/ 132791 w 1010552"/>
                    <a:gd name="connsiteY103" fmla="*/ 309972 h 393345"/>
                    <a:gd name="connsiteX104" fmla="*/ 104130 w 1010552"/>
                    <a:gd name="connsiteY104" fmla="*/ 349053 h 393345"/>
                    <a:gd name="connsiteX105" fmla="*/ 96315 w 1010552"/>
                    <a:gd name="connsiteY105" fmla="*/ 356869 h 393345"/>
                    <a:gd name="connsiteX106" fmla="*/ 93709 w 1010552"/>
                    <a:gd name="connsiteY106" fmla="*/ 363383 h 393345"/>
                    <a:gd name="connsiteX107" fmla="*/ 76774 w 1010552"/>
                    <a:gd name="connsiteY107" fmla="*/ 372502 h 393345"/>
                    <a:gd name="connsiteX108" fmla="*/ 66352 w 1010552"/>
                    <a:gd name="connsiteY108" fmla="*/ 362080 h 393345"/>
                    <a:gd name="connsiteX109" fmla="*/ 74168 w 1010552"/>
                    <a:gd name="connsiteY109" fmla="*/ 347750 h 393345"/>
                    <a:gd name="connsiteX110" fmla="*/ 57233 w 1010552"/>
                    <a:gd name="connsiteY110" fmla="*/ 324302 h 393345"/>
                    <a:gd name="connsiteX111" fmla="*/ 57233 w 1010552"/>
                    <a:gd name="connsiteY111" fmla="*/ 285221 h 393345"/>
                    <a:gd name="connsiteX112" fmla="*/ 42904 w 1010552"/>
                    <a:gd name="connsiteY112" fmla="*/ 274799 h 393345"/>
                    <a:gd name="connsiteX113" fmla="*/ 38996 w 1010552"/>
                    <a:gd name="connsiteY113" fmla="*/ 263075 h 393345"/>
                    <a:gd name="connsiteX114" fmla="*/ 49418 w 1010552"/>
                    <a:gd name="connsiteY114" fmla="*/ 259167 h 393345"/>
                    <a:gd name="connsiteX115" fmla="*/ 49418 w 1010552"/>
                    <a:gd name="connsiteY115" fmla="*/ 244837 h 393345"/>
                    <a:gd name="connsiteX116" fmla="*/ 41601 w 1010552"/>
                    <a:gd name="connsiteY116" fmla="*/ 231810 h 393345"/>
                    <a:gd name="connsiteX117" fmla="*/ 15546 w 1010552"/>
                    <a:gd name="connsiteY117" fmla="*/ 226599 h 393345"/>
                    <a:gd name="connsiteX118" fmla="*/ 0 w 1010552"/>
                    <a:gd name="connsiteY118" fmla="*/ 205500 h 393345"/>
                    <a:gd name="connsiteX119" fmla="*/ 891 w 1010552"/>
                    <a:gd name="connsiteY119" fmla="*/ 205756 h 393345"/>
                    <a:gd name="connsiteX120" fmla="*/ 110318 w 1010552"/>
                    <a:gd name="connsiteY120" fmla="*/ 163744 h 393345"/>
                    <a:gd name="connsiteX121" fmla="*/ 123020 w 1010552"/>
                    <a:gd name="connsiteY121" fmla="*/ 149088 h 393345"/>
                    <a:gd name="connsiteX122" fmla="*/ 150377 w 1010552"/>
                    <a:gd name="connsiteY122" fmla="*/ 150065 h 393345"/>
                    <a:gd name="connsiteX123" fmla="*/ 185549 w 1010552"/>
                    <a:gd name="connsiteY123" fmla="*/ 130525 h 393345"/>
                    <a:gd name="connsiteX124" fmla="*/ 190435 w 1010552"/>
                    <a:gd name="connsiteY124" fmla="*/ 123685 h 393345"/>
                    <a:gd name="connsiteX125" fmla="*/ 198252 w 1010552"/>
                    <a:gd name="connsiteY125" fmla="*/ 119777 h 393345"/>
                    <a:gd name="connsiteX126" fmla="*/ 222677 w 1010552"/>
                    <a:gd name="connsiteY126" fmla="*/ 97305 h 393345"/>
                    <a:gd name="connsiteX127" fmla="*/ 242218 w 1010552"/>
                    <a:gd name="connsiteY127" fmla="*/ 96328 h 393345"/>
                    <a:gd name="connsiteX128" fmla="*/ 282275 w 1010552"/>
                    <a:gd name="connsiteY128" fmla="*/ 54317 h 393345"/>
                    <a:gd name="connsiteX129" fmla="*/ 302793 w 1010552"/>
                    <a:gd name="connsiteY129" fmla="*/ 55293 h 393345"/>
                    <a:gd name="connsiteX130" fmla="*/ 311586 w 1010552"/>
                    <a:gd name="connsiteY130" fmla="*/ 63109 h 393345"/>
                    <a:gd name="connsiteX131" fmla="*/ 348714 w 1010552"/>
                    <a:gd name="connsiteY131" fmla="*/ 55293 h 393345"/>
                    <a:gd name="connsiteX132" fmla="*/ 358484 w 1010552"/>
                    <a:gd name="connsiteY132" fmla="*/ 54317 h 393345"/>
                    <a:gd name="connsiteX133" fmla="*/ 372162 w 1010552"/>
                    <a:gd name="connsiteY133" fmla="*/ 52362 h 393345"/>
                    <a:gd name="connsiteX134" fmla="*/ 381932 w 1010552"/>
                    <a:gd name="connsiteY134" fmla="*/ 35753 h 393345"/>
                    <a:gd name="connsiteX135" fmla="*/ 403427 w 1010552"/>
                    <a:gd name="connsiteY135" fmla="*/ 28914 h 393345"/>
                    <a:gd name="connsiteX136" fmla="*/ 415326 w 1010552"/>
                    <a:gd name="connsiteY136" fmla="*/ 18166 h 393345"/>
                    <a:gd name="connsiteX137" fmla="*/ 829905 w 1010552"/>
                    <a:gd name="connsiteY137" fmla="*/ 51510 h 393345"/>
                    <a:gd name="connsiteX0" fmla="*/ 963394 w 1010552"/>
                    <a:gd name="connsiteY0" fmla="*/ 0 h 375179"/>
                    <a:gd name="connsiteX1" fmla="*/ 969908 w 1010552"/>
                    <a:gd name="connsiteY1" fmla="*/ 19541 h 375179"/>
                    <a:gd name="connsiteX2" fmla="*/ 987103 w 1010552"/>
                    <a:gd name="connsiteY2" fmla="*/ 11725 h 375179"/>
                    <a:gd name="connsiteX3" fmla="*/ 1004299 w 1010552"/>
                    <a:gd name="connsiteY3" fmla="*/ 35173 h 375179"/>
                    <a:gd name="connsiteX4" fmla="*/ 999609 w 1010552"/>
                    <a:gd name="connsiteY4" fmla="*/ 91450 h 375179"/>
                    <a:gd name="connsiteX5" fmla="*/ 1010552 w 1010552"/>
                    <a:gd name="connsiteY5" fmla="*/ 132094 h 375179"/>
                    <a:gd name="connsiteX6" fmla="*/ 1010552 w 1010552"/>
                    <a:gd name="connsiteY6" fmla="*/ 146164 h 375179"/>
                    <a:gd name="connsiteX7" fmla="*/ 1007426 w 1010552"/>
                    <a:gd name="connsiteY7" fmla="*/ 160233 h 375179"/>
                    <a:gd name="connsiteX8" fmla="*/ 1008989 w 1010552"/>
                    <a:gd name="connsiteY8" fmla="*/ 180555 h 375179"/>
                    <a:gd name="connsiteX9" fmla="*/ 1007426 w 1010552"/>
                    <a:gd name="connsiteY9" fmla="*/ 200877 h 375179"/>
                    <a:gd name="connsiteX10" fmla="*/ 1005087 w 1010552"/>
                    <a:gd name="connsiteY10" fmla="*/ 204218 h 375179"/>
                    <a:gd name="connsiteX11" fmla="*/ 988667 w 1010552"/>
                    <a:gd name="connsiteY11" fmla="*/ 201919 h 375179"/>
                    <a:gd name="connsiteX12" fmla="*/ 979547 w 1010552"/>
                    <a:gd name="connsiteY12" fmla="*/ 203222 h 375179"/>
                    <a:gd name="connsiteX13" fmla="*/ 967823 w 1010552"/>
                    <a:gd name="connsiteY13" fmla="*/ 198011 h 375179"/>
                    <a:gd name="connsiteX14" fmla="*/ 961310 w 1010552"/>
                    <a:gd name="connsiteY14" fmla="*/ 190195 h 375179"/>
                    <a:gd name="connsiteX15" fmla="*/ 960007 w 1010552"/>
                    <a:gd name="connsiteY15" fmla="*/ 168049 h 375179"/>
                    <a:gd name="connsiteX16" fmla="*/ 948282 w 1010552"/>
                    <a:gd name="connsiteY16" fmla="*/ 165444 h 375179"/>
                    <a:gd name="connsiteX17" fmla="*/ 937861 w 1010552"/>
                    <a:gd name="connsiteY17" fmla="*/ 148508 h 375179"/>
                    <a:gd name="connsiteX18" fmla="*/ 926137 w 1010552"/>
                    <a:gd name="connsiteY18" fmla="*/ 134179 h 375179"/>
                    <a:gd name="connsiteX19" fmla="*/ 914413 w 1010552"/>
                    <a:gd name="connsiteY19" fmla="*/ 126363 h 375179"/>
                    <a:gd name="connsiteX20" fmla="*/ 907899 w 1010552"/>
                    <a:gd name="connsiteY20" fmla="*/ 135481 h 375179"/>
                    <a:gd name="connsiteX21" fmla="*/ 906596 w 1010552"/>
                    <a:gd name="connsiteY21" fmla="*/ 160233 h 375179"/>
                    <a:gd name="connsiteX22" fmla="*/ 871423 w 1010552"/>
                    <a:gd name="connsiteY22" fmla="*/ 182379 h 375179"/>
                    <a:gd name="connsiteX23" fmla="*/ 837553 w 1010552"/>
                    <a:gd name="connsiteY23" fmla="*/ 184984 h 375179"/>
                    <a:gd name="connsiteX24" fmla="*/ 829737 w 1010552"/>
                    <a:gd name="connsiteY24" fmla="*/ 191498 h 375179"/>
                    <a:gd name="connsiteX25" fmla="*/ 828434 w 1010552"/>
                    <a:gd name="connsiteY25" fmla="*/ 220157 h 375179"/>
                    <a:gd name="connsiteX26" fmla="*/ 838855 w 1010552"/>
                    <a:gd name="connsiteY26" fmla="*/ 230579 h 375179"/>
                    <a:gd name="connsiteX27" fmla="*/ 838855 w 1010552"/>
                    <a:gd name="connsiteY27" fmla="*/ 257936 h 375179"/>
                    <a:gd name="connsiteX28" fmla="*/ 820618 w 1010552"/>
                    <a:gd name="connsiteY28" fmla="*/ 255330 h 375179"/>
                    <a:gd name="connsiteX29" fmla="*/ 807590 w 1010552"/>
                    <a:gd name="connsiteY29" fmla="*/ 259238 h 375179"/>
                    <a:gd name="connsiteX30" fmla="*/ 801077 w 1010552"/>
                    <a:gd name="connsiteY30" fmla="*/ 267055 h 375179"/>
                    <a:gd name="connsiteX31" fmla="*/ 804986 w 1010552"/>
                    <a:gd name="connsiteY31" fmla="*/ 290503 h 375179"/>
                    <a:gd name="connsiteX32" fmla="*/ 802380 w 1010552"/>
                    <a:gd name="connsiteY32" fmla="*/ 303530 h 375179"/>
                    <a:gd name="connsiteX33" fmla="*/ 794564 w 1010552"/>
                    <a:gd name="connsiteY33" fmla="*/ 306136 h 375179"/>
                    <a:gd name="connsiteX34" fmla="*/ 771115 w 1010552"/>
                    <a:gd name="connsiteY34" fmla="*/ 304833 h 375179"/>
                    <a:gd name="connsiteX35" fmla="*/ 761996 w 1010552"/>
                    <a:gd name="connsiteY35" fmla="*/ 315255 h 375179"/>
                    <a:gd name="connsiteX36" fmla="*/ 741153 w 1010552"/>
                    <a:gd name="connsiteY36" fmla="*/ 315255 h 375179"/>
                    <a:gd name="connsiteX37" fmla="*/ 745061 w 1010552"/>
                    <a:gd name="connsiteY37" fmla="*/ 338703 h 375179"/>
                    <a:gd name="connsiteX38" fmla="*/ 734639 w 1010552"/>
                    <a:gd name="connsiteY38" fmla="*/ 354336 h 375179"/>
                    <a:gd name="connsiteX39" fmla="*/ 726824 w 1010552"/>
                    <a:gd name="connsiteY39" fmla="*/ 355638 h 375179"/>
                    <a:gd name="connsiteX40" fmla="*/ 720310 w 1010552"/>
                    <a:gd name="connsiteY40" fmla="*/ 367363 h 375179"/>
                    <a:gd name="connsiteX41" fmla="*/ 711191 w 1010552"/>
                    <a:gd name="connsiteY41" fmla="*/ 367363 h 375179"/>
                    <a:gd name="connsiteX42" fmla="*/ 685137 w 1010552"/>
                    <a:gd name="connsiteY42" fmla="*/ 358244 h 375179"/>
                    <a:gd name="connsiteX43" fmla="*/ 677320 w 1010552"/>
                    <a:gd name="connsiteY43" fmla="*/ 359547 h 375179"/>
                    <a:gd name="connsiteX44" fmla="*/ 669505 w 1010552"/>
                    <a:gd name="connsiteY44" fmla="*/ 375179 h 375179"/>
                    <a:gd name="connsiteX45" fmla="*/ 657780 w 1010552"/>
                    <a:gd name="connsiteY45" fmla="*/ 375179 h 375179"/>
                    <a:gd name="connsiteX46" fmla="*/ 653872 w 1010552"/>
                    <a:gd name="connsiteY46" fmla="*/ 351730 h 375179"/>
                    <a:gd name="connsiteX47" fmla="*/ 643451 w 1010552"/>
                    <a:gd name="connsiteY47" fmla="*/ 347822 h 375179"/>
                    <a:gd name="connsiteX48" fmla="*/ 643451 w 1010552"/>
                    <a:gd name="connsiteY48" fmla="*/ 340006 h 375179"/>
                    <a:gd name="connsiteX49" fmla="*/ 656477 w 1010552"/>
                    <a:gd name="connsiteY49" fmla="*/ 333493 h 375179"/>
                    <a:gd name="connsiteX50" fmla="*/ 657780 w 1010552"/>
                    <a:gd name="connsiteY50" fmla="*/ 320465 h 375179"/>
                    <a:gd name="connsiteX51" fmla="*/ 652569 w 1010552"/>
                    <a:gd name="connsiteY51" fmla="*/ 307438 h 375179"/>
                    <a:gd name="connsiteX52" fmla="*/ 657780 w 1010552"/>
                    <a:gd name="connsiteY52" fmla="*/ 287898 h 375179"/>
                    <a:gd name="connsiteX53" fmla="*/ 649964 w 1010552"/>
                    <a:gd name="connsiteY53" fmla="*/ 273568 h 375179"/>
                    <a:gd name="connsiteX54" fmla="*/ 636937 w 1010552"/>
                    <a:gd name="connsiteY54" fmla="*/ 276174 h 375179"/>
                    <a:gd name="connsiteX55" fmla="*/ 610883 w 1010552"/>
                    <a:gd name="connsiteY55" fmla="*/ 257936 h 375179"/>
                    <a:gd name="connsiteX56" fmla="*/ 610883 w 1010552"/>
                    <a:gd name="connsiteY56" fmla="*/ 242303 h 375179"/>
                    <a:gd name="connsiteX57" fmla="*/ 597855 w 1010552"/>
                    <a:gd name="connsiteY57" fmla="*/ 242303 h 375179"/>
                    <a:gd name="connsiteX58" fmla="*/ 595250 w 1010552"/>
                    <a:gd name="connsiteY58" fmla="*/ 234487 h 375179"/>
                    <a:gd name="connsiteX59" fmla="*/ 593947 w 1010552"/>
                    <a:gd name="connsiteY59" fmla="*/ 226671 h 375179"/>
                    <a:gd name="connsiteX60" fmla="*/ 588736 w 1010552"/>
                    <a:gd name="connsiteY60" fmla="*/ 178471 h 375179"/>
                    <a:gd name="connsiteX61" fmla="*/ 583525 w 1010552"/>
                    <a:gd name="connsiteY61" fmla="*/ 169352 h 375179"/>
                    <a:gd name="connsiteX62" fmla="*/ 582223 w 1010552"/>
                    <a:gd name="connsiteY62" fmla="*/ 153719 h 375179"/>
                    <a:gd name="connsiteX63" fmla="*/ 552260 w 1010552"/>
                    <a:gd name="connsiteY63" fmla="*/ 151114 h 375179"/>
                    <a:gd name="connsiteX64" fmla="*/ 545747 w 1010552"/>
                    <a:gd name="connsiteY64" fmla="*/ 145903 h 375179"/>
                    <a:gd name="connsiteX65" fmla="*/ 467585 w 1010552"/>
                    <a:gd name="connsiteY65" fmla="*/ 173260 h 375179"/>
                    <a:gd name="connsiteX66" fmla="*/ 458466 w 1010552"/>
                    <a:gd name="connsiteY66" fmla="*/ 191498 h 375179"/>
                    <a:gd name="connsiteX67" fmla="*/ 455861 w 1010552"/>
                    <a:gd name="connsiteY67" fmla="*/ 214946 h 375179"/>
                    <a:gd name="connsiteX68" fmla="*/ 431109 w 1010552"/>
                    <a:gd name="connsiteY68" fmla="*/ 227973 h 375179"/>
                    <a:gd name="connsiteX69" fmla="*/ 421990 w 1010552"/>
                    <a:gd name="connsiteY69" fmla="*/ 231882 h 375179"/>
                    <a:gd name="connsiteX70" fmla="*/ 407661 w 1010552"/>
                    <a:gd name="connsiteY70" fmla="*/ 246211 h 375179"/>
                    <a:gd name="connsiteX71" fmla="*/ 411568 w 1010552"/>
                    <a:gd name="connsiteY71" fmla="*/ 265752 h 375179"/>
                    <a:gd name="connsiteX72" fmla="*/ 407661 w 1010552"/>
                    <a:gd name="connsiteY72" fmla="*/ 273568 h 375179"/>
                    <a:gd name="connsiteX73" fmla="*/ 411568 w 1010552"/>
                    <a:gd name="connsiteY73" fmla="*/ 285292 h 375179"/>
                    <a:gd name="connsiteX74" fmla="*/ 398542 w 1010552"/>
                    <a:gd name="connsiteY74" fmla="*/ 295714 h 375179"/>
                    <a:gd name="connsiteX75" fmla="*/ 394634 w 1010552"/>
                    <a:gd name="connsiteY75" fmla="*/ 281384 h 375179"/>
                    <a:gd name="connsiteX76" fmla="*/ 380304 w 1010552"/>
                    <a:gd name="connsiteY76" fmla="*/ 272265 h 375179"/>
                    <a:gd name="connsiteX77" fmla="*/ 373790 w 1010552"/>
                    <a:gd name="connsiteY77" fmla="*/ 277476 h 375179"/>
                    <a:gd name="connsiteX78" fmla="*/ 355553 w 1010552"/>
                    <a:gd name="connsiteY78" fmla="*/ 276174 h 375179"/>
                    <a:gd name="connsiteX79" fmla="*/ 342525 w 1010552"/>
                    <a:gd name="connsiteY79" fmla="*/ 287898 h 375179"/>
                    <a:gd name="connsiteX80" fmla="*/ 320380 w 1010552"/>
                    <a:gd name="connsiteY80" fmla="*/ 291806 h 375179"/>
                    <a:gd name="connsiteX81" fmla="*/ 302141 w 1010552"/>
                    <a:gd name="connsiteY81" fmla="*/ 289201 h 375179"/>
                    <a:gd name="connsiteX82" fmla="*/ 289115 w 1010552"/>
                    <a:gd name="connsiteY82" fmla="*/ 289201 h 375179"/>
                    <a:gd name="connsiteX83" fmla="*/ 272179 w 1010552"/>
                    <a:gd name="connsiteY83" fmla="*/ 310044 h 375179"/>
                    <a:gd name="connsiteX84" fmla="*/ 272179 w 1010552"/>
                    <a:gd name="connsiteY84" fmla="*/ 320465 h 375179"/>
                    <a:gd name="connsiteX85" fmla="*/ 263061 w 1010552"/>
                    <a:gd name="connsiteY85" fmla="*/ 323071 h 375179"/>
                    <a:gd name="connsiteX86" fmla="*/ 225282 w 1010552"/>
                    <a:gd name="connsiteY86" fmla="*/ 306136 h 375179"/>
                    <a:gd name="connsiteX87" fmla="*/ 234401 w 1010552"/>
                    <a:gd name="connsiteY87" fmla="*/ 291806 h 375179"/>
                    <a:gd name="connsiteX88" fmla="*/ 233098 w 1010552"/>
                    <a:gd name="connsiteY88" fmla="*/ 283990 h 375179"/>
                    <a:gd name="connsiteX89" fmla="*/ 240915 w 1010552"/>
                    <a:gd name="connsiteY89" fmla="*/ 269660 h 375179"/>
                    <a:gd name="connsiteX90" fmla="*/ 239611 w 1010552"/>
                    <a:gd name="connsiteY90" fmla="*/ 255330 h 375179"/>
                    <a:gd name="connsiteX91" fmla="*/ 233098 w 1010552"/>
                    <a:gd name="connsiteY91" fmla="*/ 255330 h 375179"/>
                    <a:gd name="connsiteX92" fmla="*/ 227888 w 1010552"/>
                    <a:gd name="connsiteY92" fmla="*/ 247514 h 375179"/>
                    <a:gd name="connsiteX93" fmla="*/ 221374 w 1010552"/>
                    <a:gd name="connsiteY93" fmla="*/ 247514 h 375179"/>
                    <a:gd name="connsiteX94" fmla="*/ 220071 w 1010552"/>
                    <a:gd name="connsiteY94" fmla="*/ 239698 h 375179"/>
                    <a:gd name="connsiteX95" fmla="*/ 208347 w 1010552"/>
                    <a:gd name="connsiteY95" fmla="*/ 238395 h 375179"/>
                    <a:gd name="connsiteX96" fmla="*/ 199228 w 1010552"/>
                    <a:gd name="connsiteY96" fmla="*/ 246211 h 375179"/>
                    <a:gd name="connsiteX97" fmla="*/ 167963 w 1010552"/>
                    <a:gd name="connsiteY97" fmla="*/ 233184 h 375179"/>
                    <a:gd name="connsiteX98" fmla="*/ 154936 w 1010552"/>
                    <a:gd name="connsiteY98" fmla="*/ 242303 h 375179"/>
                    <a:gd name="connsiteX99" fmla="*/ 140606 w 1010552"/>
                    <a:gd name="connsiteY99" fmla="*/ 238395 h 375179"/>
                    <a:gd name="connsiteX100" fmla="*/ 136698 w 1010552"/>
                    <a:gd name="connsiteY100" fmla="*/ 257936 h 375179"/>
                    <a:gd name="connsiteX101" fmla="*/ 143212 w 1010552"/>
                    <a:gd name="connsiteY101" fmla="*/ 267055 h 375179"/>
                    <a:gd name="connsiteX102" fmla="*/ 143212 w 1010552"/>
                    <a:gd name="connsiteY102" fmla="*/ 278779 h 375179"/>
                    <a:gd name="connsiteX103" fmla="*/ 132791 w 1010552"/>
                    <a:gd name="connsiteY103" fmla="*/ 291806 h 375179"/>
                    <a:gd name="connsiteX104" fmla="*/ 104130 w 1010552"/>
                    <a:gd name="connsiteY104" fmla="*/ 330887 h 375179"/>
                    <a:gd name="connsiteX105" fmla="*/ 96315 w 1010552"/>
                    <a:gd name="connsiteY105" fmla="*/ 338703 h 375179"/>
                    <a:gd name="connsiteX106" fmla="*/ 93709 w 1010552"/>
                    <a:gd name="connsiteY106" fmla="*/ 345217 h 375179"/>
                    <a:gd name="connsiteX107" fmla="*/ 76774 w 1010552"/>
                    <a:gd name="connsiteY107" fmla="*/ 354336 h 375179"/>
                    <a:gd name="connsiteX108" fmla="*/ 66352 w 1010552"/>
                    <a:gd name="connsiteY108" fmla="*/ 343914 h 375179"/>
                    <a:gd name="connsiteX109" fmla="*/ 74168 w 1010552"/>
                    <a:gd name="connsiteY109" fmla="*/ 329584 h 375179"/>
                    <a:gd name="connsiteX110" fmla="*/ 57233 w 1010552"/>
                    <a:gd name="connsiteY110" fmla="*/ 306136 h 375179"/>
                    <a:gd name="connsiteX111" fmla="*/ 57233 w 1010552"/>
                    <a:gd name="connsiteY111" fmla="*/ 267055 h 375179"/>
                    <a:gd name="connsiteX112" fmla="*/ 42904 w 1010552"/>
                    <a:gd name="connsiteY112" fmla="*/ 256633 h 375179"/>
                    <a:gd name="connsiteX113" fmla="*/ 38996 w 1010552"/>
                    <a:gd name="connsiteY113" fmla="*/ 244909 h 375179"/>
                    <a:gd name="connsiteX114" fmla="*/ 49418 w 1010552"/>
                    <a:gd name="connsiteY114" fmla="*/ 241001 h 375179"/>
                    <a:gd name="connsiteX115" fmla="*/ 49418 w 1010552"/>
                    <a:gd name="connsiteY115" fmla="*/ 226671 h 375179"/>
                    <a:gd name="connsiteX116" fmla="*/ 41601 w 1010552"/>
                    <a:gd name="connsiteY116" fmla="*/ 213644 h 375179"/>
                    <a:gd name="connsiteX117" fmla="*/ 15546 w 1010552"/>
                    <a:gd name="connsiteY117" fmla="*/ 208433 h 375179"/>
                    <a:gd name="connsiteX118" fmla="*/ 0 w 1010552"/>
                    <a:gd name="connsiteY118" fmla="*/ 187334 h 375179"/>
                    <a:gd name="connsiteX119" fmla="*/ 891 w 1010552"/>
                    <a:gd name="connsiteY119" fmla="*/ 187590 h 375179"/>
                    <a:gd name="connsiteX120" fmla="*/ 110318 w 1010552"/>
                    <a:gd name="connsiteY120" fmla="*/ 145578 h 375179"/>
                    <a:gd name="connsiteX121" fmla="*/ 123020 w 1010552"/>
                    <a:gd name="connsiteY121" fmla="*/ 130922 h 375179"/>
                    <a:gd name="connsiteX122" fmla="*/ 150377 w 1010552"/>
                    <a:gd name="connsiteY122" fmla="*/ 131899 h 375179"/>
                    <a:gd name="connsiteX123" fmla="*/ 185549 w 1010552"/>
                    <a:gd name="connsiteY123" fmla="*/ 112359 h 375179"/>
                    <a:gd name="connsiteX124" fmla="*/ 190435 w 1010552"/>
                    <a:gd name="connsiteY124" fmla="*/ 105519 h 375179"/>
                    <a:gd name="connsiteX125" fmla="*/ 198252 w 1010552"/>
                    <a:gd name="connsiteY125" fmla="*/ 101611 h 375179"/>
                    <a:gd name="connsiteX126" fmla="*/ 222677 w 1010552"/>
                    <a:gd name="connsiteY126" fmla="*/ 79139 h 375179"/>
                    <a:gd name="connsiteX127" fmla="*/ 242218 w 1010552"/>
                    <a:gd name="connsiteY127" fmla="*/ 78162 h 375179"/>
                    <a:gd name="connsiteX128" fmla="*/ 282275 w 1010552"/>
                    <a:gd name="connsiteY128" fmla="*/ 36151 h 375179"/>
                    <a:gd name="connsiteX129" fmla="*/ 302793 w 1010552"/>
                    <a:gd name="connsiteY129" fmla="*/ 37127 h 375179"/>
                    <a:gd name="connsiteX130" fmla="*/ 311586 w 1010552"/>
                    <a:gd name="connsiteY130" fmla="*/ 44943 h 375179"/>
                    <a:gd name="connsiteX131" fmla="*/ 348714 w 1010552"/>
                    <a:gd name="connsiteY131" fmla="*/ 37127 h 375179"/>
                    <a:gd name="connsiteX132" fmla="*/ 358484 w 1010552"/>
                    <a:gd name="connsiteY132" fmla="*/ 36151 h 375179"/>
                    <a:gd name="connsiteX133" fmla="*/ 372162 w 1010552"/>
                    <a:gd name="connsiteY133" fmla="*/ 34196 h 375179"/>
                    <a:gd name="connsiteX134" fmla="*/ 381932 w 1010552"/>
                    <a:gd name="connsiteY134" fmla="*/ 17587 h 375179"/>
                    <a:gd name="connsiteX135" fmla="*/ 403427 w 1010552"/>
                    <a:gd name="connsiteY135" fmla="*/ 10748 h 375179"/>
                    <a:gd name="connsiteX136" fmla="*/ 415326 w 1010552"/>
                    <a:gd name="connsiteY136" fmla="*/ 0 h 375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</a:cxnLst>
                  <a:rect l="l" t="t" r="r" b="b"/>
                  <a:pathLst>
                    <a:path w="1010552" h="375179">
                      <a:moveTo>
                        <a:pt x="963394" y="0"/>
                      </a:moveTo>
                      <a:lnTo>
                        <a:pt x="969908" y="19541"/>
                      </a:lnTo>
                      <a:lnTo>
                        <a:pt x="987103" y="11725"/>
                      </a:lnTo>
                      <a:lnTo>
                        <a:pt x="1004299" y="35173"/>
                      </a:lnTo>
                      <a:lnTo>
                        <a:pt x="999609" y="91450"/>
                      </a:lnTo>
                      <a:lnTo>
                        <a:pt x="1010552" y="132094"/>
                      </a:lnTo>
                      <a:lnTo>
                        <a:pt x="1010552" y="146164"/>
                      </a:lnTo>
                      <a:lnTo>
                        <a:pt x="1007426" y="160233"/>
                      </a:lnTo>
                      <a:lnTo>
                        <a:pt x="1008989" y="180555"/>
                      </a:lnTo>
                      <a:lnTo>
                        <a:pt x="1007426" y="200877"/>
                      </a:lnTo>
                      <a:lnTo>
                        <a:pt x="1005087" y="204218"/>
                      </a:lnTo>
                      <a:lnTo>
                        <a:pt x="988667" y="201919"/>
                      </a:lnTo>
                      <a:lnTo>
                        <a:pt x="979547" y="203222"/>
                      </a:lnTo>
                      <a:lnTo>
                        <a:pt x="967823" y="198011"/>
                      </a:lnTo>
                      <a:lnTo>
                        <a:pt x="961310" y="190195"/>
                      </a:lnTo>
                      <a:cubicBezTo>
                        <a:pt x="960876" y="182813"/>
                        <a:pt x="960441" y="175431"/>
                        <a:pt x="960007" y="168049"/>
                      </a:cubicBezTo>
                      <a:lnTo>
                        <a:pt x="948282" y="165444"/>
                      </a:lnTo>
                      <a:lnTo>
                        <a:pt x="937861" y="148508"/>
                      </a:lnTo>
                      <a:lnTo>
                        <a:pt x="926137" y="134179"/>
                      </a:lnTo>
                      <a:lnTo>
                        <a:pt x="914413" y="126363"/>
                      </a:lnTo>
                      <a:lnTo>
                        <a:pt x="907899" y="135481"/>
                      </a:lnTo>
                      <a:cubicBezTo>
                        <a:pt x="907465" y="143732"/>
                        <a:pt x="907030" y="151982"/>
                        <a:pt x="906596" y="160233"/>
                      </a:cubicBezTo>
                      <a:lnTo>
                        <a:pt x="871423" y="182379"/>
                      </a:lnTo>
                      <a:lnTo>
                        <a:pt x="837553" y="184984"/>
                      </a:lnTo>
                      <a:lnTo>
                        <a:pt x="829737" y="191498"/>
                      </a:lnTo>
                      <a:cubicBezTo>
                        <a:pt x="829303" y="201051"/>
                        <a:pt x="828868" y="210604"/>
                        <a:pt x="828434" y="220157"/>
                      </a:cubicBezTo>
                      <a:lnTo>
                        <a:pt x="838855" y="230579"/>
                      </a:lnTo>
                      <a:lnTo>
                        <a:pt x="838855" y="257936"/>
                      </a:lnTo>
                      <a:lnTo>
                        <a:pt x="820618" y="255330"/>
                      </a:lnTo>
                      <a:lnTo>
                        <a:pt x="807590" y="259238"/>
                      </a:lnTo>
                      <a:lnTo>
                        <a:pt x="801077" y="267055"/>
                      </a:lnTo>
                      <a:lnTo>
                        <a:pt x="804986" y="290503"/>
                      </a:lnTo>
                      <a:lnTo>
                        <a:pt x="802380" y="303530"/>
                      </a:lnTo>
                      <a:lnTo>
                        <a:pt x="794564" y="306136"/>
                      </a:lnTo>
                      <a:lnTo>
                        <a:pt x="771115" y="304833"/>
                      </a:lnTo>
                      <a:lnTo>
                        <a:pt x="761996" y="315255"/>
                      </a:lnTo>
                      <a:lnTo>
                        <a:pt x="741153" y="315255"/>
                      </a:lnTo>
                      <a:lnTo>
                        <a:pt x="745061" y="338703"/>
                      </a:lnTo>
                      <a:lnTo>
                        <a:pt x="734639" y="354336"/>
                      </a:lnTo>
                      <a:lnTo>
                        <a:pt x="726824" y="355638"/>
                      </a:lnTo>
                      <a:lnTo>
                        <a:pt x="720310" y="367363"/>
                      </a:lnTo>
                      <a:lnTo>
                        <a:pt x="711191" y="367363"/>
                      </a:lnTo>
                      <a:lnTo>
                        <a:pt x="685137" y="358244"/>
                      </a:lnTo>
                      <a:lnTo>
                        <a:pt x="677320" y="359547"/>
                      </a:lnTo>
                      <a:lnTo>
                        <a:pt x="669505" y="375179"/>
                      </a:lnTo>
                      <a:lnTo>
                        <a:pt x="657780" y="375179"/>
                      </a:lnTo>
                      <a:lnTo>
                        <a:pt x="653872" y="351730"/>
                      </a:lnTo>
                      <a:lnTo>
                        <a:pt x="643451" y="347822"/>
                      </a:lnTo>
                      <a:lnTo>
                        <a:pt x="643451" y="340006"/>
                      </a:lnTo>
                      <a:lnTo>
                        <a:pt x="656477" y="333493"/>
                      </a:lnTo>
                      <a:lnTo>
                        <a:pt x="657780" y="320465"/>
                      </a:lnTo>
                      <a:lnTo>
                        <a:pt x="652569" y="307438"/>
                      </a:lnTo>
                      <a:lnTo>
                        <a:pt x="657780" y="287898"/>
                      </a:lnTo>
                      <a:lnTo>
                        <a:pt x="649964" y="273568"/>
                      </a:lnTo>
                      <a:lnTo>
                        <a:pt x="636937" y="276174"/>
                      </a:lnTo>
                      <a:lnTo>
                        <a:pt x="610883" y="257936"/>
                      </a:lnTo>
                      <a:lnTo>
                        <a:pt x="610883" y="242303"/>
                      </a:lnTo>
                      <a:lnTo>
                        <a:pt x="597855" y="242303"/>
                      </a:lnTo>
                      <a:lnTo>
                        <a:pt x="595250" y="234487"/>
                      </a:lnTo>
                      <a:lnTo>
                        <a:pt x="593947" y="226671"/>
                      </a:lnTo>
                      <a:lnTo>
                        <a:pt x="588736" y="178471"/>
                      </a:lnTo>
                      <a:lnTo>
                        <a:pt x="583525" y="169352"/>
                      </a:lnTo>
                      <a:lnTo>
                        <a:pt x="582223" y="153719"/>
                      </a:lnTo>
                      <a:lnTo>
                        <a:pt x="552260" y="151114"/>
                      </a:lnTo>
                      <a:lnTo>
                        <a:pt x="545747" y="145903"/>
                      </a:lnTo>
                      <a:lnTo>
                        <a:pt x="467585" y="173260"/>
                      </a:lnTo>
                      <a:lnTo>
                        <a:pt x="458466" y="191498"/>
                      </a:lnTo>
                      <a:lnTo>
                        <a:pt x="455861" y="214946"/>
                      </a:lnTo>
                      <a:lnTo>
                        <a:pt x="431109" y="227973"/>
                      </a:lnTo>
                      <a:lnTo>
                        <a:pt x="421990" y="231882"/>
                      </a:lnTo>
                      <a:lnTo>
                        <a:pt x="407661" y="246211"/>
                      </a:lnTo>
                      <a:lnTo>
                        <a:pt x="411568" y="265752"/>
                      </a:lnTo>
                      <a:lnTo>
                        <a:pt x="407661" y="273568"/>
                      </a:lnTo>
                      <a:lnTo>
                        <a:pt x="411568" y="285292"/>
                      </a:lnTo>
                      <a:lnTo>
                        <a:pt x="398542" y="295714"/>
                      </a:lnTo>
                      <a:lnTo>
                        <a:pt x="394634" y="281384"/>
                      </a:lnTo>
                      <a:lnTo>
                        <a:pt x="380304" y="272265"/>
                      </a:lnTo>
                      <a:lnTo>
                        <a:pt x="373790" y="277476"/>
                      </a:lnTo>
                      <a:lnTo>
                        <a:pt x="355553" y="276174"/>
                      </a:lnTo>
                      <a:lnTo>
                        <a:pt x="342525" y="287898"/>
                      </a:lnTo>
                      <a:lnTo>
                        <a:pt x="320380" y="291806"/>
                      </a:lnTo>
                      <a:lnTo>
                        <a:pt x="302141" y="289201"/>
                      </a:lnTo>
                      <a:lnTo>
                        <a:pt x="289115" y="289201"/>
                      </a:lnTo>
                      <a:lnTo>
                        <a:pt x="272179" y="310044"/>
                      </a:lnTo>
                      <a:lnTo>
                        <a:pt x="272179" y="320465"/>
                      </a:lnTo>
                      <a:lnTo>
                        <a:pt x="263061" y="323071"/>
                      </a:lnTo>
                      <a:lnTo>
                        <a:pt x="225282" y="306136"/>
                      </a:lnTo>
                      <a:lnTo>
                        <a:pt x="234401" y="291806"/>
                      </a:lnTo>
                      <a:lnTo>
                        <a:pt x="233098" y="283990"/>
                      </a:lnTo>
                      <a:lnTo>
                        <a:pt x="240915" y="269660"/>
                      </a:lnTo>
                      <a:lnTo>
                        <a:pt x="239611" y="255330"/>
                      </a:lnTo>
                      <a:lnTo>
                        <a:pt x="233098" y="255330"/>
                      </a:lnTo>
                      <a:lnTo>
                        <a:pt x="227888" y="247514"/>
                      </a:lnTo>
                      <a:lnTo>
                        <a:pt x="221374" y="247514"/>
                      </a:lnTo>
                      <a:lnTo>
                        <a:pt x="220071" y="239698"/>
                      </a:lnTo>
                      <a:lnTo>
                        <a:pt x="208347" y="238395"/>
                      </a:lnTo>
                      <a:lnTo>
                        <a:pt x="199228" y="246211"/>
                      </a:lnTo>
                      <a:lnTo>
                        <a:pt x="167963" y="233184"/>
                      </a:lnTo>
                      <a:lnTo>
                        <a:pt x="154936" y="242303"/>
                      </a:lnTo>
                      <a:lnTo>
                        <a:pt x="140606" y="238395"/>
                      </a:lnTo>
                      <a:lnTo>
                        <a:pt x="136698" y="257936"/>
                      </a:lnTo>
                      <a:lnTo>
                        <a:pt x="143212" y="267055"/>
                      </a:lnTo>
                      <a:lnTo>
                        <a:pt x="143212" y="278779"/>
                      </a:lnTo>
                      <a:lnTo>
                        <a:pt x="132791" y="291806"/>
                      </a:lnTo>
                      <a:lnTo>
                        <a:pt x="104130" y="330887"/>
                      </a:lnTo>
                      <a:lnTo>
                        <a:pt x="96315" y="338703"/>
                      </a:lnTo>
                      <a:lnTo>
                        <a:pt x="93709" y="345217"/>
                      </a:lnTo>
                      <a:lnTo>
                        <a:pt x="76774" y="354336"/>
                      </a:lnTo>
                      <a:lnTo>
                        <a:pt x="66352" y="343914"/>
                      </a:lnTo>
                      <a:lnTo>
                        <a:pt x="74168" y="329584"/>
                      </a:lnTo>
                      <a:lnTo>
                        <a:pt x="57233" y="306136"/>
                      </a:lnTo>
                      <a:lnTo>
                        <a:pt x="57233" y="267055"/>
                      </a:lnTo>
                      <a:lnTo>
                        <a:pt x="42904" y="256633"/>
                      </a:lnTo>
                      <a:lnTo>
                        <a:pt x="38996" y="244909"/>
                      </a:lnTo>
                      <a:lnTo>
                        <a:pt x="49418" y="241001"/>
                      </a:lnTo>
                      <a:lnTo>
                        <a:pt x="49418" y="226671"/>
                      </a:lnTo>
                      <a:lnTo>
                        <a:pt x="41601" y="213644"/>
                      </a:lnTo>
                      <a:lnTo>
                        <a:pt x="15546" y="208433"/>
                      </a:lnTo>
                      <a:lnTo>
                        <a:pt x="0" y="187334"/>
                      </a:lnTo>
                      <a:lnTo>
                        <a:pt x="891" y="187590"/>
                      </a:lnTo>
                      <a:lnTo>
                        <a:pt x="110318" y="145578"/>
                      </a:lnTo>
                      <a:lnTo>
                        <a:pt x="123020" y="130922"/>
                      </a:lnTo>
                      <a:lnTo>
                        <a:pt x="150377" y="131899"/>
                      </a:lnTo>
                      <a:lnTo>
                        <a:pt x="185549" y="112359"/>
                      </a:lnTo>
                      <a:lnTo>
                        <a:pt x="190435" y="105519"/>
                      </a:lnTo>
                      <a:lnTo>
                        <a:pt x="198252" y="101611"/>
                      </a:lnTo>
                      <a:lnTo>
                        <a:pt x="222677" y="79139"/>
                      </a:lnTo>
                      <a:lnTo>
                        <a:pt x="242218" y="78162"/>
                      </a:lnTo>
                      <a:lnTo>
                        <a:pt x="282275" y="36151"/>
                      </a:lnTo>
                      <a:lnTo>
                        <a:pt x="302793" y="37127"/>
                      </a:lnTo>
                      <a:lnTo>
                        <a:pt x="311586" y="44943"/>
                      </a:lnTo>
                      <a:lnTo>
                        <a:pt x="348714" y="37127"/>
                      </a:lnTo>
                      <a:lnTo>
                        <a:pt x="358484" y="36151"/>
                      </a:lnTo>
                      <a:lnTo>
                        <a:pt x="372162" y="34196"/>
                      </a:lnTo>
                      <a:lnTo>
                        <a:pt x="381932" y="17587"/>
                      </a:lnTo>
                      <a:lnTo>
                        <a:pt x="403427" y="10748"/>
                      </a:lnTo>
                      <a:lnTo>
                        <a:pt x="415326" y="0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4F0CA6E9-D5E0-D77F-D4F1-EE6E96C87A76}"/>
                    </a:ext>
                  </a:extLst>
                </p:cNvPr>
                <p:cNvSpPr/>
                <p:nvPr/>
              </p:nvSpPr>
              <p:spPr>
                <a:xfrm>
                  <a:off x="3322265" y="1612903"/>
                  <a:ext cx="65582" cy="114946"/>
                </a:xfrm>
                <a:custGeom>
                  <a:avLst/>
                  <a:gdLst>
                    <a:gd name="connsiteX0" fmla="*/ 65582 w 65582"/>
                    <a:gd name="connsiteY0" fmla="*/ 0 h 114946"/>
                    <a:gd name="connsiteX1" fmla="*/ 65582 w 65582"/>
                    <a:gd name="connsiteY1" fmla="*/ 100896 h 114946"/>
                    <a:gd name="connsiteX2" fmla="*/ 59403 w 65582"/>
                    <a:gd name="connsiteY2" fmla="*/ 102440 h 114946"/>
                    <a:gd name="connsiteX3" fmla="*/ 59403 w 65582"/>
                    <a:gd name="connsiteY3" fmla="*/ 114946 h 114946"/>
                    <a:gd name="connsiteX4" fmla="*/ 28139 w 65582"/>
                    <a:gd name="connsiteY4" fmla="*/ 105567 h 114946"/>
                    <a:gd name="connsiteX5" fmla="*/ 28139 w 65582"/>
                    <a:gd name="connsiteY5" fmla="*/ 89934 h 114946"/>
                    <a:gd name="connsiteX6" fmla="*/ 14069 w 65582"/>
                    <a:gd name="connsiteY6" fmla="*/ 61796 h 114946"/>
                    <a:gd name="connsiteX7" fmla="*/ 0 w 65582"/>
                    <a:gd name="connsiteY7" fmla="*/ 24278 h 114946"/>
                    <a:gd name="connsiteX8" fmla="*/ 17196 w 65582"/>
                    <a:gd name="connsiteY8" fmla="*/ 16462 h 114946"/>
                    <a:gd name="connsiteX9" fmla="*/ 34391 w 65582"/>
                    <a:gd name="connsiteY9" fmla="*/ 16462 h 114946"/>
                    <a:gd name="connsiteX0" fmla="*/ 65582 w 481387"/>
                    <a:gd name="connsiteY0" fmla="*/ 0 h 114946"/>
                    <a:gd name="connsiteX1" fmla="*/ 481385 w 481387"/>
                    <a:gd name="connsiteY1" fmla="*/ 31747 h 114946"/>
                    <a:gd name="connsiteX2" fmla="*/ 65582 w 481387"/>
                    <a:gd name="connsiteY2" fmla="*/ 100896 h 114946"/>
                    <a:gd name="connsiteX3" fmla="*/ 59403 w 481387"/>
                    <a:gd name="connsiteY3" fmla="*/ 102440 h 114946"/>
                    <a:gd name="connsiteX4" fmla="*/ 59403 w 481387"/>
                    <a:gd name="connsiteY4" fmla="*/ 114946 h 114946"/>
                    <a:gd name="connsiteX5" fmla="*/ 28139 w 481387"/>
                    <a:gd name="connsiteY5" fmla="*/ 105567 h 114946"/>
                    <a:gd name="connsiteX6" fmla="*/ 28139 w 481387"/>
                    <a:gd name="connsiteY6" fmla="*/ 89934 h 114946"/>
                    <a:gd name="connsiteX7" fmla="*/ 14069 w 481387"/>
                    <a:gd name="connsiteY7" fmla="*/ 61796 h 114946"/>
                    <a:gd name="connsiteX8" fmla="*/ 0 w 481387"/>
                    <a:gd name="connsiteY8" fmla="*/ 24278 h 114946"/>
                    <a:gd name="connsiteX9" fmla="*/ 17196 w 481387"/>
                    <a:gd name="connsiteY9" fmla="*/ 16462 h 114946"/>
                    <a:gd name="connsiteX10" fmla="*/ 34391 w 481387"/>
                    <a:gd name="connsiteY10" fmla="*/ 16462 h 114946"/>
                    <a:gd name="connsiteX11" fmla="*/ 65582 w 481387"/>
                    <a:gd name="connsiteY11" fmla="*/ 0 h 114946"/>
                    <a:gd name="connsiteX0" fmla="*/ 481385 w 572825"/>
                    <a:gd name="connsiteY0" fmla="*/ 31747 h 123187"/>
                    <a:gd name="connsiteX1" fmla="*/ 65582 w 572825"/>
                    <a:gd name="connsiteY1" fmla="*/ 100896 h 123187"/>
                    <a:gd name="connsiteX2" fmla="*/ 59403 w 572825"/>
                    <a:gd name="connsiteY2" fmla="*/ 102440 h 123187"/>
                    <a:gd name="connsiteX3" fmla="*/ 59403 w 572825"/>
                    <a:gd name="connsiteY3" fmla="*/ 114946 h 123187"/>
                    <a:gd name="connsiteX4" fmla="*/ 28139 w 572825"/>
                    <a:gd name="connsiteY4" fmla="*/ 105567 h 123187"/>
                    <a:gd name="connsiteX5" fmla="*/ 28139 w 572825"/>
                    <a:gd name="connsiteY5" fmla="*/ 89934 h 123187"/>
                    <a:gd name="connsiteX6" fmla="*/ 14069 w 572825"/>
                    <a:gd name="connsiteY6" fmla="*/ 61796 h 123187"/>
                    <a:gd name="connsiteX7" fmla="*/ 0 w 572825"/>
                    <a:gd name="connsiteY7" fmla="*/ 24278 h 123187"/>
                    <a:gd name="connsiteX8" fmla="*/ 17196 w 572825"/>
                    <a:gd name="connsiteY8" fmla="*/ 16462 h 123187"/>
                    <a:gd name="connsiteX9" fmla="*/ 34391 w 572825"/>
                    <a:gd name="connsiteY9" fmla="*/ 16462 h 123187"/>
                    <a:gd name="connsiteX10" fmla="*/ 65582 w 572825"/>
                    <a:gd name="connsiteY10" fmla="*/ 0 h 123187"/>
                    <a:gd name="connsiteX11" fmla="*/ 572825 w 572825"/>
                    <a:gd name="connsiteY11" fmla="*/ 123187 h 123187"/>
                    <a:gd name="connsiteX0" fmla="*/ 65582 w 572825"/>
                    <a:gd name="connsiteY0" fmla="*/ 100896 h 123187"/>
                    <a:gd name="connsiteX1" fmla="*/ 59403 w 572825"/>
                    <a:gd name="connsiteY1" fmla="*/ 102440 h 123187"/>
                    <a:gd name="connsiteX2" fmla="*/ 59403 w 572825"/>
                    <a:gd name="connsiteY2" fmla="*/ 114946 h 123187"/>
                    <a:gd name="connsiteX3" fmla="*/ 28139 w 572825"/>
                    <a:gd name="connsiteY3" fmla="*/ 105567 h 123187"/>
                    <a:gd name="connsiteX4" fmla="*/ 28139 w 572825"/>
                    <a:gd name="connsiteY4" fmla="*/ 89934 h 123187"/>
                    <a:gd name="connsiteX5" fmla="*/ 14069 w 572825"/>
                    <a:gd name="connsiteY5" fmla="*/ 61796 h 123187"/>
                    <a:gd name="connsiteX6" fmla="*/ 0 w 572825"/>
                    <a:gd name="connsiteY6" fmla="*/ 24278 h 123187"/>
                    <a:gd name="connsiteX7" fmla="*/ 17196 w 572825"/>
                    <a:gd name="connsiteY7" fmla="*/ 16462 h 123187"/>
                    <a:gd name="connsiteX8" fmla="*/ 34391 w 572825"/>
                    <a:gd name="connsiteY8" fmla="*/ 16462 h 123187"/>
                    <a:gd name="connsiteX9" fmla="*/ 65582 w 572825"/>
                    <a:gd name="connsiteY9" fmla="*/ 0 h 123187"/>
                    <a:gd name="connsiteX10" fmla="*/ 572825 w 572825"/>
                    <a:gd name="connsiteY10" fmla="*/ 123187 h 123187"/>
                    <a:gd name="connsiteX0" fmla="*/ 65582 w 65582"/>
                    <a:gd name="connsiteY0" fmla="*/ 100896 h 114946"/>
                    <a:gd name="connsiteX1" fmla="*/ 59403 w 65582"/>
                    <a:gd name="connsiteY1" fmla="*/ 102440 h 114946"/>
                    <a:gd name="connsiteX2" fmla="*/ 59403 w 65582"/>
                    <a:gd name="connsiteY2" fmla="*/ 114946 h 114946"/>
                    <a:gd name="connsiteX3" fmla="*/ 28139 w 65582"/>
                    <a:gd name="connsiteY3" fmla="*/ 105567 h 114946"/>
                    <a:gd name="connsiteX4" fmla="*/ 28139 w 65582"/>
                    <a:gd name="connsiteY4" fmla="*/ 89934 h 114946"/>
                    <a:gd name="connsiteX5" fmla="*/ 14069 w 65582"/>
                    <a:gd name="connsiteY5" fmla="*/ 61796 h 114946"/>
                    <a:gd name="connsiteX6" fmla="*/ 0 w 65582"/>
                    <a:gd name="connsiteY6" fmla="*/ 24278 h 114946"/>
                    <a:gd name="connsiteX7" fmla="*/ 17196 w 65582"/>
                    <a:gd name="connsiteY7" fmla="*/ 16462 h 114946"/>
                    <a:gd name="connsiteX8" fmla="*/ 34391 w 65582"/>
                    <a:gd name="connsiteY8" fmla="*/ 16462 h 114946"/>
                    <a:gd name="connsiteX9" fmla="*/ 65582 w 65582"/>
                    <a:gd name="connsiteY9" fmla="*/ 0 h 114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582" h="114946">
                      <a:moveTo>
                        <a:pt x="65582" y="100896"/>
                      </a:moveTo>
                      <a:lnTo>
                        <a:pt x="59403" y="102440"/>
                      </a:lnTo>
                      <a:lnTo>
                        <a:pt x="59403" y="114946"/>
                      </a:lnTo>
                      <a:lnTo>
                        <a:pt x="28139" y="105567"/>
                      </a:lnTo>
                      <a:lnTo>
                        <a:pt x="28139" y="89934"/>
                      </a:lnTo>
                      <a:lnTo>
                        <a:pt x="14069" y="61796"/>
                      </a:lnTo>
                      <a:lnTo>
                        <a:pt x="0" y="24278"/>
                      </a:lnTo>
                      <a:lnTo>
                        <a:pt x="17196" y="16462"/>
                      </a:lnTo>
                      <a:lnTo>
                        <a:pt x="34391" y="16462"/>
                      </a:lnTo>
                      <a:lnTo>
                        <a:pt x="65582" y="0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B3AE128E-B96E-7EC0-3F58-167F0D24BB8A}"/>
                    </a:ext>
                  </a:extLst>
                </p:cNvPr>
                <p:cNvSpPr/>
                <p:nvPr/>
              </p:nvSpPr>
              <p:spPr>
                <a:xfrm>
                  <a:off x="1496396" y="1029282"/>
                  <a:ext cx="622171" cy="540680"/>
                </a:xfrm>
                <a:custGeom>
                  <a:avLst/>
                  <a:gdLst>
                    <a:gd name="connsiteX0" fmla="*/ 2673676 w 3032760"/>
                    <a:gd name="connsiteY0" fmla="*/ 0 h 2635532"/>
                    <a:gd name="connsiteX1" fmla="*/ 2739388 w 3032760"/>
                    <a:gd name="connsiteY1" fmla="*/ 89182 h 2635532"/>
                    <a:gd name="connsiteX2" fmla="*/ 2866388 w 3032760"/>
                    <a:gd name="connsiteY2" fmla="*/ 114582 h 2635532"/>
                    <a:gd name="connsiteX3" fmla="*/ 2904492 w 3032760"/>
                    <a:gd name="connsiteY3" fmla="*/ 178082 h 2635532"/>
                    <a:gd name="connsiteX4" fmla="*/ 2904492 w 3032760"/>
                    <a:gd name="connsiteY4" fmla="*/ 247932 h 2635532"/>
                    <a:gd name="connsiteX5" fmla="*/ 2853692 w 3032760"/>
                    <a:gd name="connsiteY5" fmla="*/ 266982 h 2635532"/>
                    <a:gd name="connsiteX6" fmla="*/ 2872740 w 3032760"/>
                    <a:gd name="connsiteY6" fmla="*/ 324132 h 2635532"/>
                    <a:gd name="connsiteX7" fmla="*/ 2942588 w 3032760"/>
                    <a:gd name="connsiteY7" fmla="*/ 374932 h 2635532"/>
                    <a:gd name="connsiteX8" fmla="*/ 2942588 w 3032760"/>
                    <a:gd name="connsiteY8" fmla="*/ 565432 h 2635532"/>
                    <a:gd name="connsiteX9" fmla="*/ 3025140 w 3032760"/>
                    <a:gd name="connsiteY9" fmla="*/ 679732 h 2635532"/>
                    <a:gd name="connsiteX10" fmla="*/ 2987040 w 3032760"/>
                    <a:gd name="connsiteY10" fmla="*/ 749582 h 2635532"/>
                    <a:gd name="connsiteX11" fmla="*/ 3018108 w 3032760"/>
                    <a:gd name="connsiteY11" fmla="*/ 780648 h 2635532"/>
                    <a:gd name="connsiteX12" fmla="*/ 3017520 w 3032760"/>
                    <a:gd name="connsiteY12" fmla="*/ 783872 h 2635532"/>
                    <a:gd name="connsiteX13" fmla="*/ 2987040 w 3032760"/>
                    <a:gd name="connsiteY13" fmla="*/ 1050572 h 2635532"/>
                    <a:gd name="connsiteX14" fmla="*/ 3032760 w 3032760"/>
                    <a:gd name="connsiteY14" fmla="*/ 1180112 h 2635532"/>
                    <a:gd name="connsiteX15" fmla="*/ 3009900 w 3032760"/>
                    <a:gd name="connsiteY15" fmla="*/ 1294412 h 2635532"/>
                    <a:gd name="connsiteX16" fmla="*/ 2971800 w 3032760"/>
                    <a:gd name="connsiteY16" fmla="*/ 1355372 h 2635532"/>
                    <a:gd name="connsiteX17" fmla="*/ 2994660 w 3032760"/>
                    <a:gd name="connsiteY17" fmla="*/ 1484912 h 2635532"/>
                    <a:gd name="connsiteX18" fmla="*/ 2910840 w 3032760"/>
                    <a:gd name="connsiteY18" fmla="*/ 1484912 h 2635532"/>
                    <a:gd name="connsiteX19" fmla="*/ 2796540 w 3032760"/>
                    <a:gd name="connsiteY19" fmla="*/ 1583972 h 2635532"/>
                    <a:gd name="connsiteX20" fmla="*/ 2781300 w 3032760"/>
                    <a:gd name="connsiteY20" fmla="*/ 1667792 h 2635532"/>
                    <a:gd name="connsiteX21" fmla="*/ 2865120 w 3032760"/>
                    <a:gd name="connsiteY21" fmla="*/ 1675412 h 2635532"/>
                    <a:gd name="connsiteX22" fmla="*/ 2834640 w 3032760"/>
                    <a:gd name="connsiteY22" fmla="*/ 1766852 h 2635532"/>
                    <a:gd name="connsiteX23" fmla="*/ 2750820 w 3032760"/>
                    <a:gd name="connsiteY23" fmla="*/ 1797332 h 2635532"/>
                    <a:gd name="connsiteX24" fmla="*/ 2727960 w 3032760"/>
                    <a:gd name="connsiteY24" fmla="*/ 1858292 h 2635532"/>
                    <a:gd name="connsiteX25" fmla="*/ 2667000 w 3032760"/>
                    <a:gd name="connsiteY25" fmla="*/ 1873532 h 2635532"/>
                    <a:gd name="connsiteX26" fmla="*/ 2667000 w 3032760"/>
                    <a:gd name="connsiteY26" fmla="*/ 1919252 h 2635532"/>
                    <a:gd name="connsiteX27" fmla="*/ 2712720 w 3032760"/>
                    <a:gd name="connsiteY27" fmla="*/ 1980212 h 2635532"/>
                    <a:gd name="connsiteX28" fmla="*/ 2621280 w 3032760"/>
                    <a:gd name="connsiteY28" fmla="*/ 2064032 h 2635532"/>
                    <a:gd name="connsiteX29" fmla="*/ 2606040 w 3032760"/>
                    <a:gd name="connsiteY29" fmla="*/ 2124992 h 2635532"/>
                    <a:gd name="connsiteX30" fmla="*/ 2552700 w 3032760"/>
                    <a:gd name="connsiteY30" fmla="*/ 2140232 h 2635532"/>
                    <a:gd name="connsiteX31" fmla="*/ 2545080 w 3032760"/>
                    <a:gd name="connsiteY31" fmla="*/ 2201192 h 2635532"/>
                    <a:gd name="connsiteX32" fmla="*/ 2499360 w 3032760"/>
                    <a:gd name="connsiteY32" fmla="*/ 2231672 h 2635532"/>
                    <a:gd name="connsiteX33" fmla="*/ 2362200 w 3032760"/>
                    <a:gd name="connsiteY33" fmla="*/ 2239292 h 2635532"/>
                    <a:gd name="connsiteX34" fmla="*/ 2225040 w 3032760"/>
                    <a:gd name="connsiteY34" fmla="*/ 2109752 h 2635532"/>
                    <a:gd name="connsiteX35" fmla="*/ 2148840 w 3032760"/>
                    <a:gd name="connsiteY35" fmla="*/ 2102132 h 2635532"/>
                    <a:gd name="connsiteX36" fmla="*/ 2080260 w 3032760"/>
                    <a:gd name="connsiteY36" fmla="*/ 2147852 h 2635532"/>
                    <a:gd name="connsiteX37" fmla="*/ 1920240 w 3032760"/>
                    <a:gd name="connsiteY37" fmla="*/ 2071652 h 2635532"/>
                    <a:gd name="connsiteX38" fmla="*/ 1905000 w 3032760"/>
                    <a:gd name="connsiteY38" fmla="*/ 1964972 h 2635532"/>
                    <a:gd name="connsiteX39" fmla="*/ 1813560 w 3032760"/>
                    <a:gd name="connsiteY39" fmla="*/ 2010692 h 2635532"/>
                    <a:gd name="connsiteX40" fmla="*/ 1821180 w 3032760"/>
                    <a:gd name="connsiteY40" fmla="*/ 2056412 h 2635532"/>
                    <a:gd name="connsiteX41" fmla="*/ 1767840 w 3032760"/>
                    <a:gd name="connsiteY41" fmla="*/ 2064032 h 2635532"/>
                    <a:gd name="connsiteX42" fmla="*/ 1638300 w 3032760"/>
                    <a:gd name="connsiteY42" fmla="*/ 2086892 h 2635532"/>
                    <a:gd name="connsiteX43" fmla="*/ 1684020 w 3032760"/>
                    <a:gd name="connsiteY43" fmla="*/ 1964972 h 2635532"/>
                    <a:gd name="connsiteX44" fmla="*/ 1638300 w 3032760"/>
                    <a:gd name="connsiteY44" fmla="*/ 1957352 h 2635532"/>
                    <a:gd name="connsiteX45" fmla="*/ 1569720 w 3032760"/>
                    <a:gd name="connsiteY45" fmla="*/ 1980212 h 2635532"/>
                    <a:gd name="connsiteX46" fmla="*/ 1531620 w 3032760"/>
                    <a:gd name="connsiteY46" fmla="*/ 1949732 h 2635532"/>
                    <a:gd name="connsiteX47" fmla="*/ 1478280 w 3032760"/>
                    <a:gd name="connsiteY47" fmla="*/ 1995452 h 2635532"/>
                    <a:gd name="connsiteX48" fmla="*/ 1432560 w 3032760"/>
                    <a:gd name="connsiteY48" fmla="*/ 1980212 h 2635532"/>
                    <a:gd name="connsiteX49" fmla="*/ 1341120 w 3032760"/>
                    <a:gd name="connsiteY49" fmla="*/ 2071652 h 2635532"/>
                    <a:gd name="connsiteX50" fmla="*/ 1264920 w 3032760"/>
                    <a:gd name="connsiteY50" fmla="*/ 2003072 h 2635532"/>
                    <a:gd name="connsiteX51" fmla="*/ 1158240 w 3032760"/>
                    <a:gd name="connsiteY51" fmla="*/ 2003072 h 2635532"/>
                    <a:gd name="connsiteX52" fmla="*/ 1013460 w 3032760"/>
                    <a:gd name="connsiteY52" fmla="*/ 2163092 h 2635532"/>
                    <a:gd name="connsiteX53" fmla="*/ 975360 w 3032760"/>
                    <a:gd name="connsiteY53" fmla="*/ 2269772 h 2635532"/>
                    <a:gd name="connsiteX54" fmla="*/ 876300 w 3032760"/>
                    <a:gd name="connsiteY54" fmla="*/ 2315492 h 2635532"/>
                    <a:gd name="connsiteX55" fmla="*/ 853440 w 3032760"/>
                    <a:gd name="connsiteY55" fmla="*/ 2475512 h 2635532"/>
                    <a:gd name="connsiteX56" fmla="*/ 769620 w 3032760"/>
                    <a:gd name="connsiteY56" fmla="*/ 2536472 h 2635532"/>
                    <a:gd name="connsiteX57" fmla="*/ 655320 w 3032760"/>
                    <a:gd name="connsiteY57" fmla="*/ 2635532 h 2635532"/>
                    <a:gd name="connsiteX58" fmla="*/ 579120 w 3032760"/>
                    <a:gd name="connsiteY58" fmla="*/ 2635532 h 2635532"/>
                    <a:gd name="connsiteX59" fmla="*/ 609600 w 3032760"/>
                    <a:gd name="connsiteY59" fmla="*/ 2513612 h 2635532"/>
                    <a:gd name="connsiteX60" fmla="*/ 518160 w 3032760"/>
                    <a:gd name="connsiteY60" fmla="*/ 2384072 h 2635532"/>
                    <a:gd name="connsiteX61" fmla="*/ 403860 w 3032760"/>
                    <a:gd name="connsiteY61" fmla="*/ 2361212 h 2635532"/>
                    <a:gd name="connsiteX62" fmla="*/ 335280 w 3032760"/>
                    <a:gd name="connsiteY62" fmla="*/ 2429792 h 2635532"/>
                    <a:gd name="connsiteX63" fmla="*/ 266700 w 3032760"/>
                    <a:gd name="connsiteY63" fmla="*/ 2391692 h 2635532"/>
                    <a:gd name="connsiteX64" fmla="*/ 205740 w 3032760"/>
                    <a:gd name="connsiteY64" fmla="*/ 2399312 h 2635532"/>
                    <a:gd name="connsiteX65" fmla="*/ 228600 w 3032760"/>
                    <a:gd name="connsiteY65" fmla="*/ 2498372 h 2635532"/>
                    <a:gd name="connsiteX66" fmla="*/ 167640 w 3032760"/>
                    <a:gd name="connsiteY66" fmla="*/ 2582192 h 2635532"/>
                    <a:gd name="connsiteX67" fmla="*/ 60960 w 3032760"/>
                    <a:gd name="connsiteY67" fmla="*/ 2566952 h 2635532"/>
                    <a:gd name="connsiteX68" fmla="*/ 45720 w 3032760"/>
                    <a:gd name="connsiteY68" fmla="*/ 2399312 h 2635532"/>
                    <a:gd name="connsiteX69" fmla="*/ 91440 w 3032760"/>
                    <a:gd name="connsiteY69" fmla="*/ 2353592 h 2635532"/>
                    <a:gd name="connsiteX70" fmla="*/ 76200 w 3032760"/>
                    <a:gd name="connsiteY70" fmla="*/ 2170712 h 2635532"/>
                    <a:gd name="connsiteX71" fmla="*/ 0 w 3032760"/>
                    <a:gd name="connsiteY71" fmla="*/ 2155472 h 2635532"/>
                    <a:gd name="connsiteX72" fmla="*/ 0 w 3032760"/>
                    <a:gd name="connsiteY72" fmla="*/ 2094512 h 2635532"/>
                    <a:gd name="connsiteX73" fmla="*/ 60960 w 3032760"/>
                    <a:gd name="connsiteY73" fmla="*/ 2033552 h 2635532"/>
                    <a:gd name="connsiteX74" fmla="*/ 83820 w 3032760"/>
                    <a:gd name="connsiteY74" fmla="*/ 1728752 h 2635532"/>
                    <a:gd name="connsiteX75" fmla="*/ 121920 w 3032760"/>
                    <a:gd name="connsiteY75" fmla="*/ 1698272 h 2635532"/>
                    <a:gd name="connsiteX76" fmla="*/ 106680 w 3032760"/>
                    <a:gd name="connsiteY76" fmla="*/ 1583972 h 2635532"/>
                    <a:gd name="connsiteX77" fmla="*/ 45720 w 3032760"/>
                    <a:gd name="connsiteY77" fmla="*/ 1523012 h 2635532"/>
                    <a:gd name="connsiteX78" fmla="*/ 38100 w 3032760"/>
                    <a:gd name="connsiteY78" fmla="*/ 1340132 h 2635532"/>
                    <a:gd name="connsiteX79" fmla="*/ 129540 w 3032760"/>
                    <a:gd name="connsiteY79" fmla="*/ 1218212 h 2635532"/>
                    <a:gd name="connsiteX80" fmla="*/ 121920 w 3032760"/>
                    <a:gd name="connsiteY80" fmla="*/ 1157252 h 2635532"/>
                    <a:gd name="connsiteX81" fmla="*/ 106680 w 3032760"/>
                    <a:gd name="connsiteY81" fmla="*/ 1065812 h 2635532"/>
                    <a:gd name="connsiteX82" fmla="*/ 76200 w 3032760"/>
                    <a:gd name="connsiteY82" fmla="*/ 997232 h 2635532"/>
                    <a:gd name="connsiteX83" fmla="*/ 76200 w 3032760"/>
                    <a:gd name="connsiteY83" fmla="*/ 943892 h 2635532"/>
                    <a:gd name="connsiteX84" fmla="*/ 236220 w 3032760"/>
                    <a:gd name="connsiteY84" fmla="*/ 867692 h 2635532"/>
                    <a:gd name="connsiteX85" fmla="*/ 251460 w 3032760"/>
                    <a:gd name="connsiteY85" fmla="*/ 768632 h 2635532"/>
                    <a:gd name="connsiteX86" fmla="*/ 228600 w 3032760"/>
                    <a:gd name="connsiteY86" fmla="*/ 700052 h 2635532"/>
                    <a:gd name="connsiteX87" fmla="*/ 259080 w 3032760"/>
                    <a:gd name="connsiteY87" fmla="*/ 471452 h 2635532"/>
                    <a:gd name="connsiteX88" fmla="*/ 342900 w 3032760"/>
                    <a:gd name="connsiteY88" fmla="*/ 364772 h 2635532"/>
                    <a:gd name="connsiteX89" fmla="*/ 358140 w 3032760"/>
                    <a:gd name="connsiteY89" fmla="*/ 242852 h 2635532"/>
                    <a:gd name="connsiteX90" fmla="*/ 457200 w 3032760"/>
                    <a:gd name="connsiteY90" fmla="*/ 159032 h 2635532"/>
                    <a:gd name="connsiteX91" fmla="*/ 457200 w 3032760"/>
                    <a:gd name="connsiteY91" fmla="*/ 113312 h 2635532"/>
                    <a:gd name="connsiteX92" fmla="*/ 548640 w 3032760"/>
                    <a:gd name="connsiteY92" fmla="*/ 67592 h 2635532"/>
                    <a:gd name="connsiteX93" fmla="*/ 609600 w 3032760"/>
                    <a:gd name="connsiteY93" fmla="*/ 113312 h 2635532"/>
                    <a:gd name="connsiteX94" fmla="*/ 662940 w 3032760"/>
                    <a:gd name="connsiteY94" fmla="*/ 37112 h 2635532"/>
                    <a:gd name="connsiteX95" fmla="*/ 861060 w 3032760"/>
                    <a:gd name="connsiteY95" fmla="*/ 37112 h 2635532"/>
                    <a:gd name="connsiteX96" fmla="*/ 777240 w 3032760"/>
                    <a:gd name="connsiteY96" fmla="*/ 143792 h 2635532"/>
                    <a:gd name="connsiteX97" fmla="*/ 784860 w 3032760"/>
                    <a:gd name="connsiteY97" fmla="*/ 258092 h 2635532"/>
                    <a:gd name="connsiteX98" fmla="*/ 655320 w 3032760"/>
                    <a:gd name="connsiteY98" fmla="*/ 387632 h 2635532"/>
                    <a:gd name="connsiteX99" fmla="*/ 685800 w 3032760"/>
                    <a:gd name="connsiteY99" fmla="*/ 448592 h 2635532"/>
                    <a:gd name="connsiteX100" fmla="*/ 693420 w 3032760"/>
                    <a:gd name="connsiteY100" fmla="*/ 509552 h 2635532"/>
                    <a:gd name="connsiteX101" fmla="*/ 731520 w 3032760"/>
                    <a:gd name="connsiteY101" fmla="*/ 547652 h 2635532"/>
                    <a:gd name="connsiteX102" fmla="*/ 906780 w 3032760"/>
                    <a:gd name="connsiteY102" fmla="*/ 700052 h 2635532"/>
                    <a:gd name="connsiteX103" fmla="*/ 1013460 w 3032760"/>
                    <a:gd name="connsiteY103" fmla="*/ 753392 h 2635532"/>
                    <a:gd name="connsiteX104" fmla="*/ 1043940 w 3032760"/>
                    <a:gd name="connsiteY104" fmla="*/ 799112 h 2635532"/>
                    <a:gd name="connsiteX105" fmla="*/ 1089660 w 3032760"/>
                    <a:gd name="connsiteY105" fmla="*/ 791492 h 2635532"/>
                    <a:gd name="connsiteX106" fmla="*/ 1234440 w 3032760"/>
                    <a:gd name="connsiteY106" fmla="*/ 837212 h 2635532"/>
                    <a:gd name="connsiteX107" fmla="*/ 1463040 w 3032760"/>
                    <a:gd name="connsiteY107" fmla="*/ 799112 h 2635532"/>
                    <a:gd name="connsiteX108" fmla="*/ 1699260 w 3032760"/>
                    <a:gd name="connsiteY108" fmla="*/ 837212 h 2635532"/>
                    <a:gd name="connsiteX109" fmla="*/ 1775460 w 3032760"/>
                    <a:gd name="connsiteY109" fmla="*/ 730532 h 2635532"/>
                    <a:gd name="connsiteX110" fmla="*/ 1874520 w 3032760"/>
                    <a:gd name="connsiteY110" fmla="*/ 669572 h 2635532"/>
                    <a:gd name="connsiteX111" fmla="*/ 1882140 w 3032760"/>
                    <a:gd name="connsiteY111" fmla="*/ 578132 h 2635532"/>
                    <a:gd name="connsiteX112" fmla="*/ 1965960 w 3032760"/>
                    <a:gd name="connsiteY112" fmla="*/ 471452 h 2635532"/>
                    <a:gd name="connsiteX113" fmla="*/ 1981200 w 3032760"/>
                    <a:gd name="connsiteY113" fmla="*/ 357152 h 2635532"/>
                    <a:gd name="connsiteX114" fmla="*/ 1958340 w 3032760"/>
                    <a:gd name="connsiteY114" fmla="*/ 288572 h 2635532"/>
                    <a:gd name="connsiteX115" fmla="*/ 2026920 w 3032760"/>
                    <a:gd name="connsiteY115" fmla="*/ 181892 h 2635532"/>
                    <a:gd name="connsiteX116" fmla="*/ 2072640 w 3032760"/>
                    <a:gd name="connsiteY116" fmla="*/ 136172 h 2635532"/>
                    <a:gd name="connsiteX117" fmla="*/ 2286000 w 3032760"/>
                    <a:gd name="connsiteY117" fmla="*/ 59972 h 2635532"/>
                    <a:gd name="connsiteX118" fmla="*/ 2369820 w 3032760"/>
                    <a:gd name="connsiteY118" fmla="*/ 59972 h 2635532"/>
                    <a:gd name="connsiteX119" fmla="*/ 2484120 w 3032760"/>
                    <a:gd name="connsiteY119" fmla="*/ 21872 h 2635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</a:cxnLst>
                  <a:rect l="l" t="t" r="r" b="b"/>
                  <a:pathLst>
                    <a:path w="3032760" h="2635532">
                      <a:moveTo>
                        <a:pt x="2673676" y="0"/>
                      </a:moveTo>
                      <a:lnTo>
                        <a:pt x="2739388" y="89182"/>
                      </a:lnTo>
                      <a:lnTo>
                        <a:pt x="2866388" y="114582"/>
                      </a:lnTo>
                      <a:lnTo>
                        <a:pt x="2904492" y="178082"/>
                      </a:lnTo>
                      <a:lnTo>
                        <a:pt x="2904492" y="247932"/>
                      </a:lnTo>
                      <a:lnTo>
                        <a:pt x="2853692" y="266982"/>
                      </a:lnTo>
                      <a:lnTo>
                        <a:pt x="2872740" y="324132"/>
                      </a:lnTo>
                      <a:lnTo>
                        <a:pt x="2942588" y="374932"/>
                      </a:lnTo>
                      <a:lnTo>
                        <a:pt x="2942588" y="565432"/>
                      </a:lnTo>
                      <a:lnTo>
                        <a:pt x="3025140" y="679732"/>
                      </a:lnTo>
                      <a:lnTo>
                        <a:pt x="2987040" y="749582"/>
                      </a:lnTo>
                      <a:lnTo>
                        <a:pt x="3018108" y="780648"/>
                      </a:lnTo>
                      <a:lnTo>
                        <a:pt x="3017520" y="783872"/>
                      </a:lnTo>
                      <a:lnTo>
                        <a:pt x="2987040" y="1050572"/>
                      </a:lnTo>
                      <a:lnTo>
                        <a:pt x="3032760" y="1180112"/>
                      </a:lnTo>
                      <a:lnTo>
                        <a:pt x="3009900" y="1294412"/>
                      </a:lnTo>
                      <a:lnTo>
                        <a:pt x="2971800" y="1355372"/>
                      </a:lnTo>
                      <a:lnTo>
                        <a:pt x="2994660" y="1484912"/>
                      </a:lnTo>
                      <a:lnTo>
                        <a:pt x="2910840" y="1484912"/>
                      </a:lnTo>
                      <a:lnTo>
                        <a:pt x="2796540" y="1583972"/>
                      </a:lnTo>
                      <a:lnTo>
                        <a:pt x="2781300" y="1667792"/>
                      </a:lnTo>
                      <a:lnTo>
                        <a:pt x="2865120" y="1675412"/>
                      </a:lnTo>
                      <a:lnTo>
                        <a:pt x="2834640" y="1766852"/>
                      </a:lnTo>
                      <a:lnTo>
                        <a:pt x="2750820" y="1797332"/>
                      </a:lnTo>
                      <a:lnTo>
                        <a:pt x="2727960" y="1858292"/>
                      </a:lnTo>
                      <a:lnTo>
                        <a:pt x="2667000" y="1873532"/>
                      </a:lnTo>
                      <a:lnTo>
                        <a:pt x="2667000" y="1919252"/>
                      </a:lnTo>
                      <a:lnTo>
                        <a:pt x="2712720" y="1980212"/>
                      </a:lnTo>
                      <a:lnTo>
                        <a:pt x="2621280" y="2064032"/>
                      </a:lnTo>
                      <a:lnTo>
                        <a:pt x="2606040" y="2124992"/>
                      </a:lnTo>
                      <a:lnTo>
                        <a:pt x="2552700" y="2140232"/>
                      </a:lnTo>
                      <a:lnTo>
                        <a:pt x="2545080" y="2201192"/>
                      </a:lnTo>
                      <a:lnTo>
                        <a:pt x="2499360" y="2231672"/>
                      </a:lnTo>
                      <a:lnTo>
                        <a:pt x="2362200" y="2239292"/>
                      </a:lnTo>
                      <a:lnTo>
                        <a:pt x="2225040" y="2109752"/>
                      </a:lnTo>
                      <a:lnTo>
                        <a:pt x="2148840" y="2102132"/>
                      </a:lnTo>
                      <a:lnTo>
                        <a:pt x="2080260" y="2147852"/>
                      </a:lnTo>
                      <a:lnTo>
                        <a:pt x="1920240" y="2071652"/>
                      </a:lnTo>
                      <a:lnTo>
                        <a:pt x="1905000" y="1964972"/>
                      </a:lnTo>
                      <a:lnTo>
                        <a:pt x="1813560" y="2010692"/>
                      </a:lnTo>
                      <a:lnTo>
                        <a:pt x="1821180" y="2056412"/>
                      </a:lnTo>
                      <a:lnTo>
                        <a:pt x="1767840" y="2064032"/>
                      </a:lnTo>
                      <a:lnTo>
                        <a:pt x="1638300" y="2086892"/>
                      </a:lnTo>
                      <a:lnTo>
                        <a:pt x="1684020" y="1964972"/>
                      </a:lnTo>
                      <a:lnTo>
                        <a:pt x="1638300" y="1957352"/>
                      </a:lnTo>
                      <a:lnTo>
                        <a:pt x="1569720" y="1980212"/>
                      </a:lnTo>
                      <a:lnTo>
                        <a:pt x="1531620" y="1949732"/>
                      </a:lnTo>
                      <a:lnTo>
                        <a:pt x="1478280" y="1995452"/>
                      </a:lnTo>
                      <a:lnTo>
                        <a:pt x="1432560" y="1980212"/>
                      </a:lnTo>
                      <a:lnTo>
                        <a:pt x="1341120" y="2071652"/>
                      </a:lnTo>
                      <a:lnTo>
                        <a:pt x="1264920" y="2003072"/>
                      </a:lnTo>
                      <a:lnTo>
                        <a:pt x="1158240" y="2003072"/>
                      </a:lnTo>
                      <a:lnTo>
                        <a:pt x="1013460" y="2163092"/>
                      </a:lnTo>
                      <a:lnTo>
                        <a:pt x="975360" y="2269772"/>
                      </a:lnTo>
                      <a:lnTo>
                        <a:pt x="876300" y="2315492"/>
                      </a:lnTo>
                      <a:lnTo>
                        <a:pt x="853440" y="2475512"/>
                      </a:lnTo>
                      <a:lnTo>
                        <a:pt x="769620" y="2536472"/>
                      </a:lnTo>
                      <a:lnTo>
                        <a:pt x="655320" y="2635532"/>
                      </a:lnTo>
                      <a:lnTo>
                        <a:pt x="579120" y="2635532"/>
                      </a:lnTo>
                      <a:lnTo>
                        <a:pt x="609600" y="2513612"/>
                      </a:lnTo>
                      <a:lnTo>
                        <a:pt x="518160" y="2384072"/>
                      </a:lnTo>
                      <a:lnTo>
                        <a:pt x="403860" y="2361212"/>
                      </a:lnTo>
                      <a:lnTo>
                        <a:pt x="335280" y="2429792"/>
                      </a:lnTo>
                      <a:lnTo>
                        <a:pt x="266700" y="2391692"/>
                      </a:lnTo>
                      <a:lnTo>
                        <a:pt x="205740" y="2399312"/>
                      </a:lnTo>
                      <a:lnTo>
                        <a:pt x="228600" y="2498372"/>
                      </a:lnTo>
                      <a:lnTo>
                        <a:pt x="167640" y="2582192"/>
                      </a:lnTo>
                      <a:lnTo>
                        <a:pt x="60960" y="2566952"/>
                      </a:lnTo>
                      <a:lnTo>
                        <a:pt x="45720" y="2399312"/>
                      </a:lnTo>
                      <a:lnTo>
                        <a:pt x="91440" y="2353592"/>
                      </a:lnTo>
                      <a:lnTo>
                        <a:pt x="76200" y="2170712"/>
                      </a:lnTo>
                      <a:lnTo>
                        <a:pt x="0" y="2155472"/>
                      </a:lnTo>
                      <a:lnTo>
                        <a:pt x="0" y="2094512"/>
                      </a:lnTo>
                      <a:lnTo>
                        <a:pt x="60960" y="2033552"/>
                      </a:lnTo>
                      <a:lnTo>
                        <a:pt x="83820" y="1728752"/>
                      </a:lnTo>
                      <a:lnTo>
                        <a:pt x="121920" y="1698272"/>
                      </a:lnTo>
                      <a:lnTo>
                        <a:pt x="106680" y="1583972"/>
                      </a:lnTo>
                      <a:lnTo>
                        <a:pt x="45720" y="1523012"/>
                      </a:lnTo>
                      <a:lnTo>
                        <a:pt x="38100" y="1340132"/>
                      </a:lnTo>
                      <a:lnTo>
                        <a:pt x="129540" y="1218212"/>
                      </a:lnTo>
                      <a:lnTo>
                        <a:pt x="121920" y="1157252"/>
                      </a:lnTo>
                      <a:lnTo>
                        <a:pt x="106680" y="1065812"/>
                      </a:lnTo>
                      <a:lnTo>
                        <a:pt x="76200" y="997232"/>
                      </a:lnTo>
                      <a:lnTo>
                        <a:pt x="76200" y="943892"/>
                      </a:lnTo>
                      <a:lnTo>
                        <a:pt x="236220" y="867692"/>
                      </a:lnTo>
                      <a:lnTo>
                        <a:pt x="251460" y="768632"/>
                      </a:lnTo>
                      <a:lnTo>
                        <a:pt x="228600" y="700052"/>
                      </a:lnTo>
                      <a:lnTo>
                        <a:pt x="259080" y="471452"/>
                      </a:lnTo>
                      <a:lnTo>
                        <a:pt x="342900" y="364772"/>
                      </a:lnTo>
                      <a:lnTo>
                        <a:pt x="358140" y="242852"/>
                      </a:lnTo>
                      <a:lnTo>
                        <a:pt x="457200" y="159032"/>
                      </a:lnTo>
                      <a:lnTo>
                        <a:pt x="457200" y="113312"/>
                      </a:lnTo>
                      <a:lnTo>
                        <a:pt x="548640" y="67592"/>
                      </a:lnTo>
                      <a:lnTo>
                        <a:pt x="609600" y="113312"/>
                      </a:lnTo>
                      <a:lnTo>
                        <a:pt x="662940" y="37112"/>
                      </a:lnTo>
                      <a:lnTo>
                        <a:pt x="861060" y="37112"/>
                      </a:lnTo>
                      <a:lnTo>
                        <a:pt x="777240" y="143792"/>
                      </a:lnTo>
                      <a:lnTo>
                        <a:pt x="784860" y="258092"/>
                      </a:lnTo>
                      <a:lnTo>
                        <a:pt x="655320" y="387632"/>
                      </a:lnTo>
                      <a:lnTo>
                        <a:pt x="685800" y="448592"/>
                      </a:lnTo>
                      <a:lnTo>
                        <a:pt x="693420" y="509552"/>
                      </a:lnTo>
                      <a:lnTo>
                        <a:pt x="731520" y="547652"/>
                      </a:lnTo>
                      <a:lnTo>
                        <a:pt x="906780" y="700052"/>
                      </a:lnTo>
                      <a:lnTo>
                        <a:pt x="1013460" y="753392"/>
                      </a:lnTo>
                      <a:lnTo>
                        <a:pt x="1043940" y="799112"/>
                      </a:lnTo>
                      <a:lnTo>
                        <a:pt x="1089660" y="791492"/>
                      </a:lnTo>
                      <a:lnTo>
                        <a:pt x="1234440" y="837212"/>
                      </a:lnTo>
                      <a:lnTo>
                        <a:pt x="1463040" y="799112"/>
                      </a:lnTo>
                      <a:lnTo>
                        <a:pt x="1699260" y="837212"/>
                      </a:lnTo>
                      <a:lnTo>
                        <a:pt x="1775460" y="730532"/>
                      </a:lnTo>
                      <a:lnTo>
                        <a:pt x="1874520" y="669572"/>
                      </a:lnTo>
                      <a:lnTo>
                        <a:pt x="1882140" y="578132"/>
                      </a:lnTo>
                      <a:lnTo>
                        <a:pt x="1965960" y="471452"/>
                      </a:lnTo>
                      <a:lnTo>
                        <a:pt x="1981200" y="357152"/>
                      </a:lnTo>
                      <a:lnTo>
                        <a:pt x="1958340" y="288572"/>
                      </a:lnTo>
                      <a:lnTo>
                        <a:pt x="2026920" y="181892"/>
                      </a:lnTo>
                      <a:lnTo>
                        <a:pt x="2072640" y="136172"/>
                      </a:lnTo>
                      <a:lnTo>
                        <a:pt x="2286000" y="59972"/>
                      </a:lnTo>
                      <a:lnTo>
                        <a:pt x="2369820" y="59972"/>
                      </a:lnTo>
                      <a:lnTo>
                        <a:pt x="2484120" y="21872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681A95FD-AB18-4419-9DE0-AE6F09576D30}"/>
                    </a:ext>
                  </a:extLst>
                </p:cNvPr>
                <p:cNvSpPr/>
                <p:nvPr/>
              </p:nvSpPr>
              <p:spPr>
                <a:xfrm>
                  <a:off x="2518757" y="965507"/>
                  <a:ext cx="789898" cy="837378"/>
                </a:xfrm>
                <a:custGeom>
                  <a:avLst/>
                  <a:gdLst>
                    <a:gd name="connsiteX0" fmla="*/ 2137412 w 3850336"/>
                    <a:gd name="connsiteY0" fmla="*/ 0 h 4081780"/>
                    <a:gd name="connsiteX1" fmla="*/ 2194560 w 3850336"/>
                    <a:gd name="connsiteY1" fmla="*/ 38100 h 4081780"/>
                    <a:gd name="connsiteX2" fmla="*/ 2251708 w 3850336"/>
                    <a:gd name="connsiteY2" fmla="*/ 107950 h 4081780"/>
                    <a:gd name="connsiteX3" fmla="*/ 2302508 w 3850336"/>
                    <a:gd name="connsiteY3" fmla="*/ 190500 h 4081780"/>
                    <a:gd name="connsiteX4" fmla="*/ 2359660 w 3850336"/>
                    <a:gd name="connsiteY4" fmla="*/ 203200 h 4081780"/>
                    <a:gd name="connsiteX5" fmla="*/ 2366012 w 3850336"/>
                    <a:gd name="connsiteY5" fmla="*/ 311150 h 4081780"/>
                    <a:gd name="connsiteX6" fmla="*/ 2397760 w 3850336"/>
                    <a:gd name="connsiteY6" fmla="*/ 349250 h 4081780"/>
                    <a:gd name="connsiteX7" fmla="*/ 2454908 w 3850336"/>
                    <a:gd name="connsiteY7" fmla="*/ 374650 h 4081780"/>
                    <a:gd name="connsiteX8" fmla="*/ 2499360 w 3850336"/>
                    <a:gd name="connsiteY8" fmla="*/ 368300 h 4081780"/>
                    <a:gd name="connsiteX9" fmla="*/ 2579400 w 3850336"/>
                    <a:gd name="connsiteY9" fmla="*/ 379506 h 4081780"/>
                    <a:gd name="connsiteX10" fmla="*/ 2537460 w 3850336"/>
                    <a:gd name="connsiteY10" fmla="*/ 439420 h 4081780"/>
                    <a:gd name="connsiteX11" fmla="*/ 2540756 w 3850336"/>
                    <a:gd name="connsiteY11" fmla="*/ 458888 h 4081780"/>
                    <a:gd name="connsiteX12" fmla="*/ 2569212 w 3850336"/>
                    <a:gd name="connsiteY12" fmla="*/ 482600 h 4081780"/>
                    <a:gd name="connsiteX13" fmla="*/ 2664460 w 3850336"/>
                    <a:gd name="connsiteY13" fmla="*/ 457200 h 4081780"/>
                    <a:gd name="connsiteX14" fmla="*/ 2867660 w 3850336"/>
                    <a:gd name="connsiteY14" fmla="*/ 495300 h 4081780"/>
                    <a:gd name="connsiteX15" fmla="*/ 2969260 w 3850336"/>
                    <a:gd name="connsiteY15" fmla="*/ 527050 h 4081780"/>
                    <a:gd name="connsiteX16" fmla="*/ 3001012 w 3850336"/>
                    <a:gd name="connsiteY16" fmla="*/ 552450 h 4081780"/>
                    <a:gd name="connsiteX17" fmla="*/ 3013708 w 3850336"/>
                    <a:gd name="connsiteY17" fmla="*/ 546102 h 4081780"/>
                    <a:gd name="connsiteX18" fmla="*/ 3013708 w 3850336"/>
                    <a:gd name="connsiteY18" fmla="*/ 596900 h 4081780"/>
                    <a:gd name="connsiteX19" fmla="*/ 2969260 w 3850336"/>
                    <a:gd name="connsiteY19" fmla="*/ 615950 h 4081780"/>
                    <a:gd name="connsiteX20" fmla="*/ 2956560 w 3850336"/>
                    <a:gd name="connsiteY20" fmla="*/ 660400 h 4081780"/>
                    <a:gd name="connsiteX21" fmla="*/ 2924812 w 3850336"/>
                    <a:gd name="connsiteY21" fmla="*/ 666750 h 4081780"/>
                    <a:gd name="connsiteX22" fmla="*/ 2912108 w 3850336"/>
                    <a:gd name="connsiteY22" fmla="*/ 781050 h 4081780"/>
                    <a:gd name="connsiteX23" fmla="*/ 2981960 w 3850336"/>
                    <a:gd name="connsiteY23" fmla="*/ 844550 h 4081780"/>
                    <a:gd name="connsiteX24" fmla="*/ 3026412 w 3850336"/>
                    <a:gd name="connsiteY24" fmla="*/ 850900 h 4081780"/>
                    <a:gd name="connsiteX25" fmla="*/ 3070860 w 3850336"/>
                    <a:gd name="connsiteY25" fmla="*/ 901700 h 4081780"/>
                    <a:gd name="connsiteX26" fmla="*/ 2981960 w 3850336"/>
                    <a:gd name="connsiteY26" fmla="*/ 1022350 h 4081780"/>
                    <a:gd name="connsiteX27" fmla="*/ 2905760 w 3850336"/>
                    <a:gd name="connsiteY27" fmla="*/ 1092200 h 4081780"/>
                    <a:gd name="connsiteX28" fmla="*/ 2905760 w 3850336"/>
                    <a:gd name="connsiteY28" fmla="*/ 1130300 h 4081780"/>
                    <a:gd name="connsiteX29" fmla="*/ 2969260 w 3850336"/>
                    <a:gd name="connsiteY29" fmla="*/ 1206500 h 4081780"/>
                    <a:gd name="connsiteX30" fmla="*/ 2931160 w 3850336"/>
                    <a:gd name="connsiteY30" fmla="*/ 1289050 h 4081780"/>
                    <a:gd name="connsiteX31" fmla="*/ 2848612 w 3850336"/>
                    <a:gd name="connsiteY31" fmla="*/ 1403350 h 4081780"/>
                    <a:gd name="connsiteX32" fmla="*/ 2874012 w 3850336"/>
                    <a:gd name="connsiteY32" fmla="*/ 1454150 h 4081780"/>
                    <a:gd name="connsiteX33" fmla="*/ 2835908 w 3850336"/>
                    <a:gd name="connsiteY33" fmla="*/ 1530350 h 4081780"/>
                    <a:gd name="connsiteX34" fmla="*/ 2861308 w 3850336"/>
                    <a:gd name="connsiteY34" fmla="*/ 1631950 h 4081780"/>
                    <a:gd name="connsiteX35" fmla="*/ 2931160 w 3850336"/>
                    <a:gd name="connsiteY35" fmla="*/ 1695450 h 4081780"/>
                    <a:gd name="connsiteX36" fmla="*/ 3013708 w 3850336"/>
                    <a:gd name="connsiteY36" fmla="*/ 1701800 h 4081780"/>
                    <a:gd name="connsiteX37" fmla="*/ 3051812 w 3850336"/>
                    <a:gd name="connsiteY37" fmla="*/ 1720850 h 4081780"/>
                    <a:gd name="connsiteX38" fmla="*/ 3102612 w 3850336"/>
                    <a:gd name="connsiteY38" fmla="*/ 1720850 h 4081780"/>
                    <a:gd name="connsiteX39" fmla="*/ 3134360 w 3850336"/>
                    <a:gd name="connsiteY39" fmla="*/ 1746250 h 4081780"/>
                    <a:gd name="connsiteX40" fmla="*/ 3197860 w 3850336"/>
                    <a:gd name="connsiteY40" fmla="*/ 1701800 h 4081780"/>
                    <a:gd name="connsiteX41" fmla="*/ 3261360 w 3850336"/>
                    <a:gd name="connsiteY41" fmla="*/ 1720850 h 4081780"/>
                    <a:gd name="connsiteX42" fmla="*/ 3312160 w 3850336"/>
                    <a:gd name="connsiteY42" fmla="*/ 1822450 h 4081780"/>
                    <a:gd name="connsiteX43" fmla="*/ 3255012 w 3850336"/>
                    <a:gd name="connsiteY43" fmla="*/ 1924050 h 4081780"/>
                    <a:gd name="connsiteX44" fmla="*/ 3172460 w 3850336"/>
                    <a:gd name="connsiteY44" fmla="*/ 1924050 h 4081780"/>
                    <a:gd name="connsiteX45" fmla="*/ 3166108 w 3850336"/>
                    <a:gd name="connsiteY45" fmla="*/ 2025650 h 4081780"/>
                    <a:gd name="connsiteX46" fmla="*/ 3102612 w 3850336"/>
                    <a:gd name="connsiteY46" fmla="*/ 2127250 h 4081780"/>
                    <a:gd name="connsiteX47" fmla="*/ 3166108 w 3850336"/>
                    <a:gd name="connsiteY47" fmla="*/ 2209800 h 4081780"/>
                    <a:gd name="connsiteX48" fmla="*/ 3153412 w 3850336"/>
                    <a:gd name="connsiteY48" fmla="*/ 2260600 h 4081780"/>
                    <a:gd name="connsiteX49" fmla="*/ 3083560 w 3850336"/>
                    <a:gd name="connsiteY49" fmla="*/ 2279650 h 4081780"/>
                    <a:gd name="connsiteX50" fmla="*/ 3077212 w 3850336"/>
                    <a:gd name="connsiteY50" fmla="*/ 2317750 h 4081780"/>
                    <a:gd name="connsiteX51" fmla="*/ 2956560 w 3850336"/>
                    <a:gd name="connsiteY51" fmla="*/ 2501900 h 4081780"/>
                    <a:gd name="connsiteX52" fmla="*/ 2943860 w 3850336"/>
                    <a:gd name="connsiteY52" fmla="*/ 2622550 h 4081780"/>
                    <a:gd name="connsiteX53" fmla="*/ 3039108 w 3850336"/>
                    <a:gd name="connsiteY53" fmla="*/ 2724150 h 4081780"/>
                    <a:gd name="connsiteX54" fmla="*/ 3102612 w 3850336"/>
                    <a:gd name="connsiteY54" fmla="*/ 2736850 h 4081780"/>
                    <a:gd name="connsiteX55" fmla="*/ 3115308 w 3850336"/>
                    <a:gd name="connsiteY55" fmla="*/ 2768600 h 4081780"/>
                    <a:gd name="connsiteX56" fmla="*/ 3096260 w 3850336"/>
                    <a:gd name="connsiteY56" fmla="*/ 2813050 h 4081780"/>
                    <a:gd name="connsiteX57" fmla="*/ 3255012 w 3850336"/>
                    <a:gd name="connsiteY57" fmla="*/ 2984500 h 4081780"/>
                    <a:gd name="connsiteX58" fmla="*/ 3369308 w 3850336"/>
                    <a:gd name="connsiteY58" fmla="*/ 2984500 h 4081780"/>
                    <a:gd name="connsiteX59" fmla="*/ 3451860 w 3850336"/>
                    <a:gd name="connsiteY59" fmla="*/ 2952750 h 4081780"/>
                    <a:gd name="connsiteX60" fmla="*/ 3528060 w 3850336"/>
                    <a:gd name="connsiteY60" fmla="*/ 2965450 h 4081780"/>
                    <a:gd name="connsiteX61" fmla="*/ 3553460 w 3850336"/>
                    <a:gd name="connsiteY61" fmla="*/ 2990850 h 4081780"/>
                    <a:gd name="connsiteX62" fmla="*/ 3693160 w 3850336"/>
                    <a:gd name="connsiteY62" fmla="*/ 2997200 h 4081780"/>
                    <a:gd name="connsiteX63" fmla="*/ 3705860 w 3850336"/>
                    <a:gd name="connsiteY63" fmla="*/ 2984500 h 4081780"/>
                    <a:gd name="connsiteX64" fmla="*/ 3775708 w 3850336"/>
                    <a:gd name="connsiteY64" fmla="*/ 2978150 h 4081780"/>
                    <a:gd name="connsiteX65" fmla="*/ 3769360 w 3850336"/>
                    <a:gd name="connsiteY65" fmla="*/ 3054350 h 4081780"/>
                    <a:gd name="connsiteX66" fmla="*/ 3839212 w 3850336"/>
                    <a:gd name="connsiteY66" fmla="*/ 3168650 h 4081780"/>
                    <a:gd name="connsiteX67" fmla="*/ 3845560 w 3850336"/>
                    <a:gd name="connsiteY67" fmla="*/ 3213100 h 4081780"/>
                    <a:gd name="connsiteX68" fmla="*/ 3850336 w 3850336"/>
                    <a:gd name="connsiteY68" fmla="*/ 3216008 h 4081780"/>
                    <a:gd name="connsiteX69" fmla="*/ 3802380 w 3850336"/>
                    <a:gd name="connsiteY69" fmla="*/ 3274060 h 4081780"/>
                    <a:gd name="connsiteX70" fmla="*/ 3741420 w 3850336"/>
                    <a:gd name="connsiteY70" fmla="*/ 3296920 h 4081780"/>
                    <a:gd name="connsiteX71" fmla="*/ 3672840 w 3850336"/>
                    <a:gd name="connsiteY71" fmla="*/ 3251200 h 4081780"/>
                    <a:gd name="connsiteX72" fmla="*/ 3627120 w 3850336"/>
                    <a:gd name="connsiteY72" fmla="*/ 3235960 h 4081780"/>
                    <a:gd name="connsiteX73" fmla="*/ 3421380 w 3850336"/>
                    <a:gd name="connsiteY73" fmla="*/ 3289300 h 4081780"/>
                    <a:gd name="connsiteX74" fmla="*/ 3360420 w 3850336"/>
                    <a:gd name="connsiteY74" fmla="*/ 3281680 h 4081780"/>
                    <a:gd name="connsiteX75" fmla="*/ 3329940 w 3850336"/>
                    <a:gd name="connsiteY75" fmla="*/ 3304540 h 4081780"/>
                    <a:gd name="connsiteX76" fmla="*/ 3223260 w 3850336"/>
                    <a:gd name="connsiteY76" fmla="*/ 3304540 h 4081780"/>
                    <a:gd name="connsiteX77" fmla="*/ 3032760 w 3850336"/>
                    <a:gd name="connsiteY77" fmla="*/ 3152140 h 4081780"/>
                    <a:gd name="connsiteX78" fmla="*/ 2903220 w 3850336"/>
                    <a:gd name="connsiteY78" fmla="*/ 3068320 h 4081780"/>
                    <a:gd name="connsiteX79" fmla="*/ 2796540 w 3850336"/>
                    <a:gd name="connsiteY79" fmla="*/ 3114040 h 4081780"/>
                    <a:gd name="connsiteX80" fmla="*/ 2606040 w 3850336"/>
                    <a:gd name="connsiteY80" fmla="*/ 3091180 h 4081780"/>
                    <a:gd name="connsiteX81" fmla="*/ 2529840 w 3850336"/>
                    <a:gd name="connsiteY81" fmla="*/ 3060700 h 4081780"/>
                    <a:gd name="connsiteX82" fmla="*/ 2339340 w 3850336"/>
                    <a:gd name="connsiteY82" fmla="*/ 2961640 h 4081780"/>
                    <a:gd name="connsiteX83" fmla="*/ 2217420 w 3850336"/>
                    <a:gd name="connsiteY83" fmla="*/ 2969260 h 4081780"/>
                    <a:gd name="connsiteX84" fmla="*/ 2004060 w 3850336"/>
                    <a:gd name="connsiteY84" fmla="*/ 3304540 h 4081780"/>
                    <a:gd name="connsiteX85" fmla="*/ 2004060 w 3850336"/>
                    <a:gd name="connsiteY85" fmla="*/ 3456940 h 4081780"/>
                    <a:gd name="connsiteX86" fmla="*/ 1958340 w 3850336"/>
                    <a:gd name="connsiteY86" fmla="*/ 3456940 h 4081780"/>
                    <a:gd name="connsiteX87" fmla="*/ 1950720 w 3850336"/>
                    <a:gd name="connsiteY87" fmla="*/ 3517900 h 4081780"/>
                    <a:gd name="connsiteX88" fmla="*/ 1882140 w 3850336"/>
                    <a:gd name="connsiteY88" fmla="*/ 3517900 h 4081780"/>
                    <a:gd name="connsiteX89" fmla="*/ 1760220 w 3850336"/>
                    <a:gd name="connsiteY89" fmla="*/ 3571240 h 4081780"/>
                    <a:gd name="connsiteX90" fmla="*/ 1706880 w 3850336"/>
                    <a:gd name="connsiteY90" fmla="*/ 3548380 h 4081780"/>
                    <a:gd name="connsiteX91" fmla="*/ 1684020 w 3850336"/>
                    <a:gd name="connsiteY91" fmla="*/ 3624580 h 4081780"/>
                    <a:gd name="connsiteX92" fmla="*/ 1623060 w 3850336"/>
                    <a:gd name="connsiteY92" fmla="*/ 3693160 h 4081780"/>
                    <a:gd name="connsiteX93" fmla="*/ 1546860 w 3850336"/>
                    <a:gd name="connsiteY93" fmla="*/ 3670300 h 4081780"/>
                    <a:gd name="connsiteX94" fmla="*/ 1386840 w 3850336"/>
                    <a:gd name="connsiteY94" fmla="*/ 3738880 h 4081780"/>
                    <a:gd name="connsiteX95" fmla="*/ 1318260 w 3850336"/>
                    <a:gd name="connsiteY95" fmla="*/ 3807460 h 4081780"/>
                    <a:gd name="connsiteX96" fmla="*/ 1303020 w 3850336"/>
                    <a:gd name="connsiteY96" fmla="*/ 3883660 h 4081780"/>
                    <a:gd name="connsiteX97" fmla="*/ 1181100 w 3850336"/>
                    <a:gd name="connsiteY97" fmla="*/ 3883660 h 4081780"/>
                    <a:gd name="connsiteX98" fmla="*/ 1120140 w 3850336"/>
                    <a:gd name="connsiteY98" fmla="*/ 3860800 h 4081780"/>
                    <a:gd name="connsiteX99" fmla="*/ 1074420 w 3850336"/>
                    <a:gd name="connsiteY99" fmla="*/ 3898900 h 4081780"/>
                    <a:gd name="connsiteX100" fmla="*/ 1043940 w 3850336"/>
                    <a:gd name="connsiteY100" fmla="*/ 4005580 h 4081780"/>
                    <a:gd name="connsiteX101" fmla="*/ 952500 w 3850336"/>
                    <a:gd name="connsiteY101" fmla="*/ 4081780 h 4081780"/>
                    <a:gd name="connsiteX102" fmla="*/ 723900 w 3850336"/>
                    <a:gd name="connsiteY102" fmla="*/ 3914140 h 4081780"/>
                    <a:gd name="connsiteX103" fmla="*/ 739140 w 3850336"/>
                    <a:gd name="connsiteY103" fmla="*/ 3792220 h 4081780"/>
                    <a:gd name="connsiteX104" fmla="*/ 708660 w 3850336"/>
                    <a:gd name="connsiteY104" fmla="*/ 3685540 h 4081780"/>
                    <a:gd name="connsiteX105" fmla="*/ 762000 w 3850336"/>
                    <a:gd name="connsiteY105" fmla="*/ 3616960 h 4081780"/>
                    <a:gd name="connsiteX106" fmla="*/ 723900 w 3850336"/>
                    <a:gd name="connsiteY106" fmla="*/ 3517900 h 4081780"/>
                    <a:gd name="connsiteX107" fmla="*/ 601980 w 3850336"/>
                    <a:gd name="connsiteY107" fmla="*/ 3510280 h 4081780"/>
                    <a:gd name="connsiteX108" fmla="*/ 571500 w 3850336"/>
                    <a:gd name="connsiteY108" fmla="*/ 3395980 h 4081780"/>
                    <a:gd name="connsiteX109" fmla="*/ 708660 w 3850336"/>
                    <a:gd name="connsiteY109" fmla="*/ 3365500 h 4081780"/>
                    <a:gd name="connsiteX110" fmla="*/ 693420 w 3850336"/>
                    <a:gd name="connsiteY110" fmla="*/ 3281680 h 4081780"/>
                    <a:gd name="connsiteX111" fmla="*/ 701040 w 3850336"/>
                    <a:gd name="connsiteY111" fmla="*/ 3205480 h 4081780"/>
                    <a:gd name="connsiteX112" fmla="*/ 701040 w 3850336"/>
                    <a:gd name="connsiteY112" fmla="*/ 3175000 h 4081780"/>
                    <a:gd name="connsiteX113" fmla="*/ 624840 w 3850336"/>
                    <a:gd name="connsiteY113" fmla="*/ 3098800 h 4081780"/>
                    <a:gd name="connsiteX114" fmla="*/ 609600 w 3850336"/>
                    <a:gd name="connsiteY114" fmla="*/ 2992120 h 4081780"/>
                    <a:gd name="connsiteX115" fmla="*/ 731520 w 3850336"/>
                    <a:gd name="connsiteY115" fmla="*/ 2931160 h 4081780"/>
                    <a:gd name="connsiteX116" fmla="*/ 769620 w 3850336"/>
                    <a:gd name="connsiteY116" fmla="*/ 2885440 h 4081780"/>
                    <a:gd name="connsiteX117" fmla="*/ 769620 w 3850336"/>
                    <a:gd name="connsiteY117" fmla="*/ 2725420 h 4081780"/>
                    <a:gd name="connsiteX118" fmla="*/ 754380 w 3850336"/>
                    <a:gd name="connsiteY118" fmla="*/ 2512060 h 4081780"/>
                    <a:gd name="connsiteX119" fmla="*/ 701040 w 3850336"/>
                    <a:gd name="connsiteY119" fmla="*/ 2435860 h 4081780"/>
                    <a:gd name="connsiteX120" fmla="*/ 518160 w 3850336"/>
                    <a:gd name="connsiteY120" fmla="*/ 2428240 h 4081780"/>
                    <a:gd name="connsiteX121" fmla="*/ 396240 w 3850336"/>
                    <a:gd name="connsiteY121" fmla="*/ 2504440 h 4081780"/>
                    <a:gd name="connsiteX122" fmla="*/ 281940 w 3850336"/>
                    <a:gd name="connsiteY122" fmla="*/ 2443480 h 4081780"/>
                    <a:gd name="connsiteX123" fmla="*/ 266700 w 3850336"/>
                    <a:gd name="connsiteY123" fmla="*/ 2496820 h 4081780"/>
                    <a:gd name="connsiteX124" fmla="*/ 198120 w 3850336"/>
                    <a:gd name="connsiteY124" fmla="*/ 2489200 h 4081780"/>
                    <a:gd name="connsiteX125" fmla="*/ 144780 w 3850336"/>
                    <a:gd name="connsiteY125" fmla="*/ 2420620 h 4081780"/>
                    <a:gd name="connsiteX126" fmla="*/ 0 w 3850336"/>
                    <a:gd name="connsiteY126" fmla="*/ 2367280 h 4081780"/>
                    <a:gd name="connsiteX127" fmla="*/ 15240 w 3850336"/>
                    <a:gd name="connsiteY127" fmla="*/ 2009140 h 4081780"/>
                    <a:gd name="connsiteX128" fmla="*/ 83820 w 3850336"/>
                    <a:gd name="connsiteY128" fmla="*/ 1902460 h 4081780"/>
                    <a:gd name="connsiteX129" fmla="*/ 60960 w 3850336"/>
                    <a:gd name="connsiteY129" fmla="*/ 1818640 h 4081780"/>
                    <a:gd name="connsiteX130" fmla="*/ 83820 w 3850336"/>
                    <a:gd name="connsiteY130" fmla="*/ 1757680 h 4081780"/>
                    <a:gd name="connsiteX131" fmla="*/ 175260 w 3850336"/>
                    <a:gd name="connsiteY131" fmla="*/ 1658620 h 4081780"/>
                    <a:gd name="connsiteX132" fmla="*/ 205740 w 3850336"/>
                    <a:gd name="connsiteY132" fmla="*/ 1597660 h 4081780"/>
                    <a:gd name="connsiteX133" fmla="*/ 358140 w 3850336"/>
                    <a:gd name="connsiteY133" fmla="*/ 1567180 h 4081780"/>
                    <a:gd name="connsiteX134" fmla="*/ 373380 w 3850336"/>
                    <a:gd name="connsiteY134" fmla="*/ 1460500 h 4081780"/>
                    <a:gd name="connsiteX135" fmla="*/ 373380 w 3850336"/>
                    <a:gd name="connsiteY135" fmla="*/ 1384300 h 4081780"/>
                    <a:gd name="connsiteX136" fmla="*/ 495300 w 3850336"/>
                    <a:gd name="connsiteY136" fmla="*/ 1338580 h 4081780"/>
                    <a:gd name="connsiteX137" fmla="*/ 586740 w 3850336"/>
                    <a:gd name="connsiteY137" fmla="*/ 1361440 h 4081780"/>
                    <a:gd name="connsiteX138" fmla="*/ 640080 w 3850336"/>
                    <a:gd name="connsiteY138" fmla="*/ 1285240 h 4081780"/>
                    <a:gd name="connsiteX139" fmla="*/ 886100 w 3850336"/>
                    <a:gd name="connsiteY139" fmla="*/ 1210688 h 4081780"/>
                    <a:gd name="connsiteX140" fmla="*/ 886460 w 3850336"/>
                    <a:gd name="connsiteY140" fmla="*/ 1212850 h 4081780"/>
                    <a:gd name="connsiteX141" fmla="*/ 943612 w 3850336"/>
                    <a:gd name="connsiteY141" fmla="*/ 1212850 h 4081780"/>
                    <a:gd name="connsiteX142" fmla="*/ 981708 w 3850336"/>
                    <a:gd name="connsiteY142" fmla="*/ 1136650 h 4081780"/>
                    <a:gd name="connsiteX143" fmla="*/ 1019812 w 3850336"/>
                    <a:gd name="connsiteY143" fmla="*/ 1130300 h 4081780"/>
                    <a:gd name="connsiteX144" fmla="*/ 1146812 w 3850336"/>
                    <a:gd name="connsiteY144" fmla="*/ 1174750 h 4081780"/>
                    <a:gd name="connsiteX145" fmla="*/ 1191260 w 3850336"/>
                    <a:gd name="connsiteY145" fmla="*/ 1174750 h 4081780"/>
                    <a:gd name="connsiteX146" fmla="*/ 1223012 w 3850336"/>
                    <a:gd name="connsiteY146" fmla="*/ 1117600 h 4081780"/>
                    <a:gd name="connsiteX147" fmla="*/ 1261108 w 3850336"/>
                    <a:gd name="connsiteY147" fmla="*/ 1111250 h 4081780"/>
                    <a:gd name="connsiteX148" fmla="*/ 1311908 w 3850336"/>
                    <a:gd name="connsiteY148" fmla="*/ 1035050 h 4081780"/>
                    <a:gd name="connsiteX149" fmla="*/ 1292860 w 3850336"/>
                    <a:gd name="connsiteY149" fmla="*/ 920750 h 4081780"/>
                    <a:gd name="connsiteX150" fmla="*/ 1394460 w 3850336"/>
                    <a:gd name="connsiteY150" fmla="*/ 920750 h 4081780"/>
                    <a:gd name="connsiteX151" fmla="*/ 1438908 w 3850336"/>
                    <a:gd name="connsiteY151" fmla="*/ 869950 h 4081780"/>
                    <a:gd name="connsiteX152" fmla="*/ 1553212 w 3850336"/>
                    <a:gd name="connsiteY152" fmla="*/ 876300 h 4081780"/>
                    <a:gd name="connsiteX153" fmla="*/ 1591308 w 3850336"/>
                    <a:gd name="connsiteY153" fmla="*/ 863600 h 4081780"/>
                    <a:gd name="connsiteX154" fmla="*/ 1604012 w 3850336"/>
                    <a:gd name="connsiteY154" fmla="*/ 800100 h 4081780"/>
                    <a:gd name="connsiteX155" fmla="*/ 1584960 w 3850336"/>
                    <a:gd name="connsiteY155" fmla="*/ 685800 h 4081780"/>
                    <a:gd name="connsiteX156" fmla="*/ 1616708 w 3850336"/>
                    <a:gd name="connsiteY156" fmla="*/ 647700 h 4081780"/>
                    <a:gd name="connsiteX157" fmla="*/ 1680212 w 3850336"/>
                    <a:gd name="connsiteY157" fmla="*/ 628650 h 4081780"/>
                    <a:gd name="connsiteX158" fmla="*/ 1769108 w 3850336"/>
                    <a:gd name="connsiteY158" fmla="*/ 641350 h 4081780"/>
                    <a:gd name="connsiteX159" fmla="*/ 1769108 w 3850336"/>
                    <a:gd name="connsiteY159" fmla="*/ 508000 h 4081780"/>
                    <a:gd name="connsiteX160" fmla="*/ 1718308 w 3850336"/>
                    <a:gd name="connsiteY160" fmla="*/ 457200 h 4081780"/>
                    <a:gd name="connsiteX161" fmla="*/ 1724660 w 3850336"/>
                    <a:gd name="connsiteY161" fmla="*/ 317500 h 4081780"/>
                    <a:gd name="connsiteX162" fmla="*/ 1762760 w 3850336"/>
                    <a:gd name="connsiteY162" fmla="*/ 285750 h 4081780"/>
                    <a:gd name="connsiteX163" fmla="*/ 1927860 w 3850336"/>
                    <a:gd name="connsiteY163" fmla="*/ 273050 h 4081780"/>
                    <a:gd name="connsiteX164" fmla="*/ 2099308 w 3850336"/>
                    <a:gd name="connsiteY164" fmla="*/ 165100 h 4081780"/>
                    <a:gd name="connsiteX165" fmla="*/ 2105660 w 3850336"/>
                    <a:gd name="connsiteY165" fmla="*/ 44450 h 4081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</a:cxnLst>
                  <a:rect l="l" t="t" r="r" b="b"/>
                  <a:pathLst>
                    <a:path w="3850336" h="4081780">
                      <a:moveTo>
                        <a:pt x="2137412" y="0"/>
                      </a:moveTo>
                      <a:lnTo>
                        <a:pt x="2194560" y="38100"/>
                      </a:lnTo>
                      <a:lnTo>
                        <a:pt x="2251708" y="107950"/>
                      </a:lnTo>
                      <a:lnTo>
                        <a:pt x="2302508" y="190500"/>
                      </a:lnTo>
                      <a:lnTo>
                        <a:pt x="2359660" y="203200"/>
                      </a:lnTo>
                      <a:lnTo>
                        <a:pt x="2366012" y="311150"/>
                      </a:lnTo>
                      <a:lnTo>
                        <a:pt x="2397760" y="349250"/>
                      </a:lnTo>
                      <a:lnTo>
                        <a:pt x="2454908" y="374650"/>
                      </a:lnTo>
                      <a:lnTo>
                        <a:pt x="2499360" y="368300"/>
                      </a:lnTo>
                      <a:lnTo>
                        <a:pt x="2579400" y="379506"/>
                      </a:lnTo>
                      <a:lnTo>
                        <a:pt x="2537460" y="439420"/>
                      </a:lnTo>
                      <a:lnTo>
                        <a:pt x="2540756" y="458888"/>
                      </a:lnTo>
                      <a:lnTo>
                        <a:pt x="2569212" y="482600"/>
                      </a:lnTo>
                      <a:lnTo>
                        <a:pt x="2664460" y="457200"/>
                      </a:lnTo>
                      <a:lnTo>
                        <a:pt x="2867660" y="495300"/>
                      </a:lnTo>
                      <a:lnTo>
                        <a:pt x="2969260" y="527050"/>
                      </a:lnTo>
                      <a:lnTo>
                        <a:pt x="3001012" y="552450"/>
                      </a:lnTo>
                      <a:lnTo>
                        <a:pt x="3013708" y="546102"/>
                      </a:lnTo>
                      <a:lnTo>
                        <a:pt x="3013708" y="596900"/>
                      </a:lnTo>
                      <a:lnTo>
                        <a:pt x="2969260" y="615950"/>
                      </a:lnTo>
                      <a:lnTo>
                        <a:pt x="2956560" y="660400"/>
                      </a:lnTo>
                      <a:lnTo>
                        <a:pt x="2924812" y="666750"/>
                      </a:lnTo>
                      <a:lnTo>
                        <a:pt x="2912108" y="781050"/>
                      </a:lnTo>
                      <a:lnTo>
                        <a:pt x="2981960" y="844550"/>
                      </a:lnTo>
                      <a:lnTo>
                        <a:pt x="3026412" y="850900"/>
                      </a:lnTo>
                      <a:lnTo>
                        <a:pt x="3070860" y="901700"/>
                      </a:lnTo>
                      <a:lnTo>
                        <a:pt x="2981960" y="1022350"/>
                      </a:lnTo>
                      <a:lnTo>
                        <a:pt x="2905760" y="1092200"/>
                      </a:lnTo>
                      <a:lnTo>
                        <a:pt x="2905760" y="1130300"/>
                      </a:lnTo>
                      <a:lnTo>
                        <a:pt x="2969260" y="1206500"/>
                      </a:lnTo>
                      <a:lnTo>
                        <a:pt x="2931160" y="1289050"/>
                      </a:lnTo>
                      <a:lnTo>
                        <a:pt x="2848612" y="1403350"/>
                      </a:lnTo>
                      <a:lnTo>
                        <a:pt x="2874012" y="1454150"/>
                      </a:lnTo>
                      <a:lnTo>
                        <a:pt x="2835908" y="1530350"/>
                      </a:lnTo>
                      <a:lnTo>
                        <a:pt x="2861308" y="1631950"/>
                      </a:lnTo>
                      <a:lnTo>
                        <a:pt x="2931160" y="1695450"/>
                      </a:lnTo>
                      <a:lnTo>
                        <a:pt x="3013708" y="1701800"/>
                      </a:lnTo>
                      <a:lnTo>
                        <a:pt x="3051812" y="1720850"/>
                      </a:lnTo>
                      <a:lnTo>
                        <a:pt x="3102612" y="1720850"/>
                      </a:lnTo>
                      <a:lnTo>
                        <a:pt x="3134360" y="1746250"/>
                      </a:lnTo>
                      <a:lnTo>
                        <a:pt x="3197860" y="1701800"/>
                      </a:lnTo>
                      <a:lnTo>
                        <a:pt x="3261360" y="1720850"/>
                      </a:lnTo>
                      <a:lnTo>
                        <a:pt x="3312160" y="1822450"/>
                      </a:lnTo>
                      <a:lnTo>
                        <a:pt x="3255012" y="1924050"/>
                      </a:lnTo>
                      <a:lnTo>
                        <a:pt x="3172460" y="1924050"/>
                      </a:lnTo>
                      <a:lnTo>
                        <a:pt x="3166108" y="2025650"/>
                      </a:lnTo>
                      <a:lnTo>
                        <a:pt x="3102612" y="2127250"/>
                      </a:lnTo>
                      <a:lnTo>
                        <a:pt x="3166108" y="2209800"/>
                      </a:lnTo>
                      <a:lnTo>
                        <a:pt x="3153412" y="2260600"/>
                      </a:lnTo>
                      <a:lnTo>
                        <a:pt x="3083560" y="2279650"/>
                      </a:lnTo>
                      <a:lnTo>
                        <a:pt x="3077212" y="2317750"/>
                      </a:lnTo>
                      <a:lnTo>
                        <a:pt x="2956560" y="2501900"/>
                      </a:lnTo>
                      <a:lnTo>
                        <a:pt x="2943860" y="2622550"/>
                      </a:lnTo>
                      <a:lnTo>
                        <a:pt x="3039108" y="2724150"/>
                      </a:lnTo>
                      <a:lnTo>
                        <a:pt x="3102612" y="2736850"/>
                      </a:lnTo>
                      <a:lnTo>
                        <a:pt x="3115308" y="2768600"/>
                      </a:lnTo>
                      <a:lnTo>
                        <a:pt x="3096260" y="2813050"/>
                      </a:lnTo>
                      <a:lnTo>
                        <a:pt x="3255012" y="2984500"/>
                      </a:lnTo>
                      <a:lnTo>
                        <a:pt x="3369308" y="2984500"/>
                      </a:lnTo>
                      <a:lnTo>
                        <a:pt x="3451860" y="2952750"/>
                      </a:lnTo>
                      <a:lnTo>
                        <a:pt x="3528060" y="2965450"/>
                      </a:lnTo>
                      <a:lnTo>
                        <a:pt x="3553460" y="2990850"/>
                      </a:lnTo>
                      <a:lnTo>
                        <a:pt x="3693160" y="2997200"/>
                      </a:lnTo>
                      <a:lnTo>
                        <a:pt x="3705860" y="2984500"/>
                      </a:lnTo>
                      <a:lnTo>
                        <a:pt x="3775708" y="2978150"/>
                      </a:lnTo>
                      <a:lnTo>
                        <a:pt x="3769360" y="3054350"/>
                      </a:lnTo>
                      <a:lnTo>
                        <a:pt x="3839212" y="3168650"/>
                      </a:lnTo>
                      <a:lnTo>
                        <a:pt x="3845560" y="3213100"/>
                      </a:lnTo>
                      <a:lnTo>
                        <a:pt x="3850336" y="3216008"/>
                      </a:lnTo>
                      <a:lnTo>
                        <a:pt x="3802380" y="3274060"/>
                      </a:lnTo>
                      <a:lnTo>
                        <a:pt x="3741420" y="3296920"/>
                      </a:lnTo>
                      <a:lnTo>
                        <a:pt x="3672840" y="3251200"/>
                      </a:lnTo>
                      <a:lnTo>
                        <a:pt x="3627120" y="3235960"/>
                      </a:lnTo>
                      <a:lnTo>
                        <a:pt x="3421380" y="3289300"/>
                      </a:lnTo>
                      <a:lnTo>
                        <a:pt x="3360420" y="3281680"/>
                      </a:lnTo>
                      <a:lnTo>
                        <a:pt x="3329940" y="3304540"/>
                      </a:lnTo>
                      <a:lnTo>
                        <a:pt x="3223260" y="3304540"/>
                      </a:lnTo>
                      <a:lnTo>
                        <a:pt x="3032760" y="3152140"/>
                      </a:lnTo>
                      <a:lnTo>
                        <a:pt x="2903220" y="3068320"/>
                      </a:lnTo>
                      <a:lnTo>
                        <a:pt x="2796540" y="3114040"/>
                      </a:lnTo>
                      <a:lnTo>
                        <a:pt x="2606040" y="3091180"/>
                      </a:lnTo>
                      <a:lnTo>
                        <a:pt x="2529840" y="3060700"/>
                      </a:lnTo>
                      <a:lnTo>
                        <a:pt x="2339340" y="2961640"/>
                      </a:lnTo>
                      <a:lnTo>
                        <a:pt x="2217420" y="2969260"/>
                      </a:lnTo>
                      <a:lnTo>
                        <a:pt x="2004060" y="3304540"/>
                      </a:lnTo>
                      <a:lnTo>
                        <a:pt x="2004060" y="3456940"/>
                      </a:lnTo>
                      <a:lnTo>
                        <a:pt x="1958340" y="3456940"/>
                      </a:lnTo>
                      <a:lnTo>
                        <a:pt x="1950720" y="3517900"/>
                      </a:lnTo>
                      <a:lnTo>
                        <a:pt x="1882140" y="3517900"/>
                      </a:lnTo>
                      <a:lnTo>
                        <a:pt x="1760220" y="3571240"/>
                      </a:lnTo>
                      <a:lnTo>
                        <a:pt x="1706880" y="3548380"/>
                      </a:lnTo>
                      <a:lnTo>
                        <a:pt x="1684020" y="3624580"/>
                      </a:lnTo>
                      <a:lnTo>
                        <a:pt x="1623060" y="3693160"/>
                      </a:lnTo>
                      <a:lnTo>
                        <a:pt x="1546860" y="3670300"/>
                      </a:lnTo>
                      <a:lnTo>
                        <a:pt x="1386840" y="3738880"/>
                      </a:lnTo>
                      <a:lnTo>
                        <a:pt x="1318260" y="3807460"/>
                      </a:lnTo>
                      <a:lnTo>
                        <a:pt x="1303020" y="3883660"/>
                      </a:lnTo>
                      <a:lnTo>
                        <a:pt x="1181100" y="3883660"/>
                      </a:lnTo>
                      <a:lnTo>
                        <a:pt x="1120140" y="3860800"/>
                      </a:lnTo>
                      <a:lnTo>
                        <a:pt x="1074420" y="3898900"/>
                      </a:lnTo>
                      <a:lnTo>
                        <a:pt x="1043940" y="4005580"/>
                      </a:lnTo>
                      <a:lnTo>
                        <a:pt x="952500" y="4081780"/>
                      </a:lnTo>
                      <a:lnTo>
                        <a:pt x="723900" y="3914140"/>
                      </a:lnTo>
                      <a:lnTo>
                        <a:pt x="739140" y="3792220"/>
                      </a:lnTo>
                      <a:lnTo>
                        <a:pt x="708660" y="3685540"/>
                      </a:lnTo>
                      <a:lnTo>
                        <a:pt x="762000" y="3616960"/>
                      </a:lnTo>
                      <a:lnTo>
                        <a:pt x="723900" y="3517900"/>
                      </a:lnTo>
                      <a:lnTo>
                        <a:pt x="601980" y="3510280"/>
                      </a:lnTo>
                      <a:lnTo>
                        <a:pt x="571500" y="3395980"/>
                      </a:lnTo>
                      <a:lnTo>
                        <a:pt x="708660" y="3365500"/>
                      </a:lnTo>
                      <a:lnTo>
                        <a:pt x="693420" y="3281680"/>
                      </a:lnTo>
                      <a:lnTo>
                        <a:pt x="701040" y="3205480"/>
                      </a:lnTo>
                      <a:lnTo>
                        <a:pt x="701040" y="3175000"/>
                      </a:lnTo>
                      <a:lnTo>
                        <a:pt x="624840" y="3098800"/>
                      </a:lnTo>
                      <a:lnTo>
                        <a:pt x="609600" y="2992120"/>
                      </a:lnTo>
                      <a:lnTo>
                        <a:pt x="731520" y="2931160"/>
                      </a:lnTo>
                      <a:lnTo>
                        <a:pt x="769620" y="2885440"/>
                      </a:lnTo>
                      <a:lnTo>
                        <a:pt x="769620" y="2725420"/>
                      </a:lnTo>
                      <a:lnTo>
                        <a:pt x="754380" y="2512060"/>
                      </a:lnTo>
                      <a:lnTo>
                        <a:pt x="701040" y="2435860"/>
                      </a:lnTo>
                      <a:lnTo>
                        <a:pt x="518160" y="2428240"/>
                      </a:lnTo>
                      <a:lnTo>
                        <a:pt x="396240" y="2504440"/>
                      </a:lnTo>
                      <a:lnTo>
                        <a:pt x="281940" y="2443480"/>
                      </a:lnTo>
                      <a:lnTo>
                        <a:pt x="266700" y="2496820"/>
                      </a:lnTo>
                      <a:lnTo>
                        <a:pt x="198120" y="2489200"/>
                      </a:lnTo>
                      <a:lnTo>
                        <a:pt x="144780" y="2420620"/>
                      </a:lnTo>
                      <a:lnTo>
                        <a:pt x="0" y="2367280"/>
                      </a:lnTo>
                      <a:lnTo>
                        <a:pt x="15240" y="2009140"/>
                      </a:lnTo>
                      <a:lnTo>
                        <a:pt x="83820" y="1902460"/>
                      </a:lnTo>
                      <a:lnTo>
                        <a:pt x="60960" y="1818640"/>
                      </a:lnTo>
                      <a:lnTo>
                        <a:pt x="83820" y="1757680"/>
                      </a:lnTo>
                      <a:lnTo>
                        <a:pt x="175260" y="1658620"/>
                      </a:lnTo>
                      <a:lnTo>
                        <a:pt x="205740" y="1597660"/>
                      </a:lnTo>
                      <a:lnTo>
                        <a:pt x="358140" y="1567180"/>
                      </a:lnTo>
                      <a:lnTo>
                        <a:pt x="373380" y="1460500"/>
                      </a:lnTo>
                      <a:lnTo>
                        <a:pt x="373380" y="1384300"/>
                      </a:lnTo>
                      <a:lnTo>
                        <a:pt x="495300" y="1338580"/>
                      </a:lnTo>
                      <a:lnTo>
                        <a:pt x="586740" y="1361440"/>
                      </a:lnTo>
                      <a:lnTo>
                        <a:pt x="640080" y="1285240"/>
                      </a:lnTo>
                      <a:lnTo>
                        <a:pt x="886100" y="1210688"/>
                      </a:lnTo>
                      <a:lnTo>
                        <a:pt x="886460" y="1212850"/>
                      </a:lnTo>
                      <a:lnTo>
                        <a:pt x="943612" y="1212850"/>
                      </a:lnTo>
                      <a:lnTo>
                        <a:pt x="981708" y="1136650"/>
                      </a:lnTo>
                      <a:lnTo>
                        <a:pt x="1019812" y="1130300"/>
                      </a:lnTo>
                      <a:lnTo>
                        <a:pt x="1146812" y="1174750"/>
                      </a:lnTo>
                      <a:lnTo>
                        <a:pt x="1191260" y="1174750"/>
                      </a:lnTo>
                      <a:lnTo>
                        <a:pt x="1223012" y="1117600"/>
                      </a:lnTo>
                      <a:lnTo>
                        <a:pt x="1261108" y="1111250"/>
                      </a:lnTo>
                      <a:lnTo>
                        <a:pt x="1311908" y="1035050"/>
                      </a:lnTo>
                      <a:lnTo>
                        <a:pt x="1292860" y="920750"/>
                      </a:lnTo>
                      <a:lnTo>
                        <a:pt x="1394460" y="920750"/>
                      </a:lnTo>
                      <a:lnTo>
                        <a:pt x="1438908" y="869950"/>
                      </a:lnTo>
                      <a:lnTo>
                        <a:pt x="1553212" y="876300"/>
                      </a:lnTo>
                      <a:lnTo>
                        <a:pt x="1591308" y="863600"/>
                      </a:lnTo>
                      <a:lnTo>
                        <a:pt x="1604012" y="800100"/>
                      </a:lnTo>
                      <a:lnTo>
                        <a:pt x="1584960" y="685800"/>
                      </a:lnTo>
                      <a:lnTo>
                        <a:pt x="1616708" y="647700"/>
                      </a:lnTo>
                      <a:lnTo>
                        <a:pt x="1680212" y="628650"/>
                      </a:lnTo>
                      <a:lnTo>
                        <a:pt x="1769108" y="641350"/>
                      </a:lnTo>
                      <a:lnTo>
                        <a:pt x="1769108" y="508000"/>
                      </a:lnTo>
                      <a:lnTo>
                        <a:pt x="1718308" y="457200"/>
                      </a:lnTo>
                      <a:lnTo>
                        <a:pt x="1724660" y="317500"/>
                      </a:lnTo>
                      <a:lnTo>
                        <a:pt x="1762760" y="285750"/>
                      </a:lnTo>
                      <a:lnTo>
                        <a:pt x="1927860" y="273050"/>
                      </a:lnTo>
                      <a:lnTo>
                        <a:pt x="2099308" y="165100"/>
                      </a:lnTo>
                      <a:lnTo>
                        <a:pt x="2105660" y="4445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50AB0AA5-617F-9ED3-9D91-05D12570A373}"/>
                    </a:ext>
                  </a:extLst>
                </p:cNvPr>
                <p:cNvSpPr/>
                <p:nvPr/>
              </p:nvSpPr>
              <p:spPr>
                <a:xfrm>
                  <a:off x="1843436" y="985048"/>
                  <a:ext cx="891050" cy="1425158"/>
                </a:xfrm>
                <a:custGeom>
                  <a:avLst/>
                  <a:gdLst>
                    <a:gd name="connsiteX0" fmla="*/ 1172876 w 4343400"/>
                    <a:gd name="connsiteY0" fmla="*/ 515072 h 6946900"/>
                    <a:gd name="connsiteX1" fmla="*/ 1181100 w 4343400"/>
                    <a:gd name="connsiteY1" fmla="*/ 539750 h 6946900"/>
                    <a:gd name="connsiteX2" fmla="*/ 1172876 w 4343400"/>
                    <a:gd name="connsiteY2" fmla="*/ 515074 h 6946900"/>
                    <a:gd name="connsiteX3" fmla="*/ 3632200 w 4343400"/>
                    <a:gd name="connsiteY3" fmla="*/ 0 h 6946900"/>
                    <a:gd name="connsiteX4" fmla="*/ 3663948 w 4343400"/>
                    <a:gd name="connsiteY4" fmla="*/ 25400 h 6946900"/>
                    <a:gd name="connsiteX5" fmla="*/ 3810000 w 4343400"/>
                    <a:gd name="connsiteY5" fmla="*/ 38100 h 6946900"/>
                    <a:gd name="connsiteX6" fmla="*/ 3816348 w 4343400"/>
                    <a:gd name="connsiteY6" fmla="*/ 114300 h 6946900"/>
                    <a:gd name="connsiteX7" fmla="*/ 3841748 w 4343400"/>
                    <a:gd name="connsiteY7" fmla="*/ 158750 h 6946900"/>
                    <a:gd name="connsiteX8" fmla="*/ 3867148 w 4343400"/>
                    <a:gd name="connsiteY8" fmla="*/ 393700 h 6946900"/>
                    <a:gd name="connsiteX9" fmla="*/ 3873500 w 4343400"/>
                    <a:gd name="connsiteY9" fmla="*/ 431800 h 6946900"/>
                    <a:gd name="connsiteX10" fmla="*/ 3886200 w 4343400"/>
                    <a:gd name="connsiteY10" fmla="*/ 469900 h 6946900"/>
                    <a:gd name="connsiteX11" fmla="*/ 3949700 w 4343400"/>
                    <a:gd name="connsiteY11" fmla="*/ 469900 h 6946900"/>
                    <a:gd name="connsiteX12" fmla="*/ 3949700 w 4343400"/>
                    <a:gd name="connsiteY12" fmla="*/ 546100 h 6946900"/>
                    <a:gd name="connsiteX13" fmla="*/ 4076700 w 4343400"/>
                    <a:gd name="connsiteY13" fmla="*/ 635000 h 6946900"/>
                    <a:gd name="connsiteX14" fmla="*/ 4140200 w 4343400"/>
                    <a:gd name="connsiteY14" fmla="*/ 622300 h 6946900"/>
                    <a:gd name="connsiteX15" fmla="*/ 4178300 w 4343400"/>
                    <a:gd name="connsiteY15" fmla="*/ 692150 h 6946900"/>
                    <a:gd name="connsiteX16" fmla="*/ 4152900 w 4343400"/>
                    <a:gd name="connsiteY16" fmla="*/ 787400 h 6946900"/>
                    <a:gd name="connsiteX17" fmla="*/ 4178300 w 4343400"/>
                    <a:gd name="connsiteY17" fmla="*/ 850900 h 6946900"/>
                    <a:gd name="connsiteX18" fmla="*/ 4171948 w 4343400"/>
                    <a:gd name="connsiteY18" fmla="*/ 914400 h 6946900"/>
                    <a:gd name="connsiteX19" fmla="*/ 4108452 w 4343400"/>
                    <a:gd name="connsiteY19" fmla="*/ 946150 h 6946900"/>
                    <a:gd name="connsiteX20" fmla="*/ 4108452 w 4343400"/>
                    <a:gd name="connsiteY20" fmla="*/ 984250 h 6946900"/>
                    <a:gd name="connsiteX21" fmla="*/ 4159252 w 4343400"/>
                    <a:gd name="connsiteY21" fmla="*/ 1003300 h 6946900"/>
                    <a:gd name="connsiteX22" fmla="*/ 4177940 w 4343400"/>
                    <a:gd name="connsiteY22" fmla="*/ 1115438 h 6946900"/>
                    <a:gd name="connsiteX23" fmla="*/ 3931920 w 4343400"/>
                    <a:gd name="connsiteY23" fmla="*/ 1189990 h 6946900"/>
                    <a:gd name="connsiteX24" fmla="*/ 3878580 w 4343400"/>
                    <a:gd name="connsiteY24" fmla="*/ 1266190 h 6946900"/>
                    <a:gd name="connsiteX25" fmla="*/ 3787140 w 4343400"/>
                    <a:gd name="connsiteY25" fmla="*/ 1243330 h 6946900"/>
                    <a:gd name="connsiteX26" fmla="*/ 3665220 w 4343400"/>
                    <a:gd name="connsiteY26" fmla="*/ 1289050 h 6946900"/>
                    <a:gd name="connsiteX27" fmla="*/ 3665220 w 4343400"/>
                    <a:gd name="connsiteY27" fmla="*/ 1365250 h 6946900"/>
                    <a:gd name="connsiteX28" fmla="*/ 3649980 w 4343400"/>
                    <a:gd name="connsiteY28" fmla="*/ 1471930 h 6946900"/>
                    <a:gd name="connsiteX29" fmla="*/ 3497580 w 4343400"/>
                    <a:gd name="connsiteY29" fmla="*/ 1502410 h 6946900"/>
                    <a:gd name="connsiteX30" fmla="*/ 3467100 w 4343400"/>
                    <a:gd name="connsiteY30" fmla="*/ 1563370 h 6946900"/>
                    <a:gd name="connsiteX31" fmla="*/ 3375660 w 4343400"/>
                    <a:gd name="connsiteY31" fmla="*/ 1662430 h 6946900"/>
                    <a:gd name="connsiteX32" fmla="*/ 3352800 w 4343400"/>
                    <a:gd name="connsiteY32" fmla="*/ 1723390 h 6946900"/>
                    <a:gd name="connsiteX33" fmla="*/ 3375660 w 4343400"/>
                    <a:gd name="connsiteY33" fmla="*/ 1807210 h 6946900"/>
                    <a:gd name="connsiteX34" fmla="*/ 3307080 w 4343400"/>
                    <a:gd name="connsiteY34" fmla="*/ 1913890 h 6946900"/>
                    <a:gd name="connsiteX35" fmla="*/ 3291840 w 4343400"/>
                    <a:gd name="connsiteY35" fmla="*/ 2272030 h 6946900"/>
                    <a:gd name="connsiteX36" fmla="*/ 3436620 w 4343400"/>
                    <a:gd name="connsiteY36" fmla="*/ 2325370 h 6946900"/>
                    <a:gd name="connsiteX37" fmla="*/ 3489960 w 4343400"/>
                    <a:gd name="connsiteY37" fmla="*/ 2393950 h 6946900"/>
                    <a:gd name="connsiteX38" fmla="*/ 3558540 w 4343400"/>
                    <a:gd name="connsiteY38" fmla="*/ 2401570 h 6946900"/>
                    <a:gd name="connsiteX39" fmla="*/ 3573780 w 4343400"/>
                    <a:gd name="connsiteY39" fmla="*/ 2348230 h 6946900"/>
                    <a:gd name="connsiteX40" fmla="*/ 3688080 w 4343400"/>
                    <a:gd name="connsiteY40" fmla="*/ 2409190 h 6946900"/>
                    <a:gd name="connsiteX41" fmla="*/ 3810000 w 4343400"/>
                    <a:gd name="connsiteY41" fmla="*/ 2332990 h 6946900"/>
                    <a:gd name="connsiteX42" fmla="*/ 3992880 w 4343400"/>
                    <a:gd name="connsiteY42" fmla="*/ 2340610 h 6946900"/>
                    <a:gd name="connsiteX43" fmla="*/ 4046220 w 4343400"/>
                    <a:gd name="connsiteY43" fmla="*/ 2416810 h 6946900"/>
                    <a:gd name="connsiteX44" fmla="*/ 4061460 w 4343400"/>
                    <a:gd name="connsiteY44" fmla="*/ 2630170 h 6946900"/>
                    <a:gd name="connsiteX45" fmla="*/ 4061460 w 4343400"/>
                    <a:gd name="connsiteY45" fmla="*/ 2790190 h 6946900"/>
                    <a:gd name="connsiteX46" fmla="*/ 4023360 w 4343400"/>
                    <a:gd name="connsiteY46" fmla="*/ 2835910 h 6946900"/>
                    <a:gd name="connsiteX47" fmla="*/ 3901440 w 4343400"/>
                    <a:gd name="connsiteY47" fmla="*/ 2896870 h 6946900"/>
                    <a:gd name="connsiteX48" fmla="*/ 3916680 w 4343400"/>
                    <a:gd name="connsiteY48" fmla="*/ 3003550 h 6946900"/>
                    <a:gd name="connsiteX49" fmla="*/ 3992880 w 4343400"/>
                    <a:gd name="connsiteY49" fmla="*/ 3079750 h 6946900"/>
                    <a:gd name="connsiteX50" fmla="*/ 3992880 w 4343400"/>
                    <a:gd name="connsiteY50" fmla="*/ 3110230 h 6946900"/>
                    <a:gd name="connsiteX51" fmla="*/ 3985260 w 4343400"/>
                    <a:gd name="connsiteY51" fmla="*/ 3186430 h 6946900"/>
                    <a:gd name="connsiteX52" fmla="*/ 4000500 w 4343400"/>
                    <a:gd name="connsiteY52" fmla="*/ 3270250 h 6946900"/>
                    <a:gd name="connsiteX53" fmla="*/ 3863340 w 4343400"/>
                    <a:gd name="connsiteY53" fmla="*/ 3300730 h 6946900"/>
                    <a:gd name="connsiteX54" fmla="*/ 3893820 w 4343400"/>
                    <a:gd name="connsiteY54" fmla="*/ 3415030 h 6946900"/>
                    <a:gd name="connsiteX55" fmla="*/ 4015740 w 4343400"/>
                    <a:gd name="connsiteY55" fmla="*/ 3422650 h 6946900"/>
                    <a:gd name="connsiteX56" fmla="*/ 4053840 w 4343400"/>
                    <a:gd name="connsiteY56" fmla="*/ 3521710 h 6946900"/>
                    <a:gd name="connsiteX57" fmla="*/ 4000500 w 4343400"/>
                    <a:gd name="connsiteY57" fmla="*/ 3590290 h 6946900"/>
                    <a:gd name="connsiteX58" fmla="*/ 4030980 w 4343400"/>
                    <a:gd name="connsiteY58" fmla="*/ 3696970 h 6946900"/>
                    <a:gd name="connsiteX59" fmla="*/ 4015740 w 4343400"/>
                    <a:gd name="connsiteY59" fmla="*/ 3818890 h 6946900"/>
                    <a:gd name="connsiteX60" fmla="*/ 4238624 w 4343400"/>
                    <a:gd name="connsiteY60" fmla="*/ 3982338 h 6946900"/>
                    <a:gd name="connsiteX61" fmla="*/ 4238624 w 4343400"/>
                    <a:gd name="connsiteY61" fmla="*/ 4060826 h 6946900"/>
                    <a:gd name="connsiteX62" fmla="*/ 4295776 w 4343400"/>
                    <a:gd name="connsiteY62" fmla="*/ 4108450 h 6946900"/>
                    <a:gd name="connsiteX63" fmla="*/ 4343400 w 4343400"/>
                    <a:gd name="connsiteY63" fmla="*/ 4146550 h 6946900"/>
                    <a:gd name="connsiteX64" fmla="*/ 4295776 w 4343400"/>
                    <a:gd name="connsiteY64" fmla="*/ 4279900 h 6946900"/>
                    <a:gd name="connsiteX65" fmla="*/ 4181476 w 4343400"/>
                    <a:gd name="connsiteY65" fmla="*/ 4279900 h 6946900"/>
                    <a:gd name="connsiteX66" fmla="*/ 4152900 w 4343400"/>
                    <a:gd name="connsiteY66" fmla="*/ 4318000 h 6946900"/>
                    <a:gd name="connsiteX67" fmla="*/ 4143376 w 4343400"/>
                    <a:gd name="connsiteY67" fmla="*/ 4403726 h 6946900"/>
                    <a:gd name="connsiteX68" fmla="*/ 3933824 w 4343400"/>
                    <a:gd name="connsiteY68" fmla="*/ 4403726 h 6946900"/>
                    <a:gd name="connsiteX69" fmla="*/ 3933824 w 4343400"/>
                    <a:gd name="connsiteY69" fmla="*/ 4279900 h 6946900"/>
                    <a:gd name="connsiteX70" fmla="*/ 3886200 w 4343400"/>
                    <a:gd name="connsiteY70" fmla="*/ 4232274 h 6946900"/>
                    <a:gd name="connsiteX71" fmla="*/ 3829052 w 4343400"/>
                    <a:gd name="connsiteY71" fmla="*/ 4251326 h 6946900"/>
                    <a:gd name="connsiteX72" fmla="*/ 3771900 w 4343400"/>
                    <a:gd name="connsiteY72" fmla="*/ 4232274 h 6946900"/>
                    <a:gd name="connsiteX73" fmla="*/ 3619500 w 4343400"/>
                    <a:gd name="connsiteY73" fmla="*/ 4241800 h 6946900"/>
                    <a:gd name="connsiteX74" fmla="*/ 3590924 w 4343400"/>
                    <a:gd name="connsiteY74" fmla="*/ 4270374 h 6946900"/>
                    <a:gd name="connsiteX75" fmla="*/ 3571876 w 4343400"/>
                    <a:gd name="connsiteY75" fmla="*/ 4308474 h 6946900"/>
                    <a:gd name="connsiteX76" fmla="*/ 3486148 w 4343400"/>
                    <a:gd name="connsiteY76" fmla="*/ 4318000 h 6946900"/>
                    <a:gd name="connsiteX77" fmla="*/ 3429000 w 4343400"/>
                    <a:gd name="connsiteY77" fmla="*/ 4270374 h 6946900"/>
                    <a:gd name="connsiteX78" fmla="*/ 3429000 w 4343400"/>
                    <a:gd name="connsiteY78" fmla="*/ 4203700 h 6946900"/>
                    <a:gd name="connsiteX79" fmla="*/ 3419476 w 4343400"/>
                    <a:gd name="connsiteY79" fmla="*/ 4137026 h 6946900"/>
                    <a:gd name="connsiteX80" fmla="*/ 3362324 w 4343400"/>
                    <a:gd name="connsiteY80" fmla="*/ 4089400 h 6946900"/>
                    <a:gd name="connsiteX81" fmla="*/ 3190876 w 4343400"/>
                    <a:gd name="connsiteY81" fmla="*/ 4051300 h 6946900"/>
                    <a:gd name="connsiteX82" fmla="*/ 2933700 w 4343400"/>
                    <a:gd name="connsiteY82" fmla="*/ 4460874 h 6946900"/>
                    <a:gd name="connsiteX83" fmla="*/ 2867024 w 4343400"/>
                    <a:gd name="connsiteY83" fmla="*/ 4365626 h 6946900"/>
                    <a:gd name="connsiteX84" fmla="*/ 2790824 w 4343400"/>
                    <a:gd name="connsiteY84" fmla="*/ 4365626 h 6946900"/>
                    <a:gd name="connsiteX85" fmla="*/ 2714624 w 4343400"/>
                    <a:gd name="connsiteY85" fmla="*/ 4575174 h 6946900"/>
                    <a:gd name="connsiteX86" fmla="*/ 2686052 w 4343400"/>
                    <a:gd name="connsiteY86" fmla="*/ 4613274 h 6946900"/>
                    <a:gd name="connsiteX87" fmla="*/ 2628900 w 4343400"/>
                    <a:gd name="connsiteY87" fmla="*/ 4708526 h 6946900"/>
                    <a:gd name="connsiteX88" fmla="*/ 2638424 w 4343400"/>
                    <a:gd name="connsiteY88" fmla="*/ 4746626 h 6946900"/>
                    <a:gd name="connsiteX89" fmla="*/ 2771776 w 4343400"/>
                    <a:gd name="connsiteY89" fmla="*/ 4851400 h 6946900"/>
                    <a:gd name="connsiteX90" fmla="*/ 2619376 w 4343400"/>
                    <a:gd name="connsiteY90" fmla="*/ 5003800 h 6946900"/>
                    <a:gd name="connsiteX91" fmla="*/ 2667000 w 4343400"/>
                    <a:gd name="connsiteY91" fmla="*/ 5041900 h 6946900"/>
                    <a:gd name="connsiteX92" fmla="*/ 2667000 w 4343400"/>
                    <a:gd name="connsiteY92" fmla="*/ 5156200 h 6946900"/>
                    <a:gd name="connsiteX93" fmla="*/ 2733676 w 4343400"/>
                    <a:gd name="connsiteY93" fmla="*/ 5280026 h 6946900"/>
                    <a:gd name="connsiteX94" fmla="*/ 2686052 w 4343400"/>
                    <a:gd name="connsiteY94" fmla="*/ 5346700 h 6946900"/>
                    <a:gd name="connsiteX95" fmla="*/ 2686052 w 4343400"/>
                    <a:gd name="connsiteY95" fmla="*/ 5422900 h 6946900"/>
                    <a:gd name="connsiteX96" fmla="*/ 2638424 w 4343400"/>
                    <a:gd name="connsiteY96" fmla="*/ 5518150 h 6946900"/>
                    <a:gd name="connsiteX97" fmla="*/ 2571748 w 4343400"/>
                    <a:gd name="connsiteY97" fmla="*/ 5499100 h 6946900"/>
                    <a:gd name="connsiteX98" fmla="*/ 2524124 w 4343400"/>
                    <a:gd name="connsiteY98" fmla="*/ 5575300 h 6946900"/>
                    <a:gd name="connsiteX99" fmla="*/ 2533652 w 4343400"/>
                    <a:gd name="connsiteY99" fmla="*/ 5613400 h 6946900"/>
                    <a:gd name="connsiteX100" fmla="*/ 2476500 w 4343400"/>
                    <a:gd name="connsiteY100" fmla="*/ 5765800 h 6946900"/>
                    <a:gd name="connsiteX101" fmla="*/ 2562224 w 4343400"/>
                    <a:gd name="connsiteY101" fmla="*/ 5822950 h 6946900"/>
                    <a:gd name="connsiteX102" fmla="*/ 2543176 w 4343400"/>
                    <a:gd name="connsiteY102" fmla="*/ 5965826 h 6946900"/>
                    <a:gd name="connsiteX103" fmla="*/ 2447924 w 4343400"/>
                    <a:gd name="connsiteY103" fmla="*/ 5965826 h 6946900"/>
                    <a:gd name="connsiteX104" fmla="*/ 2438400 w 4343400"/>
                    <a:gd name="connsiteY104" fmla="*/ 6032500 h 6946900"/>
                    <a:gd name="connsiteX105" fmla="*/ 2466976 w 4343400"/>
                    <a:gd name="connsiteY105" fmla="*/ 6089650 h 6946900"/>
                    <a:gd name="connsiteX106" fmla="*/ 2457452 w 4343400"/>
                    <a:gd name="connsiteY106" fmla="*/ 6137274 h 6946900"/>
                    <a:gd name="connsiteX107" fmla="*/ 2524124 w 4343400"/>
                    <a:gd name="connsiteY107" fmla="*/ 6194426 h 6946900"/>
                    <a:gd name="connsiteX108" fmla="*/ 2495548 w 4343400"/>
                    <a:gd name="connsiteY108" fmla="*/ 6318250 h 6946900"/>
                    <a:gd name="connsiteX109" fmla="*/ 2362200 w 4343400"/>
                    <a:gd name="connsiteY109" fmla="*/ 6337300 h 6946900"/>
                    <a:gd name="connsiteX110" fmla="*/ 2352676 w 4343400"/>
                    <a:gd name="connsiteY110" fmla="*/ 6403974 h 6946900"/>
                    <a:gd name="connsiteX111" fmla="*/ 2276476 w 4343400"/>
                    <a:gd name="connsiteY111" fmla="*/ 6375400 h 6946900"/>
                    <a:gd name="connsiteX112" fmla="*/ 2181224 w 4343400"/>
                    <a:gd name="connsiteY112" fmla="*/ 6423026 h 6946900"/>
                    <a:gd name="connsiteX113" fmla="*/ 2143124 w 4343400"/>
                    <a:gd name="connsiteY113" fmla="*/ 6527800 h 6946900"/>
                    <a:gd name="connsiteX114" fmla="*/ 2047876 w 4343400"/>
                    <a:gd name="connsiteY114" fmla="*/ 6556374 h 6946900"/>
                    <a:gd name="connsiteX115" fmla="*/ 2000252 w 4343400"/>
                    <a:gd name="connsiteY115" fmla="*/ 6613526 h 6946900"/>
                    <a:gd name="connsiteX116" fmla="*/ 1876424 w 4343400"/>
                    <a:gd name="connsiteY116" fmla="*/ 6642100 h 6946900"/>
                    <a:gd name="connsiteX117" fmla="*/ 1847852 w 4343400"/>
                    <a:gd name="connsiteY117" fmla="*/ 6689726 h 6946900"/>
                    <a:gd name="connsiteX118" fmla="*/ 1733548 w 4343400"/>
                    <a:gd name="connsiteY118" fmla="*/ 6708774 h 6946900"/>
                    <a:gd name="connsiteX119" fmla="*/ 1714500 w 4343400"/>
                    <a:gd name="connsiteY119" fmla="*/ 6775450 h 6946900"/>
                    <a:gd name="connsiteX120" fmla="*/ 1704976 w 4343400"/>
                    <a:gd name="connsiteY120" fmla="*/ 6861174 h 6946900"/>
                    <a:gd name="connsiteX121" fmla="*/ 1562100 w 4343400"/>
                    <a:gd name="connsiteY121" fmla="*/ 6861174 h 6946900"/>
                    <a:gd name="connsiteX122" fmla="*/ 1390652 w 4343400"/>
                    <a:gd name="connsiteY122" fmla="*/ 6918326 h 6946900"/>
                    <a:gd name="connsiteX123" fmla="*/ 1333500 w 4343400"/>
                    <a:gd name="connsiteY123" fmla="*/ 6870700 h 6946900"/>
                    <a:gd name="connsiteX124" fmla="*/ 1238252 w 4343400"/>
                    <a:gd name="connsiteY124" fmla="*/ 6861174 h 6946900"/>
                    <a:gd name="connsiteX125" fmla="*/ 1200148 w 4343400"/>
                    <a:gd name="connsiteY125" fmla="*/ 6804026 h 6946900"/>
                    <a:gd name="connsiteX126" fmla="*/ 1038224 w 4343400"/>
                    <a:gd name="connsiteY126" fmla="*/ 6823074 h 6946900"/>
                    <a:gd name="connsiteX127" fmla="*/ 1000124 w 4343400"/>
                    <a:gd name="connsiteY127" fmla="*/ 6889750 h 6946900"/>
                    <a:gd name="connsiteX128" fmla="*/ 914400 w 4343400"/>
                    <a:gd name="connsiteY128" fmla="*/ 6889750 h 6946900"/>
                    <a:gd name="connsiteX129" fmla="*/ 771524 w 4343400"/>
                    <a:gd name="connsiteY129" fmla="*/ 6946900 h 6946900"/>
                    <a:gd name="connsiteX130" fmla="*/ 685800 w 4343400"/>
                    <a:gd name="connsiteY130" fmla="*/ 6784974 h 6946900"/>
                    <a:gd name="connsiteX131" fmla="*/ 714376 w 4343400"/>
                    <a:gd name="connsiteY131" fmla="*/ 6651626 h 6946900"/>
                    <a:gd name="connsiteX132" fmla="*/ 704852 w 4343400"/>
                    <a:gd name="connsiteY132" fmla="*/ 6527800 h 6946900"/>
                    <a:gd name="connsiteX133" fmla="*/ 819148 w 4343400"/>
                    <a:gd name="connsiteY133" fmla="*/ 6470650 h 6946900"/>
                    <a:gd name="connsiteX134" fmla="*/ 828676 w 4343400"/>
                    <a:gd name="connsiteY134" fmla="*/ 6308726 h 6946900"/>
                    <a:gd name="connsiteX135" fmla="*/ 781052 w 4343400"/>
                    <a:gd name="connsiteY135" fmla="*/ 6213474 h 6946900"/>
                    <a:gd name="connsiteX136" fmla="*/ 962024 w 4343400"/>
                    <a:gd name="connsiteY136" fmla="*/ 6194426 h 6946900"/>
                    <a:gd name="connsiteX137" fmla="*/ 866776 w 4343400"/>
                    <a:gd name="connsiteY137" fmla="*/ 6070600 h 6946900"/>
                    <a:gd name="connsiteX138" fmla="*/ 838200 w 4343400"/>
                    <a:gd name="connsiteY138" fmla="*/ 6032500 h 6946900"/>
                    <a:gd name="connsiteX139" fmla="*/ 876300 w 4343400"/>
                    <a:gd name="connsiteY139" fmla="*/ 5946774 h 6946900"/>
                    <a:gd name="connsiteX140" fmla="*/ 914400 w 4343400"/>
                    <a:gd name="connsiteY140" fmla="*/ 5937250 h 6946900"/>
                    <a:gd name="connsiteX141" fmla="*/ 923924 w 4343400"/>
                    <a:gd name="connsiteY141" fmla="*/ 5794374 h 6946900"/>
                    <a:gd name="connsiteX142" fmla="*/ 876300 w 4343400"/>
                    <a:gd name="connsiteY142" fmla="*/ 5699126 h 6946900"/>
                    <a:gd name="connsiteX143" fmla="*/ 752476 w 4343400"/>
                    <a:gd name="connsiteY143" fmla="*/ 5622926 h 6946900"/>
                    <a:gd name="connsiteX144" fmla="*/ 742948 w 4343400"/>
                    <a:gd name="connsiteY144" fmla="*/ 5499100 h 6946900"/>
                    <a:gd name="connsiteX145" fmla="*/ 638176 w 4343400"/>
                    <a:gd name="connsiteY145" fmla="*/ 5499100 h 6946900"/>
                    <a:gd name="connsiteX146" fmla="*/ 581024 w 4343400"/>
                    <a:gd name="connsiteY146" fmla="*/ 5403850 h 6946900"/>
                    <a:gd name="connsiteX147" fmla="*/ 590548 w 4343400"/>
                    <a:gd name="connsiteY147" fmla="*/ 5327650 h 6946900"/>
                    <a:gd name="connsiteX148" fmla="*/ 666748 w 4343400"/>
                    <a:gd name="connsiteY148" fmla="*/ 5260974 h 6946900"/>
                    <a:gd name="connsiteX149" fmla="*/ 619124 w 4343400"/>
                    <a:gd name="connsiteY149" fmla="*/ 5156200 h 6946900"/>
                    <a:gd name="connsiteX150" fmla="*/ 523876 w 4343400"/>
                    <a:gd name="connsiteY150" fmla="*/ 5137150 h 6946900"/>
                    <a:gd name="connsiteX151" fmla="*/ 495300 w 4343400"/>
                    <a:gd name="connsiteY151" fmla="*/ 5003800 h 6946900"/>
                    <a:gd name="connsiteX152" fmla="*/ 457200 w 4343400"/>
                    <a:gd name="connsiteY152" fmla="*/ 4927600 h 6946900"/>
                    <a:gd name="connsiteX153" fmla="*/ 447676 w 4343400"/>
                    <a:gd name="connsiteY153" fmla="*/ 4870450 h 6946900"/>
                    <a:gd name="connsiteX154" fmla="*/ 409576 w 4343400"/>
                    <a:gd name="connsiteY154" fmla="*/ 4832350 h 6946900"/>
                    <a:gd name="connsiteX155" fmla="*/ 352424 w 4343400"/>
                    <a:gd name="connsiteY155" fmla="*/ 4851400 h 6946900"/>
                    <a:gd name="connsiteX156" fmla="*/ 314324 w 4343400"/>
                    <a:gd name="connsiteY156" fmla="*/ 4775200 h 6946900"/>
                    <a:gd name="connsiteX157" fmla="*/ 219076 w 4343400"/>
                    <a:gd name="connsiteY157" fmla="*/ 4775200 h 6946900"/>
                    <a:gd name="connsiteX158" fmla="*/ 209548 w 4343400"/>
                    <a:gd name="connsiteY158" fmla="*/ 4689474 h 6946900"/>
                    <a:gd name="connsiteX159" fmla="*/ 76200 w 4343400"/>
                    <a:gd name="connsiteY159" fmla="*/ 4689474 h 6946900"/>
                    <a:gd name="connsiteX160" fmla="*/ 0 w 4343400"/>
                    <a:gd name="connsiteY160" fmla="*/ 4632326 h 6946900"/>
                    <a:gd name="connsiteX161" fmla="*/ 38100 w 4343400"/>
                    <a:gd name="connsiteY161" fmla="*/ 4518026 h 6946900"/>
                    <a:gd name="connsiteX162" fmla="*/ 114300 w 4343400"/>
                    <a:gd name="connsiteY162" fmla="*/ 4518026 h 6946900"/>
                    <a:gd name="connsiteX163" fmla="*/ 152400 w 4343400"/>
                    <a:gd name="connsiteY163" fmla="*/ 4489450 h 6946900"/>
                    <a:gd name="connsiteX164" fmla="*/ 142876 w 4343400"/>
                    <a:gd name="connsiteY164" fmla="*/ 4375150 h 6946900"/>
                    <a:gd name="connsiteX165" fmla="*/ 209548 w 4343400"/>
                    <a:gd name="connsiteY165" fmla="*/ 4308474 h 6946900"/>
                    <a:gd name="connsiteX166" fmla="*/ 323852 w 4343400"/>
                    <a:gd name="connsiteY166" fmla="*/ 4298950 h 6946900"/>
                    <a:gd name="connsiteX167" fmla="*/ 419100 w 4343400"/>
                    <a:gd name="connsiteY167" fmla="*/ 4337050 h 6946900"/>
                    <a:gd name="connsiteX168" fmla="*/ 476252 w 4343400"/>
                    <a:gd name="connsiteY168" fmla="*/ 4327526 h 6946900"/>
                    <a:gd name="connsiteX169" fmla="*/ 485776 w 4343400"/>
                    <a:gd name="connsiteY169" fmla="*/ 4232274 h 6946900"/>
                    <a:gd name="connsiteX170" fmla="*/ 542924 w 4343400"/>
                    <a:gd name="connsiteY170" fmla="*/ 4165600 h 6946900"/>
                    <a:gd name="connsiteX171" fmla="*/ 590548 w 4343400"/>
                    <a:gd name="connsiteY171" fmla="*/ 4165600 h 6946900"/>
                    <a:gd name="connsiteX172" fmla="*/ 676276 w 4343400"/>
                    <a:gd name="connsiteY172" fmla="*/ 3965574 h 6946900"/>
                    <a:gd name="connsiteX173" fmla="*/ 819148 w 4343400"/>
                    <a:gd name="connsiteY173" fmla="*/ 3889374 h 6946900"/>
                    <a:gd name="connsiteX174" fmla="*/ 819148 w 4343400"/>
                    <a:gd name="connsiteY174" fmla="*/ 3803650 h 6946900"/>
                    <a:gd name="connsiteX175" fmla="*/ 885824 w 4343400"/>
                    <a:gd name="connsiteY175" fmla="*/ 3660774 h 6946900"/>
                    <a:gd name="connsiteX176" fmla="*/ 790576 w 4343400"/>
                    <a:gd name="connsiteY176" fmla="*/ 3632200 h 6946900"/>
                    <a:gd name="connsiteX177" fmla="*/ 704852 w 4343400"/>
                    <a:gd name="connsiteY177" fmla="*/ 3517900 h 6946900"/>
                    <a:gd name="connsiteX178" fmla="*/ 714376 w 4343400"/>
                    <a:gd name="connsiteY178" fmla="*/ 3460750 h 6946900"/>
                    <a:gd name="connsiteX179" fmla="*/ 695324 w 4343400"/>
                    <a:gd name="connsiteY179" fmla="*/ 3394074 h 6946900"/>
                    <a:gd name="connsiteX180" fmla="*/ 742948 w 4343400"/>
                    <a:gd name="connsiteY180" fmla="*/ 3327400 h 6946900"/>
                    <a:gd name="connsiteX181" fmla="*/ 819148 w 4343400"/>
                    <a:gd name="connsiteY181" fmla="*/ 3336926 h 6946900"/>
                    <a:gd name="connsiteX182" fmla="*/ 819148 w 4343400"/>
                    <a:gd name="connsiteY182" fmla="*/ 3213100 h 6946900"/>
                    <a:gd name="connsiteX183" fmla="*/ 762000 w 4343400"/>
                    <a:gd name="connsiteY183" fmla="*/ 3194050 h 6946900"/>
                    <a:gd name="connsiteX184" fmla="*/ 771524 w 4343400"/>
                    <a:gd name="connsiteY184" fmla="*/ 3108326 h 6946900"/>
                    <a:gd name="connsiteX185" fmla="*/ 990600 w 4343400"/>
                    <a:gd name="connsiteY185" fmla="*/ 2813050 h 6946900"/>
                    <a:gd name="connsiteX186" fmla="*/ 1000124 w 4343400"/>
                    <a:gd name="connsiteY186" fmla="*/ 2679700 h 6946900"/>
                    <a:gd name="connsiteX187" fmla="*/ 914400 w 4343400"/>
                    <a:gd name="connsiteY187" fmla="*/ 2603500 h 6946900"/>
                    <a:gd name="connsiteX188" fmla="*/ 904876 w 4343400"/>
                    <a:gd name="connsiteY188" fmla="*/ 2546350 h 6946900"/>
                    <a:gd name="connsiteX189" fmla="*/ 809624 w 4343400"/>
                    <a:gd name="connsiteY189" fmla="*/ 2517774 h 6946900"/>
                    <a:gd name="connsiteX190" fmla="*/ 794512 w 4343400"/>
                    <a:gd name="connsiteY190" fmla="*/ 2448024 h 6946900"/>
                    <a:gd name="connsiteX191" fmla="*/ 807720 w 4343400"/>
                    <a:gd name="connsiteY191" fmla="*/ 2447290 h 6946900"/>
                    <a:gd name="connsiteX192" fmla="*/ 853440 w 4343400"/>
                    <a:gd name="connsiteY192" fmla="*/ 2416810 h 6946900"/>
                    <a:gd name="connsiteX193" fmla="*/ 861060 w 4343400"/>
                    <a:gd name="connsiteY193" fmla="*/ 2355850 h 6946900"/>
                    <a:gd name="connsiteX194" fmla="*/ 914400 w 4343400"/>
                    <a:gd name="connsiteY194" fmla="*/ 2340610 h 6946900"/>
                    <a:gd name="connsiteX195" fmla="*/ 929640 w 4343400"/>
                    <a:gd name="connsiteY195" fmla="*/ 2279650 h 6946900"/>
                    <a:gd name="connsiteX196" fmla="*/ 1021080 w 4343400"/>
                    <a:gd name="connsiteY196" fmla="*/ 2195830 h 6946900"/>
                    <a:gd name="connsiteX197" fmla="*/ 975360 w 4343400"/>
                    <a:gd name="connsiteY197" fmla="*/ 2134870 h 6946900"/>
                    <a:gd name="connsiteX198" fmla="*/ 975360 w 4343400"/>
                    <a:gd name="connsiteY198" fmla="*/ 2089150 h 6946900"/>
                    <a:gd name="connsiteX199" fmla="*/ 1036320 w 4343400"/>
                    <a:gd name="connsiteY199" fmla="*/ 2073910 h 6946900"/>
                    <a:gd name="connsiteX200" fmla="*/ 1059180 w 4343400"/>
                    <a:gd name="connsiteY200" fmla="*/ 2012950 h 6946900"/>
                    <a:gd name="connsiteX201" fmla="*/ 1143000 w 4343400"/>
                    <a:gd name="connsiteY201" fmla="*/ 1982470 h 6946900"/>
                    <a:gd name="connsiteX202" fmla="*/ 1173480 w 4343400"/>
                    <a:gd name="connsiteY202" fmla="*/ 1891030 h 6946900"/>
                    <a:gd name="connsiteX203" fmla="*/ 1089660 w 4343400"/>
                    <a:gd name="connsiteY203" fmla="*/ 1883410 h 6946900"/>
                    <a:gd name="connsiteX204" fmla="*/ 1104900 w 4343400"/>
                    <a:gd name="connsiteY204" fmla="*/ 1799590 h 6946900"/>
                    <a:gd name="connsiteX205" fmla="*/ 1219200 w 4343400"/>
                    <a:gd name="connsiteY205" fmla="*/ 1700530 h 6946900"/>
                    <a:gd name="connsiteX206" fmla="*/ 1303020 w 4343400"/>
                    <a:gd name="connsiteY206" fmla="*/ 1700530 h 6946900"/>
                    <a:gd name="connsiteX207" fmla="*/ 1280160 w 4343400"/>
                    <a:gd name="connsiteY207" fmla="*/ 1570990 h 6946900"/>
                    <a:gd name="connsiteX208" fmla="*/ 1318260 w 4343400"/>
                    <a:gd name="connsiteY208" fmla="*/ 1510030 h 6946900"/>
                    <a:gd name="connsiteX209" fmla="*/ 1341120 w 4343400"/>
                    <a:gd name="connsiteY209" fmla="*/ 1395730 h 6946900"/>
                    <a:gd name="connsiteX210" fmla="*/ 1295400 w 4343400"/>
                    <a:gd name="connsiteY210" fmla="*/ 1266190 h 6946900"/>
                    <a:gd name="connsiteX211" fmla="*/ 1325880 w 4343400"/>
                    <a:gd name="connsiteY211" fmla="*/ 999490 h 6946900"/>
                    <a:gd name="connsiteX212" fmla="*/ 1326468 w 4343400"/>
                    <a:gd name="connsiteY212" fmla="*/ 996268 h 6946900"/>
                    <a:gd name="connsiteX213" fmla="*/ 1346200 w 4343400"/>
                    <a:gd name="connsiteY213" fmla="*/ 1016000 h 6946900"/>
                    <a:gd name="connsiteX214" fmla="*/ 1428748 w 4343400"/>
                    <a:gd name="connsiteY214" fmla="*/ 971550 h 6946900"/>
                    <a:gd name="connsiteX215" fmla="*/ 1441452 w 4343400"/>
                    <a:gd name="connsiteY215" fmla="*/ 939800 h 6946900"/>
                    <a:gd name="connsiteX216" fmla="*/ 1479548 w 4343400"/>
                    <a:gd name="connsiteY216" fmla="*/ 901700 h 6946900"/>
                    <a:gd name="connsiteX217" fmla="*/ 1619252 w 4343400"/>
                    <a:gd name="connsiteY217" fmla="*/ 711200 h 6946900"/>
                    <a:gd name="connsiteX218" fmla="*/ 1670052 w 4343400"/>
                    <a:gd name="connsiteY218" fmla="*/ 647700 h 6946900"/>
                    <a:gd name="connsiteX219" fmla="*/ 1670052 w 4343400"/>
                    <a:gd name="connsiteY219" fmla="*/ 590550 h 6946900"/>
                    <a:gd name="connsiteX220" fmla="*/ 1638300 w 4343400"/>
                    <a:gd name="connsiteY220" fmla="*/ 546100 h 6946900"/>
                    <a:gd name="connsiteX221" fmla="*/ 1657348 w 4343400"/>
                    <a:gd name="connsiteY221" fmla="*/ 450850 h 6946900"/>
                    <a:gd name="connsiteX222" fmla="*/ 1727200 w 4343400"/>
                    <a:gd name="connsiteY222" fmla="*/ 469900 h 6946900"/>
                    <a:gd name="connsiteX223" fmla="*/ 1790700 w 4343400"/>
                    <a:gd name="connsiteY223" fmla="*/ 425450 h 6946900"/>
                    <a:gd name="connsiteX224" fmla="*/ 1943100 w 4343400"/>
                    <a:gd name="connsiteY224" fmla="*/ 488950 h 6946900"/>
                    <a:gd name="connsiteX225" fmla="*/ 1987548 w 4343400"/>
                    <a:gd name="connsiteY225" fmla="*/ 450850 h 6946900"/>
                    <a:gd name="connsiteX226" fmla="*/ 2044700 w 4343400"/>
                    <a:gd name="connsiteY226" fmla="*/ 457200 h 6946900"/>
                    <a:gd name="connsiteX227" fmla="*/ 2051052 w 4343400"/>
                    <a:gd name="connsiteY227" fmla="*/ 495300 h 6946900"/>
                    <a:gd name="connsiteX228" fmla="*/ 2082800 w 4343400"/>
                    <a:gd name="connsiteY228" fmla="*/ 495300 h 6946900"/>
                    <a:gd name="connsiteX229" fmla="*/ 2108200 w 4343400"/>
                    <a:gd name="connsiteY229" fmla="*/ 533400 h 6946900"/>
                    <a:gd name="connsiteX230" fmla="*/ 2139948 w 4343400"/>
                    <a:gd name="connsiteY230" fmla="*/ 533400 h 6946900"/>
                    <a:gd name="connsiteX231" fmla="*/ 2146300 w 4343400"/>
                    <a:gd name="connsiteY231" fmla="*/ 603250 h 6946900"/>
                    <a:gd name="connsiteX232" fmla="*/ 2108200 w 4343400"/>
                    <a:gd name="connsiteY232" fmla="*/ 673100 h 6946900"/>
                    <a:gd name="connsiteX233" fmla="*/ 2114548 w 4343400"/>
                    <a:gd name="connsiteY233" fmla="*/ 711200 h 6946900"/>
                    <a:gd name="connsiteX234" fmla="*/ 2070100 w 4343400"/>
                    <a:gd name="connsiteY234" fmla="*/ 781050 h 6946900"/>
                    <a:gd name="connsiteX235" fmla="*/ 2254252 w 4343400"/>
                    <a:gd name="connsiteY235" fmla="*/ 863600 h 6946900"/>
                    <a:gd name="connsiteX236" fmla="*/ 2298700 w 4343400"/>
                    <a:gd name="connsiteY236" fmla="*/ 850900 h 6946900"/>
                    <a:gd name="connsiteX237" fmla="*/ 2298700 w 4343400"/>
                    <a:gd name="connsiteY237" fmla="*/ 800100 h 6946900"/>
                    <a:gd name="connsiteX238" fmla="*/ 2381252 w 4343400"/>
                    <a:gd name="connsiteY238" fmla="*/ 698500 h 6946900"/>
                    <a:gd name="connsiteX239" fmla="*/ 2444748 w 4343400"/>
                    <a:gd name="connsiteY239" fmla="*/ 698500 h 6946900"/>
                    <a:gd name="connsiteX240" fmla="*/ 2533652 w 4343400"/>
                    <a:gd name="connsiteY240" fmla="*/ 711200 h 6946900"/>
                    <a:gd name="connsiteX241" fmla="*/ 2641600 w 4343400"/>
                    <a:gd name="connsiteY241" fmla="*/ 692150 h 6946900"/>
                    <a:gd name="connsiteX242" fmla="*/ 2705100 w 4343400"/>
                    <a:gd name="connsiteY242" fmla="*/ 635000 h 6946900"/>
                    <a:gd name="connsiteX243" fmla="*/ 2794000 w 4343400"/>
                    <a:gd name="connsiteY243" fmla="*/ 641350 h 6946900"/>
                    <a:gd name="connsiteX244" fmla="*/ 2825748 w 4343400"/>
                    <a:gd name="connsiteY244" fmla="*/ 615950 h 6946900"/>
                    <a:gd name="connsiteX245" fmla="*/ 2895600 w 4343400"/>
                    <a:gd name="connsiteY245" fmla="*/ 660400 h 6946900"/>
                    <a:gd name="connsiteX246" fmla="*/ 2914652 w 4343400"/>
                    <a:gd name="connsiteY246" fmla="*/ 730250 h 6946900"/>
                    <a:gd name="connsiteX247" fmla="*/ 2978148 w 4343400"/>
                    <a:gd name="connsiteY247" fmla="*/ 679450 h 6946900"/>
                    <a:gd name="connsiteX248" fmla="*/ 2959100 w 4343400"/>
                    <a:gd name="connsiteY248" fmla="*/ 622300 h 6946900"/>
                    <a:gd name="connsiteX249" fmla="*/ 2978148 w 4343400"/>
                    <a:gd name="connsiteY249" fmla="*/ 584200 h 6946900"/>
                    <a:gd name="connsiteX250" fmla="*/ 2959100 w 4343400"/>
                    <a:gd name="connsiteY250" fmla="*/ 488950 h 6946900"/>
                    <a:gd name="connsiteX251" fmla="*/ 3028948 w 4343400"/>
                    <a:gd name="connsiteY251" fmla="*/ 419100 h 6946900"/>
                    <a:gd name="connsiteX252" fmla="*/ 3073400 w 4343400"/>
                    <a:gd name="connsiteY252" fmla="*/ 400050 h 6946900"/>
                    <a:gd name="connsiteX253" fmla="*/ 3194052 w 4343400"/>
                    <a:gd name="connsiteY253" fmla="*/ 336550 h 6946900"/>
                    <a:gd name="connsiteX254" fmla="*/ 3206748 w 4343400"/>
                    <a:gd name="connsiteY254" fmla="*/ 222250 h 6946900"/>
                    <a:gd name="connsiteX255" fmla="*/ 3251200 w 4343400"/>
                    <a:gd name="connsiteY255" fmla="*/ 133350 h 6946900"/>
                    <a:gd name="connsiteX0" fmla="*/ 1172876 w 4343400"/>
                    <a:gd name="connsiteY0" fmla="*/ 515074 h 6946900"/>
                    <a:gd name="connsiteX1" fmla="*/ 1181100 w 4343400"/>
                    <a:gd name="connsiteY1" fmla="*/ 539750 h 6946900"/>
                    <a:gd name="connsiteX2" fmla="*/ 1172876 w 4343400"/>
                    <a:gd name="connsiteY2" fmla="*/ 515074 h 6946900"/>
                    <a:gd name="connsiteX3" fmla="*/ 3632200 w 4343400"/>
                    <a:gd name="connsiteY3" fmla="*/ 0 h 6946900"/>
                    <a:gd name="connsiteX4" fmla="*/ 3663948 w 4343400"/>
                    <a:gd name="connsiteY4" fmla="*/ 25400 h 6946900"/>
                    <a:gd name="connsiteX5" fmla="*/ 3810000 w 4343400"/>
                    <a:gd name="connsiteY5" fmla="*/ 38100 h 6946900"/>
                    <a:gd name="connsiteX6" fmla="*/ 3816348 w 4343400"/>
                    <a:gd name="connsiteY6" fmla="*/ 114300 h 6946900"/>
                    <a:gd name="connsiteX7" fmla="*/ 3841748 w 4343400"/>
                    <a:gd name="connsiteY7" fmla="*/ 158750 h 6946900"/>
                    <a:gd name="connsiteX8" fmla="*/ 3867148 w 4343400"/>
                    <a:gd name="connsiteY8" fmla="*/ 393700 h 6946900"/>
                    <a:gd name="connsiteX9" fmla="*/ 3873500 w 4343400"/>
                    <a:gd name="connsiteY9" fmla="*/ 431800 h 6946900"/>
                    <a:gd name="connsiteX10" fmla="*/ 3886200 w 4343400"/>
                    <a:gd name="connsiteY10" fmla="*/ 469900 h 6946900"/>
                    <a:gd name="connsiteX11" fmla="*/ 3949700 w 4343400"/>
                    <a:gd name="connsiteY11" fmla="*/ 469900 h 6946900"/>
                    <a:gd name="connsiteX12" fmla="*/ 3949700 w 4343400"/>
                    <a:gd name="connsiteY12" fmla="*/ 546100 h 6946900"/>
                    <a:gd name="connsiteX13" fmla="*/ 4076700 w 4343400"/>
                    <a:gd name="connsiteY13" fmla="*/ 635000 h 6946900"/>
                    <a:gd name="connsiteX14" fmla="*/ 4140200 w 4343400"/>
                    <a:gd name="connsiteY14" fmla="*/ 622300 h 6946900"/>
                    <a:gd name="connsiteX15" fmla="*/ 4178300 w 4343400"/>
                    <a:gd name="connsiteY15" fmla="*/ 692150 h 6946900"/>
                    <a:gd name="connsiteX16" fmla="*/ 4152900 w 4343400"/>
                    <a:gd name="connsiteY16" fmla="*/ 787400 h 6946900"/>
                    <a:gd name="connsiteX17" fmla="*/ 4178300 w 4343400"/>
                    <a:gd name="connsiteY17" fmla="*/ 850900 h 6946900"/>
                    <a:gd name="connsiteX18" fmla="*/ 4171948 w 4343400"/>
                    <a:gd name="connsiteY18" fmla="*/ 914400 h 6946900"/>
                    <a:gd name="connsiteX19" fmla="*/ 4108452 w 4343400"/>
                    <a:gd name="connsiteY19" fmla="*/ 946150 h 6946900"/>
                    <a:gd name="connsiteX20" fmla="*/ 4108452 w 4343400"/>
                    <a:gd name="connsiteY20" fmla="*/ 984250 h 6946900"/>
                    <a:gd name="connsiteX21" fmla="*/ 4159252 w 4343400"/>
                    <a:gd name="connsiteY21" fmla="*/ 1003300 h 6946900"/>
                    <a:gd name="connsiteX22" fmla="*/ 4177940 w 4343400"/>
                    <a:gd name="connsiteY22" fmla="*/ 1115438 h 6946900"/>
                    <a:gd name="connsiteX23" fmla="*/ 3931920 w 4343400"/>
                    <a:gd name="connsiteY23" fmla="*/ 1189990 h 6946900"/>
                    <a:gd name="connsiteX24" fmla="*/ 3878580 w 4343400"/>
                    <a:gd name="connsiteY24" fmla="*/ 1266190 h 6946900"/>
                    <a:gd name="connsiteX25" fmla="*/ 3787140 w 4343400"/>
                    <a:gd name="connsiteY25" fmla="*/ 1243330 h 6946900"/>
                    <a:gd name="connsiteX26" fmla="*/ 3665220 w 4343400"/>
                    <a:gd name="connsiteY26" fmla="*/ 1289050 h 6946900"/>
                    <a:gd name="connsiteX27" fmla="*/ 3665220 w 4343400"/>
                    <a:gd name="connsiteY27" fmla="*/ 1365250 h 6946900"/>
                    <a:gd name="connsiteX28" fmla="*/ 3649980 w 4343400"/>
                    <a:gd name="connsiteY28" fmla="*/ 1471930 h 6946900"/>
                    <a:gd name="connsiteX29" fmla="*/ 3497580 w 4343400"/>
                    <a:gd name="connsiteY29" fmla="*/ 1502410 h 6946900"/>
                    <a:gd name="connsiteX30" fmla="*/ 3467100 w 4343400"/>
                    <a:gd name="connsiteY30" fmla="*/ 1563370 h 6946900"/>
                    <a:gd name="connsiteX31" fmla="*/ 3375660 w 4343400"/>
                    <a:gd name="connsiteY31" fmla="*/ 1662430 h 6946900"/>
                    <a:gd name="connsiteX32" fmla="*/ 3352800 w 4343400"/>
                    <a:gd name="connsiteY32" fmla="*/ 1723390 h 6946900"/>
                    <a:gd name="connsiteX33" fmla="*/ 3375660 w 4343400"/>
                    <a:gd name="connsiteY33" fmla="*/ 1807210 h 6946900"/>
                    <a:gd name="connsiteX34" fmla="*/ 3307080 w 4343400"/>
                    <a:gd name="connsiteY34" fmla="*/ 1913890 h 6946900"/>
                    <a:gd name="connsiteX35" fmla="*/ 3291840 w 4343400"/>
                    <a:gd name="connsiteY35" fmla="*/ 2272030 h 6946900"/>
                    <a:gd name="connsiteX36" fmla="*/ 3436620 w 4343400"/>
                    <a:gd name="connsiteY36" fmla="*/ 2325370 h 6946900"/>
                    <a:gd name="connsiteX37" fmla="*/ 3489960 w 4343400"/>
                    <a:gd name="connsiteY37" fmla="*/ 2393950 h 6946900"/>
                    <a:gd name="connsiteX38" fmla="*/ 3558540 w 4343400"/>
                    <a:gd name="connsiteY38" fmla="*/ 2401570 h 6946900"/>
                    <a:gd name="connsiteX39" fmla="*/ 3573780 w 4343400"/>
                    <a:gd name="connsiteY39" fmla="*/ 2348230 h 6946900"/>
                    <a:gd name="connsiteX40" fmla="*/ 3688080 w 4343400"/>
                    <a:gd name="connsiteY40" fmla="*/ 2409190 h 6946900"/>
                    <a:gd name="connsiteX41" fmla="*/ 3810000 w 4343400"/>
                    <a:gd name="connsiteY41" fmla="*/ 2332990 h 6946900"/>
                    <a:gd name="connsiteX42" fmla="*/ 3992880 w 4343400"/>
                    <a:gd name="connsiteY42" fmla="*/ 2340610 h 6946900"/>
                    <a:gd name="connsiteX43" fmla="*/ 4046220 w 4343400"/>
                    <a:gd name="connsiteY43" fmla="*/ 2416810 h 6946900"/>
                    <a:gd name="connsiteX44" fmla="*/ 4061460 w 4343400"/>
                    <a:gd name="connsiteY44" fmla="*/ 2630170 h 6946900"/>
                    <a:gd name="connsiteX45" fmla="*/ 4061460 w 4343400"/>
                    <a:gd name="connsiteY45" fmla="*/ 2790190 h 6946900"/>
                    <a:gd name="connsiteX46" fmla="*/ 4023360 w 4343400"/>
                    <a:gd name="connsiteY46" fmla="*/ 2835910 h 6946900"/>
                    <a:gd name="connsiteX47" fmla="*/ 3901440 w 4343400"/>
                    <a:gd name="connsiteY47" fmla="*/ 2896870 h 6946900"/>
                    <a:gd name="connsiteX48" fmla="*/ 3916680 w 4343400"/>
                    <a:gd name="connsiteY48" fmla="*/ 3003550 h 6946900"/>
                    <a:gd name="connsiteX49" fmla="*/ 3992880 w 4343400"/>
                    <a:gd name="connsiteY49" fmla="*/ 3079750 h 6946900"/>
                    <a:gd name="connsiteX50" fmla="*/ 3992880 w 4343400"/>
                    <a:gd name="connsiteY50" fmla="*/ 3110230 h 6946900"/>
                    <a:gd name="connsiteX51" fmla="*/ 3985260 w 4343400"/>
                    <a:gd name="connsiteY51" fmla="*/ 3186430 h 6946900"/>
                    <a:gd name="connsiteX52" fmla="*/ 4000500 w 4343400"/>
                    <a:gd name="connsiteY52" fmla="*/ 3270250 h 6946900"/>
                    <a:gd name="connsiteX53" fmla="*/ 3863340 w 4343400"/>
                    <a:gd name="connsiteY53" fmla="*/ 3300730 h 6946900"/>
                    <a:gd name="connsiteX54" fmla="*/ 3893820 w 4343400"/>
                    <a:gd name="connsiteY54" fmla="*/ 3415030 h 6946900"/>
                    <a:gd name="connsiteX55" fmla="*/ 4015740 w 4343400"/>
                    <a:gd name="connsiteY55" fmla="*/ 3422650 h 6946900"/>
                    <a:gd name="connsiteX56" fmla="*/ 4053840 w 4343400"/>
                    <a:gd name="connsiteY56" fmla="*/ 3521710 h 6946900"/>
                    <a:gd name="connsiteX57" fmla="*/ 4000500 w 4343400"/>
                    <a:gd name="connsiteY57" fmla="*/ 3590290 h 6946900"/>
                    <a:gd name="connsiteX58" fmla="*/ 4030980 w 4343400"/>
                    <a:gd name="connsiteY58" fmla="*/ 3696970 h 6946900"/>
                    <a:gd name="connsiteX59" fmla="*/ 4015740 w 4343400"/>
                    <a:gd name="connsiteY59" fmla="*/ 3818890 h 6946900"/>
                    <a:gd name="connsiteX60" fmla="*/ 4238624 w 4343400"/>
                    <a:gd name="connsiteY60" fmla="*/ 3982338 h 6946900"/>
                    <a:gd name="connsiteX61" fmla="*/ 4238624 w 4343400"/>
                    <a:gd name="connsiteY61" fmla="*/ 4060826 h 6946900"/>
                    <a:gd name="connsiteX62" fmla="*/ 4295776 w 4343400"/>
                    <a:gd name="connsiteY62" fmla="*/ 4108450 h 6946900"/>
                    <a:gd name="connsiteX63" fmla="*/ 4343400 w 4343400"/>
                    <a:gd name="connsiteY63" fmla="*/ 4146550 h 6946900"/>
                    <a:gd name="connsiteX64" fmla="*/ 4295776 w 4343400"/>
                    <a:gd name="connsiteY64" fmla="*/ 4279900 h 6946900"/>
                    <a:gd name="connsiteX65" fmla="*/ 4181476 w 4343400"/>
                    <a:gd name="connsiteY65" fmla="*/ 4279900 h 6946900"/>
                    <a:gd name="connsiteX66" fmla="*/ 4152900 w 4343400"/>
                    <a:gd name="connsiteY66" fmla="*/ 4318000 h 6946900"/>
                    <a:gd name="connsiteX67" fmla="*/ 4143376 w 4343400"/>
                    <a:gd name="connsiteY67" fmla="*/ 4403726 h 6946900"/>
                    <a:gd name="connsiteX68" fmla="*/ 3933824 w 4343400"/>
                    <a:gd name="connsiteY68" fmla="*/ 4403726 h 6946900"/>
                    <a:gd name="connsiteX69" fmla="*/ 3933824 w 4343400"/>
                    <a:gd name="connsiteY69" fmla="*/ 4279900 h 6946900"/>
                    <a:gd name="connsiteX70" fmla="*/ 3886200 w 4343400"/>
                    <a:gd name="connsiteY70" fmla="*/ 4232274 h 6946900"/>
                    <a:gd name="connsiteX71" fmla="*/ 3829052 w 4343400"/>
                    <a:gd name="connsiteY71" fmla="*/ 4251326 h 6946900"/>
                    <a:gd name="connsiteX72" fmla="*/ 3771900 w 4343400"/>
                    <a:gd name="connsiteY72" fmla="*/ 4232274 h 6946900"/>
                    <a:gd name="connsiteX73" fmla="*/ 3619500 w 4343400"/>
                    <a:gd name="connsiteY73" fmla="*/ 4241800 h 6946900"/>
                    <a:gd name="connsiteX74" fmla="*/ 3590924 w 4343400"/>
                    <a:gd name="connsiteY74" fmla="*/ 4270374 h 6946900"/>
                    <a:gd name="connsiteX75" fmla="*/ 3571876 w 4343400"/>
                    <a:gd name="connsiteY75" fmla="*/ 4308474 h 6946900"/>
                    <a:gd name="connsiteX76" fmla="*/ 3486148 w 4343400"/>
                    <a:gd name="connsiteY76" fmla="*/ 4318000 h 6946900"/>
                    <a:gd name="connsiteX77" fmla="*/ 3429000 w 4343400"/>
                    <a:gd name="connsiteY77" fmla="*/ 4270374 h 6946900"/>
                    <a:gd name="connsiteX78" fmla="*/ 3429000 w 4343400"/>
                    <a:gd name="connsiteY78" fmla="*/ 4203700 h 6946900"/>
                    <a:gd name="connsiteX79" fmla="*/ 3419476 w 4343400"/>
                    <a:gd name="connsiteY79" fmla="*/ 4137026 h 6946900"/>
                    <a:gd name="connsiteX80" fmla="*/ 3362324 w 4343400"/>
                    <a:gd name="connsiteY80" fmla="*/ 4089400 h 6946900"/>
                    <a:gd name="connsiteX81" fmla="*/ 3190876 w 4343400"/>
                    <a:gd name="connsiteY81" fmla="*/ 4051300 h 6946900"/>
                    <a:gd name="connsiteX82" fmla="*/ 2933700 w 4343400"/>
                    <a:gd name="connsiteY82" fmla="*/ 4460874 h 6946900"/>
                    <a:gd name="connsiteX83" fmla="*/ 2867024 w 4343400"/>
                    <a:gd name="connsiteY83" fmla="*/ 4365626 h 6946900"/>
                    <a:gd name="connsiteX84" fmla="*/ 2790824 w 4343400"/>
                    <a:gd name="connsiteY84" fmla="*/ 4365626 h 6946900"/>
                    <a:gd name="connsiteX85" fmla="*/ 2714624 w 4343400"/>
                    <a:gd name="connsiteY85" fmla="*/ 4575174 h 6946900"/>
                    <a:gd name="connsiteX86" fmla="*/ 2686052 w 4343400"/>
                    <a:gd name="connsiteY86" fmla="*/ 4613274 h 6946900"/>
                    <a:gd name="connsiteX87" fmla="*/ 2628900 w 4343400"/>
                    <a:gd name="connsiteY87" fmla="*/ 4708526 h 6946900"/>
                    <a:gd name="connsiteX88" fmla="*/ 2638424 w 4343400"/>
                    <a:gd name="connsiteY88" fmla="*/ 4746626 h 6946900"/>
                    <a:gd name="connsiteX89" fmla="*/ 2771776 w 4343400"/>
                    <a:gd name="connsiteY89" fmla="*/ 4851400 h 6946900"/>
                    <a:gd name="connsiteX90" fmla="*/ 2619376 w 4343400"/>
                    <a:gd name="connsiteY90" fmla="*/ 5003800 h 6946900"/>
                    <a:gd name="connsiteX91" fmla="*/ 2667000 w 4343400"/>
                    <a:gd name="connsiteY91" fmla="*/ 5041900 h 6946900"/>
                    <a:gd name="connsiteX92" fmla="*/ 2667000 w 4343400"/>
                    <a:gd name="connsiteY92" fmla="*/ 5156200 h 6946900"/>
                    <a:gd name="connsiteX93" fmla="*/ 2733676 w 4343400"/>
                    <a:gd name="connsiteY93" fmla="*/ 5280026 h 6946900"/>
                    <a:gd name="connsiteX94" fmla="*/ 2686052 w 4343400"/>
                    <a:gd name="connsiteY94" fmla="*/ 5346700 h 6946900"/>
                    <a:gd name="connsiteX95" fmla="*/ 2686052 w 4343400"/>
                    <a:gd name="connsiteY95" fmla="*/ 5422900 h 6946900"/>
                    <a:gd name="connsiteX96" fmla="*/ 2638424 w 4343400"/>
                    <a:gd name="connsiteY96" fmla="*/ 5518150 h 6946900"/>
                    <a:gd name="connsiteX97" fmla="*/ 2571748 w 4343400"/>
                    <a:gd name="connsiteY97" fmla="*/ 5499100 h 6946900"/>
                    <a:gd name="connsiteX98" fmla="*/ 2524124 w 4343400"/>
                    <a:gd name="connsiteY98" fmla="*/ 5575300 h 6946900"/>
                    <a:gd name="connsiteX99" fmla="*/ 2533652 w 4343400"/>
                    <a:gd name="connsiteY99" fmla="*/ 5613400 h 6946900"/>
                    <a:gd name="connsiteX100" fmla="*/ 2476500 w 4343400"/>
                    <a:gd name="connsiteY100" fmla="*/ 5765800 h 6946900"/>
                    <a:gd name="connsiteX101" fmla="*/ 2562224 w 4343400"/>
                    <a:gd name="connsiteY101" fmla="*/ 5822950 h 6946900"/>
                    <a:gd name="connsiteX102" fmla="*/ 2543176 w 4343400"/>
                    <a:gd name="connsiteY102" fmla="*/ 5965826 h 6946900"/>
                    <a:gd name="connsiteX103" fmla="*/ 2447924 w 4343400"/>
                    <a:gd name="connsiteY103" fmla="*/ 5965826 h 6946900"/>
                    <a:gd name="connsiteX104" fmla="*/ 2438400 w 4343400"/>
                    <a:gd name="connsiteY104" fmla="*/ 6032500 h 6946900"/>
                    <a:gd name="connsiteX105" fmla="*/ 2466976 w 4343400"/>
                    <a:gd name="connsiteY105" fmla="*/ 6089650 h 6946900"/>
                    <a:gd name="connsiteX106" fmla="*/ 2457452 w 4343400"/>
                    <a:gd name="connsiteY106" fmla="*/ 6137274 h 6946900"/>
                    <a:gd name="connsiteX107" fmla="*/ 2524124 w 4343400"/>
                    <a:gd name="connsiteY107" fmla="*/ 6194426 h 6946900"/>
                    <a:gd name="connsiteX108" fmla="*/ 2495548 w 4343400"/>
                    <a:gd name="connsiteY108" fmla="*/ 6318250 h 6946900"/>
                    <a:gd name="connsiteX109" fmla="*/ 2362200 w 4343400"/>
                    <a:gd name="connsiteY109" fmla="*/ 6337300 h 6946900"/>
                    <a:gd name="connsiteX110" fmla="*/ 2352676 w 4343400"/>
                    <a:gd name="connsiteY110" fmla="*/ 6403974 h 6946900"/>
                    <a:gd name="connsiteX111" fmla="*/ 2276476 w 4343400"/>
                    <a:gd name="connsiteY111" fmla="*/ 6375400 h 6946900"/>
                    <a:gd name="connsiteX112" fmla="*/ 2181224 w 4343400"/>
                    <a:gd name="connsiteY112" fmla="*/ 6423026 h 6946900"/>
                    <a:gd name="connsiteX113" fmla="*/ 2143124 w 4343400"/>
                    <a:gd name="connsiteY113" fmla="*/ 6527800 h 6946900"/>
                    <a:gd name="connsiteX114" fmla="*/ 2047876 w 4343400"/>
                    <a:gd name="connsiteY114" fmla="*/ 6556374 h 6946900"/>
                    <a:gd name="connsiteX115" fmla="*/ 2000252 w 4343400"/>
                    <a:gd name="connsiteY115" fmla="*/ 6613526 h 6946900"/>
                    <a:gd name="connsiteX116" fmla="*/ 1876424 w 4343400"/>
                    <a:gd name="connsiteY116" fmla="*/ 6642100 h 6946900"/>
                    <a:gd name="connsiteX117" fmla="*/ 1847852 w 4343400"/>
                    <a:gd name="connsiteY117" fmla="*/ 6689726 h 6946900"/>
                    <a:gd name="connsiteX118" fmla="*/ 1733548 w 4343400"/>
                    <a:gd name="connsiteY118" fmla="*/ 6708774 h 6946900"/>
                    <a:gd name="connsiteX119" fmla="*/ 1714500 w 4343400"/>
                    <a:gd name="connsiteY119" fmla="*/ 6775450 h 6946900"/>
                    <a:gd name="connsiteX120" fmla="*/ 1704976 w 4343400"/>
                    <a:gd name="connsiteY120" fmla="*/ 6861174 h 6946900"/>
                    <a:gd name="connsiteX121" fmla="*/ 1562100 w 4343400"/>
                    <a:gd name="connsiteY121" fmla="*/ 6861174 h 6946900"/>
                    <a:gd name="connsiteX122" fmla="*/ 1390652 w 4343400"/>
                    <a:gd name="connsiteY122" fmla="*/ 6918326 h 6946900"/>
                    <a:gd name="connsiteX123" fmla="*/ 1333500 w 4343400"/>
                    <a:gd name="connsiteY123" fmla="*/ 6870700 h 6946900"/>
                    <a:gd name="connsiteX124" fmla="*/ 1238252 w 4343400"/>
                    <a:gd name="connsiteY124" fmla="*/ 6861174 h 6946900"/>
                    <a:gd name="connsiteX125" fmla="*/ 1200148 w 4343400"/>
                    <a:gd name="connsiteY125" fmla="*/ 6804026 h 6946900"/>
                    <a:gd name="connsiteX126" fmla="*/ 1038224 w 4343400"/>
                    <a:gd name="connsiteY126" fmla="*/ 6823074 h 6946900"/>
                    <a:gd name="connsiteX127" fmla="*/ 1000124 w 4343400"/>
                    <a:gd name="connsiteY127" fmla="*/ 6889750 h 6946900"/>
                    <a:gd name="connsiteX128" fmla="*/ 914400 w 4343400"/>
                    <a:gd name="connsiteY128" fmla="*/ 6889750 h 6946900"/>
                    <a:gd name="connsiteX129" fmla="*/ 771524 w 4343400"/>
                    <a:gd name="connsiteY129" fmla="*/ 6946900 h 6946900"/>
                    <a:gd name="connsiteX130" fmla="*/ 685800 w 4343400"/>
                    <a:gd name="connsiteY130" fmla="*/ 6784974 h 6946900"/>
                    <a:gd name="connsiteX131" fmla="*/ 714376 w 4343400"/>
                    <a:gd name="connsiteY131" fmla="*/ 6651626 h 6946900"/>
                    <a:gd name="connsiteX132" fmla="*/ 704852 w 4343400"/>
                    <a:gd name="connsiteY132" fmla="*/ 6527800 h 6946900"/>
                    <a:gd name="connsiteX133" fmla="*/ 819148 w 4343400"/>
                    <a:gd name="connsiteY133" fmla="*/ 6470650 h 6946900"/>
                    <a:gd name="connsiteX134" fmla="*/ 828676 w 4343400"/>
                    <a:gd name="connsiteY134" fmla="*/ 6308726 h 6946900"/>
                    <a:gd name="connsiteX135" fmla="*/ 781052 w 4343400"/>
                    <a:gd name="connsiteY135" fmla="*/ 6213474 h 6946900"/>
                    <a:gd name="connsiteX136" fmla="*/ 962024 w 4343400"/>
                    <a:gd name="connsiteY136" fmla="*/ 6194426 h 6946900"/>
                    <a:gd name="connsiteX137" fmla="*/ 866776 w 4343400"/>
                    <a:gd name="connsiteY137" fmla="*/ 6070600 h 6946900"/>
                    <a:gd name="connsiteX138" fmla="*/ 838200 w 4343400"/>
                    <a:gd name="connsiteY138" fmla="*/ 6032500 h 6946900"/>
                    <a:gd name="connsiteX139" fmla="*/ 876300 w 4343400"/>
                    <a:gd name="connsiteY139" fmla="*/ 5946774 h 6946900"/>
                    <a:gd name="connsiteX140" fmla="*/ 914400 w 4343400"/>
                    <a:gd name="connsiteY140" fmla="*/ 5937250 h 6946900"/>
                    <a:gd name="connsiteX141" fmla="*/ 923924 w 4343400"/>
                    <a:gd name="connsiteY141" fmla="*/ 5794374 h 6946900"/>
                    <a:gd name="connsiteX142" fmla="*/ 876300 w 4343400"/>
                    <a:gd name="connsiteY142" fmla="*/ 5699126 h 6946900"/>
                    <a:gd name="connsiteX143" fmla="*/ 752476 w 4343400"/>
                    <a:gd name="connsiteY143" fmla="*/ 5622926 h 6946900"/>
                    <a:gd name="connsiteX144" fmla="*/ 742948 w 4343400"/>
                    <a:gd name="connsiteY144" fmla="*/ 5499100 h 6946900"/>
                    <a:gd name="connsiteX145" fmla="*/ 638176 w 4343400"/>
                    <a:gd name="connsiteY145" fmla="*/ 5499100 h 6946900"/>
                    <a:gd name="connsiteX146" fmla="*/ 581024 w 4343400"/>
                    <a:gd name="connsiteY146" fmla="*/ 5403850 h 6946900"/>
                    <a:gd name="connsiteX147" fmla="*/ 590548 w 4343400"/>
                    <a:gd name="connsiteY147" fmla="*/ 5327650 h 6946900"/>
                    <a:gd name="connsiteX148" fmla="*/ 666748 w 4343400"/>
                    <a:gd name="connsiteY148" fmla="*/ 5260974 h 6946900"/>
                    <a:gd name="connsiteX149" fmla="*/ 619124 w 4343400"/>
                    <a:gd name="connsiteY149" fmla="*/ 5156200 h 6946900"/>
                    <a:gd name="connsiteX150" fmla="*/ 523876 w 4343400"/>
                    <a:gd name="connsiteY150" fmla="*/ 5137150 h 6946900"/>
                    <a:gd name="connsiteX151" fmla="*/ 495300 w 4343400"/>
                    <a:gd name="connsiteY151" fmla="*/ 5003800 h 6946900"/>
                    <a:gd name="connsiteX152" fmla="*/ 457200 w 4343400"/>
                    <a:gd name="connsiteY152" fmla="*/ 4927600 h 6946900"/>
                    <a:gd name="connsiteX153" fmla="*/ 447676 w 4343400"/>
                    <a:gd name="connsiteY153" fmla="*/ 4870450 h 6946900"/>
                    <a:gd name="connsiteX154" fmla="*/ 409576 w 4343400"/>
                    <a:gd name="connsiteY154" fmla="*/ 4832350 h 6946900"/>
                    <a:gd name="connsiteX155" fmla="*/ 352424 w 4343400"/>
                    <a:gd name="connsiteY155" fmla="*/ 4851400 h 6946900"/>
                    <a:gd name="connsiteX156" fmla="*/ 314324 w 4343400"/>
                    <a:gd name="connsiteY156" fmla="*/ 4775200 h 6946900"/>
                    <a:gd name="connsiteX157" fmla="*/ 219076 w 4343400"/>
                    <a:gd name="connsiteY157" fmla="*/ 4775200 h 6946900"/>
                    <a:gd name="connsiteX158" fmla="*/ 209548 w 4343400"/>
                    <a:gd name="connsiteY158" fmla="*/ 4689474 h 6946900"/>
                    <a:gd name="connsiteX159" fmla="*/ 76200 w 4343400"/>
                    <a:gd name="connsiteY159" fmla="*/ 4689474 h 6946900"/>
                    <a:gd name="connsiteX160" fmla="*/ 0 w 4343400"/>
                    <a:gd name="connsiteY160" fmla="*/ 4632326 h 6946900"/>
                    <a:gd name="connsiteX161" fmla="*/ 38100 w 4343400"/>
                    <a:gd name="connsiteY161" fmla="*/ 4518026 h 6946900"/>
                    <a:gd name="connsiteX162" fmla="*/ 114300 w 4343400"/>
                    <a:gd name="connsiteY162" fmla="*/ 4518026 h 6946900"/>
                    <a:gd name="connsiteX163" fmla="*/ 152400 w 4343400"/>
                    <a:gd name="connsiteY163" fmla="*/ 4489450 h 6946900"/>
                    <a:gd name="connsiteX164" fmla="*/ 142876 w 4343400"/>
                    <a:gd name="connsiteY164" fmla="*/ 4375150 h 6946900"/>
                    <a:gd name="connsiteX165" fmla="*/ 209548 w 4343400"/>
                    <a:gd name="connsiteY165" fmla="*/ 4308474 h 6946900"/>
                    <a:gd name="connsiteX166" fmla="*/ 323852 w 4343400"/>
                    <a:gd name="connsiteY166" fmla="*/ 4298950 h 6946900"/>
                    <a:gd name="connsiteX167" fmla="*/ 419100 w 4343400"/>
                    <a:gd name="connsiteY167" fmla="*/ 4337050 h 6946900"/>
                    <a:gd name="connsiteX168" fmla="*/ 476252 w 4343400"/>
                    <a:gd name="connsiteY168" fmla="*/ 4327526 h 6946900"/>
                    <a:gd name="connsiteX169" fmla="*/ 485776 w 4343400"/>
                    <a:gd name="connsiteY169" fmla="*/ 4232274 h 6946900"/>
                    <a:gd name="connsiteX170" fmla="*/ 542924 w 4343400"/>
                    <a:gd name="connsiteY170" fmla="*/ 4165600 h 6946900"/>
                    <a:gd name="connsiteX171" fmla="*/ 590548 w 4343400"/>
                    <a:gd name="connsiteY171" fmla="*/ 4165600 h 6946900"/>
                    <a:gd name="connsiteX172" fmla="*/ 676276 w 4343400"/>
                    <a:gd name="connsiteY172" fmla="*/ 3965574 h 6946900"/>
                    <a:gd name="connsiteX173" fmla="*/ 819148 w 4343400"/>
                    <a:gd name="connsiteY173" fmla="*/ 3889374 h 6946900"/>
                    <a:gd name="connsiteX174" fmla="*/ 819148 w 4343400"/>
                    <a:gd name="connsiteY174" fmla="*/ 3803650 h 6946900"/>
                    <a:gd name="connsiteX175" fmla="*/ 885824 w 4343400"/>
                    <a:gd name="connsiteY175" fmla="*/ 3660774 h 6946900"/>
                    <a:gd name="connsiteX176" fmla="*/ 790576 w 4343400"/>
                    <a:gd name="connsiteY176" fmla="*/ 3632200 h 6946900"/>
                    <a:gd name="connsiteX177" fmla="*/ 704852 w 4343400"/>
                    <a:gd name="connsiteY177" fmla="*/ 3517900 h 6946900"/>
                    <a:gd name="connsiteX178" fmla="*/ 714376 w 4343400"/>
                    <a:gd name="connsiteY178" fmla="*/ 3460750 h 6946900"/>
                    <a:gd name="connsiteX179" fmla="*/ 695324 w 4343400"/>
                    <a:gd name="connsiteY179" fmla="*/ 3394074 h 6946900"/>
                    <a:gd name="connsiteX180" fmla="*/ 742948 w 4343400"/>
                    <a:gd name="connsiteY180" fmla="*/ 3327400 h 6946900"/>
                    <a:gd name="connsiteX181" fmla="*/ 819148 w 4343400"/>
                    <a:gd name="connsiteY181" fmla="*/ 3336926 h 6946900"/>
                    <a:gd name="connsiteX182" fmla="*/ 819148 w 4343400"/>
                    <a:gd name="connsiteY182" fmla="*/ 3213100 h 6946900"/>
                    <a:gd name="connsiteX183" fmla="*/ 762000 w 4343400"/>
                    <a:gd name="connsiteY183" fmla="*/ 3194050 h 6946900"/>
                    <a:gd name="connsiteX184" fmla="*/ 771524 w 4343400"/>
                    <a:gd name="connsiteY184" fmla="*/ 3108326 h 6946900"/>
                    <a:gd name="connsiteX185" fmla="*/ 990600 w 4343400"/>
                    <a:gd name="connsiteY185" fmla="*/ 2813050 h 6946900"/>
                    <a:gd name="connsiteX186" fmla="*/ 1000124 w 4343400"/>
                    <a:gd name="connsiteY186" fmla="*/ 2679700 h 6946900"/>
                    <a:gd name="connsiteX187" fmla="*/ 914400 w 4343400"/>
                    <a:gd name="connsiteY187" fmla="*/ 2603500 h 6946900"/>
                    <a:gd name="connsiteX188" fmla="*/ 904876 w 4343400"/>
                    <a:gd name="connsiteY188" fmla="*/ 2546350 h 6946900"/>
                    <a:gd name="connsiteX189" fmla="*/ 809624 w 4343400"/>
                    <a:gd name="connsiteY189" fmla="*/ 2517774 h 6946900"/>
                    <a:gd name="connsiteX190" fmla="*/ 794512 w 4343400"/>
                    <a:gd name="connsiteY190" fmla="*/ 2448024 h 6946900"/>
                    <a:gd name="connsiteX191" fmla="*/ 807720 w 4343400"/>
                    <a:gd name="connsiteY191" fmla="*/ 2447290 h 6946900"/>
                    <a:gd name="connsiteX192" fmla="*/ 853440 w 4343400"/>
                    <a:gd name="connsiteY192" fmla="*/ 2416810 h 6946900"/>
                    <a:gd name="connsiteX193" fmla="*/ 861060 w 4343400"/>
                    <a:gd name="connsiteY193" fmla="*/ 2355850 h 6946900"/>
                    <a:gd name="connsiteX194" fmla="*/ 914400 w 4343400"/>
                    <a:gd name="connsiteY194" fmla="*/ 2340610 h 6946900"/>
                    <a:gd name="connsiteX195" fmla="*/ 929640 w 4343400"/>
                    <a:gd name="connsiteY195" fmla="*/ 2279650 h 6946900"/>
                    <a:gd name="connsiteX196" fmla="*/ 1021080 w 4343400"/>
                    <a:gd name="connsiteY196" fmla="*/ 2195830 h 6946900"/>
                    <a:gd name="connsiteX197" fmla="*/ 975360 w 4343400"/>
                    <a:gd name="connsiteY197" fmla="*/ 2134870 h 6946900"/>
                    <a:gd name="connsiteX198" fmla="*/ 975360 w 4343400"/>
                    <a:gd name="connsiteY198" fmla="*/ 2089150 h 6946900"/>
                    <a:gd name="connsiteX199" fmla="*/ 1036320 w 4343400"/>
                    <a:gd name="connsiteY199" fmla="*/ 2073910 h 6946900"/>
                    <a:gd name="connsiteX200" fmla="*/ 1059180 w 4343400"/>
                    <a:gd name="connsiteY200" fmla="*/ 2012950 h 6946900"/>
                    <a:gd name="connsiteX201" fmla="*/ 1143000 w 4343400"/>
                    <a:gd name="connsiteY201" fmla="*/ 1982470 h 6946900"/>
                    <a:gd name="connsiteX202" fmla="*/ 1173480 w 4343400"/>
                    <a:gd name="connsiteY202" fmla="*/ 1891030 h 6946900"/>
                    <a:gd name="connsiteX203" fmla="*/ 1089660 w 4343400"/>
                    <a:gd name="connsiteY203" fmla="*/ 1883410 h 6946900"/>
                    <a:gd name="connsiteX204" fmla="*/ 1104900 w 4343400"/>
                    <a:gd name="connsiteY204" fmla="*/ 1799590 h 6946900"/>
                    <a:gd name="connsiteX205" fmla="*/ 1219200 w 4343400"/>
                    <a:gd name="connsiteY205" fmla="*/ 1700530 h 6946900"/>
                    <a:gd name="connsiteX206" fmla="*/ 1303020 w 4343400"/>
                    <a:gd name="connsiteY206" fmla="*/ 1700530 h 6946900"/>
                    <a:gd name="connsiteX207" fmla="*/ 1280160 w 4343400"/>
                    <a:gd name="connsiteY207" fmla="*/ 1570990 h 6946900"/>
                    <a:gd name="connsiteX208" fmla="*/ 1318260 w 4343400"/>
                    <a:gd name="connsiteY208" fmla="*/ 1510030 h 6946900"/>
                    <a:gd name="connsiteX209" fmla="*/ 1341120 w 4343400"/>
                    <a:gd name="connsiteY209" fmla="*/ 1395730 h 6946900"/>
                    <a:gd name="connsiteX210" fmla="*/ 1295400 w 4343400"/>
                    <a:gd name="connsiteY210" fmla="*/ 1266190 h 6946900"/>
                    <a:gd name="connsiteX211" fmla="*/ 1325880 w 4343400"/>
                    <a:gd name="connsiteY211" fmla="*/ 999490 h 6946900"/>
                    <a:gd name="connsiteX212" fmla="*/ 1326468 w 4343400"/>
                    <a:gd name="connsiteY212" fmla="*/ 996268 h 6946900"/>
                    <a:gd name="connsiteX213" fmla="*/ 1346200 w 4343400"/>
                    <a:gd name="connsiteY213" fmla="*/ 1016000 h 6946900"/>
                    <a:gd name="connsiteX214" fmla="*/ 1428748 w 4343400"/>
                    <a:gd name="connsiteY214" fmla="*/ 971550 h 6946900"/>
                    <a:gd name="connsiteX215" fmla="*/ 1441452 w 4343400"/>
                    <a:gd name="connsiteY215" fmla="*/ 939800 h 6946900"/>
                    <a:gd name="connsiteX216" fmla="*/ 1479548 w 4343400"/>
                    <a:gd name="connsiteY216" fmla="*/ 901700 h 6946900"/>
                    <a:gd name="connsiteX217" fmla="*/ 1619252 w 4343400"/>
                    <a:gd name="connsiteY217" fmla="*/ 711200 h 6946900"/>
                    <a:gd name="connsiteX218" fmla="*/ 1670052 w 4343400"/>
                    <a:gd name="connsiteY218" fmla="*/ 647700 h 6946900"/>
                    <a:gd name="connsiteX219" fmla="*/ 1670052 w 4343400"/>
                    <a:gd name="connsiteY219" fmla="*/ 590550 h 6946900"/>
                    <a:gd name="connsiteX220" fmla="*/ 1638300 w 4343400"/>
                    <a:gd name="connsiteY220" fmla="*/ 546100 h 6946900"/>
                    <a:gd name="connsiteX221" fmla="*/ 1657348 w 4343400"/>
                    <a:gd name="connsiteY221" fmla="*/ 450850 h 6946900"/>
                    <a:gd name="connsiteX222" fmla="*/ 1727200 w 4343400"/>
                    <a:gd name="connsiteY222" fmla="*/ 469900 h 6946900"/>
                    <a:gd name="connsiteX223" fmla="*/ 1790700 w 4343400"/>
                    <a:gd name="connsiteY223" fmla="*/ 425450 h 6946900"/>
                    <a:gd name="connsiteX224" fmla="*/ 1943100 w 4343400"/>
                    <a:gd name="connsiteY224" fmla="*/ 488950 h 6946900"/>
                    <a:gd name="connsiteX225" fmla="*/ 1987548 w 4343400"/>
                    <a:gd name="connsiteY225" fmla="*/ 450850 h 6946900"/>
                    <a:gd name="connsiteX226" fmla="*/ 2044700 w 4343400"/>
                    <a:gd name="connsiteY226" fmla="*/ 457200 h 6946900"/>
                    <a:gd name="connsiteX227" fmla="*/ 2051052 w 4343400"/>
                    <a:gd name="connsiteY227" fmla="*/ 495300 h 6946900"/>
                    <a:gd name="connsiteX228" fmla="*/ 2082800 w 4343400"/>
                    <a:gd name="connsiteY228" fmla="*/ 495300 h 6946900"/>
                    <a:gd name="connsiteX229" fmla="*/ 2108200 w 4343400"/>
                    <a:gd name="connsiteY229" fmla="*/ 533400 h 6946900"/>
                    <a:gd name="connsiteX230" fmla="*/ 2139948 w 4343400"/>
                    <a:gd name="connsiteY230" fmla="*/ 533400 h 6946900"/>
                    <a:gd name="connsiteX231" fmla="*/ 2146300 w 4343400"/>
                    <a:gd name="connsiteY231" fmla="*/ 603250 h 6946900"/>
                    <a:gd name="connsiteX232" fmla="*/ 2108200 w 4343400"/>
                    <a:gd name="connsiteY232" fmla="*/ 673100 h 6946900"/>
                    <a:gd name="connsiteX233" fmla="*/ 2114548 w 4343400"/>
                    <a:gd name="connsiteY233" fmla="*/ 711200 h 6946900"/>
                    <a:gd name="connsiteX234" fmla="*/ 2070100 w 4343400"/>
                    <a:gd name="connsiteY234" fmla="*/ 781050 h 6946900"/>
                    <a:gd name="connsiteX235" fmla="*/ 2254252 w 4343400"/>
                    <a:gd name="connsiteY235" fmla="*/ 863600 h 6946900"/>
                    <a:gd name="connsiteX236" fmla="*/ 2298700 w 4343400"/>
                    <a:gd name="connsiteY236" fmla="*/ 850900 h 6946900"/>
                    <a:gd name="connsiteX237" fmla="*/ 2298700 w 4343400"/>
                    <a:gd name="connsiteY237" fmla="*/ 800100 h 6946900"/>
                    <a:gd name="connsiteX238" fmla="*/ 2381252 w 4343400"/>
                    <a:gd name="connsiteY238" fmla="*/ 698500 h 6946900"/>
                    <a:gd name="connsiteX239" fmla="*/ 2444748 w 4343400"/>
                    <a:gd name="connsiteY239" fmla="*/ 698500 h 6946900"/>
                    <a:gd name="connsiteX240" fmla="*/ 2533652 w 4343400"/>
                    <a:gd name="connsiteY240" fmla="*/ 711200 h 6946900"/>
                    <a:gd name="connsiteX241" fmla="*/ 2641600 w 4343400"/>
                    <a:gd name="connsiteY241" fmla="*/ 692150 h 6946900"/>
                    <a:gd name="connsiteX242" fmla="*/ 2705100 w 4343400"/>
                    <a:gd name="connsiteY242" fmla="*/ 635000 h 6946900"/>
                    <a:gd name="connsiteX243" fmla="*/ 2794000 w 4343400"/>
                    <a:gd name="connsiteY243" fmla="*/ 641350 h 6946900"/>
                    <a:gd name="connsiteX244" fmla="*/ 2825748 w 4343400"/>
                    <a:gd name="connsiteY244" fmla="*/ 615950 h 6946900"/>
                    <a:gd name="connsiteX245" fmla="*/ 2895600 w 4343400"/>
                    <a:gd name="connsiteY245" fmla="*/ 660400 h 6946900"/>
                    <a:gd name="connsiteX246" fmla="*/ 2914652 w 4343400"/>
                    <a:gd name="connsiteY246" fmla="*/ 730250 h 6946900"/>
                    <a:gd name="connsiteX247" fmla="*/ 2978148 w 4343400"/>
                    <a:gd name="connsiteY247" fmla="*/ 679450 h 6946900"/>
                    <a:gd name="connsiteX248" fmla="*/ 2959100 w 4343400"/>
                    <a:gd name="connsiteY248" fmla="*/ 622300 h 6946900"/>
                    <a:gd name="connsiteX249" fmla="*/ 2978148 w 4343400"/>
                    <a:gd name="connsiteY249" fmla="*/ 584200 h 6946900"/>
                    <a:gd name="connsiteX250" fmla="*/ 2959100 w 4343400"/>
                    <a:gd name="connsiteY250" fmla="*/ 488950 h 6946900"/>
                    <a:gd name="connsiteX251" fmla="*/ 3028948 w 4343400"/>
                    <a:gd name="connsiteY251" fmla="*/ 419100 h 6946900"/>
                    <a:gd name="connsiteX252" fmla="*/ 3073400 w 4343400"/>
                    <a:gd name="connsiteY252" fmla="*/ 400050 h 6946900"/>
                    <a:gd name="connsiteX253" fmla="*/ 3194052 w 4343400"/>
                    <a:gd name="connsiteY253" fmla="*/ 336550 h 6946900"/>
                    <a:gd name="connsiteX254" fmla="*/ 3206748 w 4343400"/>
                    <a:gd name="connsiteY254" fmla="*/ 222250 h 6946900"/>
                    <a:gd name="connsiteX255" fmla="*/ 3251200 w 4343400"/>
                    <a:gd name="connsiteY255" fmla="*/ 133350 h 6946900"/>
                    <a:gd name="connsiteX256" fmla="*/ 3632200 w 4343400"/>
                    <a:gd name="connsiteY256" fmla="*/ 0 h 6946900"/>
                    <a:gd name="connsiteX0" fmla="*/ 3632200 w 4343400"/>
                    <a:gd name="connsiteY0" fmla="*/ 0 h 6946900"/>
                    <a:gd name="connsiteX1" fmla="*/ 3663948 w 4343400"/>
                    <a:gd name="connsiteY1" fmla="*/ 25400 h 6946900"/>
                    <a:gd name="connsiteX2" fmla="*/ 3810000 w 4343400"/>
                    <a:gd name="connsiteY2" fmla="*/ 38100 h 6946900"/>
                    <a:gd name="connsiteX3" fmla="*/ 3816348 w 4343400"/>
                    <a:gd name="connsiteY3" fmla="*/ 114300 h 6946900"/>
                    <a:gd name="connsiteX4" fmla="*/ 3841748 w 4343400"/>
                    <a:gd name="connsiteY4" fmla="*/ 158750 h 6946900"/>
                    <a:gd name="connsiteX5" fmla="*/ 3867148 w 4343400"/>
                    <a:gd name="connsiteY5" fmla="*/ 393700 h 6946900"/>
                    <a:gd name="connsiteX6" fmla="*/ 3873500 w 4343400"/>
                    <a:gd name="connsiteY6" fmla="*/ 431800 h 6946900"/>
                    <a:gd name="connsiteX7" fmla="*/ 3886200 w 4343400"/>
                    <a:gd name="connsiteY7" fmla="*/ 469900 h 6946900"/>
                    <a:gd name="connsiteX8" fmla="*/ 3949700 w 4343400"/>
                    <a:gd name="connsiteY8" fmla="*/ 469900 h 6946900"/>
                    <a:gd name="connsiteX9" fmla="*/ 3949700 w 4343400"/>
                    <a:gd name="connsiteY9" fmla="*/ 546100 h 6946900"/>
                    <a:gd name="connsiteX10" fmla="*/ 4076700 w 4343400"/>
                    <a:gd name="connsiteY10" fmla="*/ 635000 h 6946900"/>
                    <a:gd name="connsiteX11" fmla="*/ 4140200 w 4343400"/>
                    <a:gd name="connsiteY11" fmla="*/ 622300 h 6946900"/>
                    <a:gd name="connsiteX12" fmla="*/ 4178300 w 4343400"/>
                    <a:gd name="connsiteY12" fmla="*/ 692150 h 6946900"/>
                    <a:gd name="connsiteX13" fmla="*/ 4152900 w 4343400"/>
                    <a:gd name="connsiteY13" fmla="*/ 787400 h 6946900"/>
                    <a:gd name="connsiteX14" fmla="*/ 4178300 w 4343400"/>
                    <a:gd name="connsiteY14" fmla="*/ 850900 h 6946900"/>
                    <a:gd name="connsiteX15" fmla="*/ 4171948 w 4343400"/>
                    <a:gd name="connsiteY15" fmla="*/ 914400 h 6946900"/>
                    <a:gd name="connsiteX16" fmla="*/ 4108452 w 4343400"/>
                    <a:gd name="connsiteY16" fmla="*/ 946150 h 6946900"/>
                    <a:gd name="connsiteX17" fmla="*/ 4108452 w 4343400"/>
                    <a:gd name="connsiteY17" fmla="*/ 984250 h 6946900"/>
                    <a:gd name="connsiteX18" fmla="*/ 4159252 w 4343400"/>
                    <a:gd name="connsiteY18" fmla="*/ 1003300 h 6946900"/>
                    <a:gd name="connsiteX19" fmla="*/ 4177940 w 4343400"/>
                    <a:gd name="connsiteY19" fmla="*/ 1115438 h 6946900"/>
                    <a:gd name="connsiteX20" fmla="*/ 3931920 w 4343400"/>
                    <a:gd name="connsiteY20" fmla="*/ 1189990 h 6946900"/>
                    <a:gd name="connsiteX21" fmla="*/ 3878580 w 4343400"/>
                    <a:gd name="connsiteY21" fmla="*/ 1266190 h 6946900"/>
                    <a:gd name="connsiteX22" fmla="*/ 3787140 w 4343400"/>
                    <a:gd name="connsiteY22" fmla="*/ 1243330 h 6946900"/>
                    <a:gd name="connsiteX23" fmla="*/ 3665220 w 4343400"/>
                    <a:gd name="connsiteY23" fmla="*/ 1289050 h 6946900"/>
                    <a:gd name="connsiteX24" fmla="*/ 3665220 w 4343400"/>
                    <a:gd name="connsiteY24" fmla="*/ 1365250 h 6946900"/>
                    <a:gd name="connsiteX25" fmla="*/ 3649980 w 4343400"/>
                    <a:gd name="connsiteY25" fmla="*/ 1471930 h 6946900"/>
                    <a:gd name="connsiteX26" fmla="*/ 3497580 w 4343400"/>
                    <a:gd name="connsiteY26" fmla="*/ 1502410 h 6946900"/>
                    <a:gd name="connsiteX27" fmla="*/ 3467100 w 4343400"/>
                    <a:gd name="connsiteY27" fmla="*/ 1563370 h 6946900"/>
                    <a:gd name="connsiteX28" fmla="*/ 3375660 w 4343400"/>
                    <a:gd name="connsiteY28" fmla="*/ 1662430 h 6946900"/>
                    <a:gd name="connsiteX29" fmla="*/ 3352800 w 4343400"/>
                    <a:gd name="connsiteY29" fmla="*/ 1723390 h 6946900"/>
                    <a:gd name="connsiteX30" fmla="*/ 3375660 w 4343400"/>
                    <a:gd name="connsiteY30" fmla="*/ 1807210 h 6946900"/>
                    <a:gd name="connsiteX31" fmla="*/ 3307080 w 4343400"/>
                    <a:gd name="connsiteY31" fmla="*/ 1913890 h 6946900"/>
                    <a:gd name="connsiteX32" fmla="*/ 3291840 w 4343400"/>
                    <a:gd name="connsiteY32" fmla="*/ 2272030 h 6946900"/>
                    <a:gd name="connsiteX33" fmla="*/ 3436620 w 4343400"/>
                    <a:gd name="connsiteY33" fmla="*/ 2325370 h 6946900"/>
                    <a:gd name="connsiteX34" fmla="*/ 3489960 w 4343400"/>
                    <a:gd name="connsiteY34" fmla="*/ 2393950 h 6946900"/>
                    <a:gd name="connsiteX35" fmla="*/ 3558540 w 4343400"/>
                    <a:gd name="connsiteY35" fmla="*/ 2401570 h 6946900"/>
                    <a:gd name="connsiteX36" fmla="*/ 3573780 w 4343400"/>
                    <a:gd name="connsiteY36" fmla="*/ 2348230 h 6946900"/>
                    <a:gd name="connsiteX37" fmla="*/ 3688080 w 4343400"/>
                    <a:gd name="connsiteY37" fmla="*/ 2409190 h 6946900"/>
                    <a:gd name="connsiteX38" fmla="*/ 3810000 w 4343400"/>
                    <a:gd name="connsiteY38" fmla="*/ 2332990 h 6946900"/>
                    <a:gd name="connsiteX39" fmla="*/ 3992880 w 4343400"/>
                    <a:gd name="connsiteY39" fmla="*/ 2340610 h 6946900"/>
                    <a:gd name="connsiteX40" fmla="*/ 4046220 w 4343400"/>
                    <a:gd name="connsiteY40" fmla="*/ 2416810 h 6946900"/>
                    <a:gd name="connsiteX41" fmla="*/ 4061460 w 4343400"/>
                    <a:gd name="connsiteY41" fmla="*/ 2630170 h 6946900"/>
                    <a:gd name="connsiteX42" fmla="*/ 4061460 w 4343400"/>
                    <a:gd name="connsiteY42" fmla="*/ 2790190 h 6946900"/>
                    <a:gd name="connsiteX43" fmla="*/ 4023360 w 4343400"/>
                    <a:gd name="connsiteY43" fmla="*/ 2835910 h 6946900"/>
                    <a:gd name="connsiteX44" fmla="*/ 3901440 w 4343400"/>
                    <a:gd name="connsiteY44" fmla="*/ 2896870 h 6946900"/>
                    <a:gd name="connsiteX45" fmla="*/ 3916680 w 4343400"/>
                    <a:gd name="connsiteY45" fmla="*/ 3003550 h 6946900"/>
                    <a:gd name="connsiteX46" fmla="*/ 3992880 w 4343400"/>
                    <a:gd name="connsiteY46" fmla="*/ 3079750 h 6946900"/>
                    <a:gd name="connsiteX47" fmla="*/ 3992880 w 4343400"/>
                    <a:gd name="connsiteY47" fmla="*/ 3110230 h 6946900"/>
                    <a:gd name="connsiteX48" fmla="*/ 3985260 w 4343400"/>
                    <a:gd name="connsiteY48" fmla="*/ 3186430 h 6946900"/>
                    <a:gd name="connsiteX49" fmla="*/ 4000500 w 4343400"/>
                    <a:gd name="connsiteY49" fmla="*/ 3270250 h 6946900"/>
                    <a:gd name="connsiteX50" fmla="*/ 3863340 w 4343400"/>
                    <a:gd name="connsiteY50" fmla="*/ 3300730 h 6946900"/>
                    <a:gd name="connsiteX51" fmla="*/ 3893820 w 4343400"/>
                    <a:gd name="connsiteY51" fmla="*/ 3415030 h 6946900"/>
                    <a:gd name="connsiteX52" fmla="*/ 4015740 w 4343400"/>
                    <a:gd name="connsiteY52" fmla="*/ 3422650 h 6946900"/>
                    <a:gd name="connsiteX53" fmla="*/ 4053840 w 4343400"/>
                    <a:gd name="connsiteY53" fmla="*/ 3521710 h 6946900"/>
                    <a:gd name="connsiteX54" fmla="*/ 4000500 w 4343400"/>
                    <a:gd name="connsiteY54" fmla="*/ 3590290 h 6946900"/>
                    <a:gd name="connsiteX55" fmla="*/ 4030980 w 4343400"/>
                    <a:gd name="connsiteY55" fmla="*/ 3696970 h 6946900"/>
                    <a:gd name="connsiteX56" fmla="*/ 4015740 w 4343400"/>
                    <a:gd name="connsiteY56" fmla="*/ 3818890 h 6946900"/>
                    <a:gd name="connsiteX57" fmla="*/ 4238624 w 4343400"/>
                    <a:gd name="connsiteY57" fmla="*/ 3982338 h 6946900"/>
                    <a:gd name="connsiteX58" fmla="*/ 4238624 w 4343400"/>
                    <a:gd name="connsiteY58" fmla="*/ 4060826 h 6946900"/>
                    <a:gd name="connsiteX59" fmla="*/ 4295776 w 4343400"/>
                    <a:gd name="connsiteY59" fmla="*/ 4108450 h 6946900"/>
                    <a:gd name="connsiteX60" fmla="*/ 4343400 w 4343400"/>
                    <a:gd name="connsiteY60" fmla="*/ 4146550 h 6946900"/>
                    <a:gd name="connsiteX61" fmla="*/ 4295776 w 4343400"/>
                    <a:gd name="connsiteY61" fmla="*/ 4279900 h 6946900"/>
                    <a:gd name="connsiteX62" fmla="*/ 4181476 w 4343400"/>
                    <a:gd name="connsiteY62" fmla="*/ 4279900 h 6946900"/>
                    <a:gd name="connsiteX63" fmla="*/ 4152900 w 4343400"/>
                    <a:gd name="connsiteY63" fmla="*/ 4318000 h 6946900"/>
                    <a:gd name="connsiteX64" fmla="*/ 4143376 w 4343400"/>
                    <a:gd name="connsiteY64" fmla="*/ 4403726 h 6946900"/>
                    <a:gd name="connsiteX65" fmla="*/ 3933824 w 4343400"/>
                    <a:gd name="connsiteY65" fmla="*/ 4403726 h 6946900"/>
                    <a:gd name="connsiteX66" fmla="*/ 3933824 w 4343400"/>
                    <a:gd name="connsiteY66" fmla="*/ 4279900 h 6946900"/>
                    <a:gd name="connsiteX67" fmla="*/ 3886200 w 4343400"/>
                    <a:gd name="connsiteY67" fmla="*/ 4232274 h 6946900"/>
                    <a:gd name="connsiteX68" fmla="*/ 3829052 w 4343400"/>
                    <a:gd name="connsiteY68" fmla="*/ 4251326 h 6946900"/>
                    <a:gd name="connsiteX69" fmla="*/ 3771900 w 4343400"/>
                    <a:gd name="connsiteY69" fmla="*/ 4232274 h 6946900"/>
                    <a:gd name="connsiteX70" fmla="*/ 3619500 w 4343400"/>
                    <a:gd name="connsiteY70" fmla="*/ 4241800 h 6946900"/>
                    <a:gd name="connsiteX71" fmla="*/ 3590924 w 4343400"/>
                    <a:gd name="connsiteY71" fmla="*/ 4270374 h 6946900"/>
                    <a:gd name="connsiteX72" fmla="*/ 3571876 w 4343400"/>
                    <a:gd name="connsiteY72" fmla="*/ 4308474 h 6946900"/>
                    <a:gd name="connsiteX73" fmla="*/ 3486148 w 4343400"/>
                    <a:gd name="connsiteY73" fmla="*/ 4318000 h 6946900"/>
                    <a:gd name="connsiteX74" fmla="*/ 3429000 w 4343400"/>
                    <a:gd name="connsiteY74" fmla="*/ 4270374 h 6946900"/>
                    <a:gd name="connsiteX75" fmla="*/ 3429000 w 4343400"/>
                    <a:gd name="connsiteY75" fmla="*/ 4203700 h 6946900"/>
                    <a:gd name="connsiteX76" fmla="*/ 3419476 w 4343400"/>
                    <a:gd name="connsiteY76" fmla="*/ 4137026 h 6946900"/>
                    <a:gd name="connsiteX77" fmla="*/ 3362324 w 4343400"/>
                    <a:gd name="connsiteY77" fmla="*/ 4089400 h 6946900"/>
                    <a:gd name="connsiteX78" fmla="*/ 3190876 w 4343400"/>
                    <a:gd name="connsiteY78" fmla="*/ 4051300 h 6946900"/>
                    <a:gd name="connsiteX79" fmla="*/ 2933700 w 4343400"/>
                    <a:gd name="connsiteY79" fmla="*/ 4460874 h 6946900"/>
                    <a:gd name="connsiteX80" fmla="*/ 2867024 w 4343400"/>
                    <a:gd name="connsiteY80" fmla="*/ 4365626 h 6946900"/>
                    <a:gd name="connsiteX81" fmla="*/ 2790824 w 4343400"/>
                    <a:gd name="connsiteY81" fmla="*/ 4365626 h 6946900"/>
                    <a:gd name="connsiteX82" fmla="*/ 2714624 w 4343400"/>
                    <a:gd name="connsiteY82" fmla="*/ 4575174 h 6946900"/>
                    <a:gd name="connsiteX83" fmla="*/ 2686052 w 4343400"/>
                    <a:gd name="connsiteY83" fmla="*/ 4613274 h 6946900"/>
                    <a:gd name="connsiteX84" fmla="*/ 2628900 w 4343400"/>
                    <a:gd name="connsiteY84" fmla="*/ 4708526 h 6946900"/>
                    <a:gd name="connsiteX85" fmla="*/ 2638424 w 4343400"/>
                    <a:gd name="connsiteY85" fmla="*/ 4746626 h 6946900"/>
                    <a:gd name="connsiteX86" fmla="*/ 2771776 w 4343400"/>
                    <a:gd name="connsiteY86" fmla="*/ 4851400 h 6946900"/>
                    <a:gd name="connsiteX87" fmla="*/ 2619376 w 4343400"/>
                    <a:gd name="connsiteY87" fmla="*/ 5003800 h 6946900"/>
                    <a:gd name="connsiteX88" fmla="*/ 2667000 w 4343400"/>
                    <a:gd name="connsiteY88" fmla="*/ 5041900 h 6946900"/>
                    <a:gd name="connsiteX89" fmla="*/ 2667000 w 4343400"/>
                    <a:gd name="connsiteY89" fmla="*/ 5156200 h 6946900"/>
                    <a:gd name="connsiteX90" fmla="*/ 2733676 w 4343400"/>
                    <a:gd name="connsiteY90" fmla="*/ 5280026 h 6946900"/>
                    <a:gd name="connsiteX91" fmla="*/ 2686052 w 4343400"/>
                    <a:gd name="connsiteY91" fmla="*/ 5346700 h 6946900"/>
                    <a:gd name="connsiteX92" fmla="*/ 2686052 w 4343400"/>
                    <a:gd name="connsiteY92" fmla="*/ 5422900 h 6946900"/>
                    <a:gd name="connsiteX93" fmla="*/ 2638424 w 4343400"/>
                    <a:gd name="connsiteY93" fmla="*/ 5518150 h 6946900"/>
                    <a:gd name="connsiteX94" fmla="*/ 2571748 w 4343400"/>
                    <a:gd name="connsiteY94" fmla="*/ 5499100 h 6946900"/>
                    <a:gd name="connsiteX95" fmla="*/ 2524124 w 4343400"/>
                    <a:gd name="connsiteY95" fmla="*/ 5575300 h 6946900"/>
                    <a:gd name="connsiteX96" fmla="*/ 2533652 w 4343400"/>
                    <a:gd name="connsiteY96" fmla="*/ 5613400 h 6946900"/>
                    <a:gd name="connsiteX97" fmla="*/ 2476500 w 4343400"/>
                    <a:gd name="connsiteY97" fmla="*/ 5765800 h 6946900"/>
                    <a:gd name="connsiteX98" fmla="*/ 2562224 w 4343400"/>
                    <a:gd name="connsiteY98" fmla="*/ 5822950 h 6946900"/>
                    <a:gd name="connsiteX99" fmla="*/ 2543176 w 4343400"/>
                    <a:gd name="connsiteY99" fmla="*/ 5965826 h 6946900"/>
                    <a:gd name="connsiteX100" fmla="*/ 2447924 w 4343400"/>
                    <a:gd name="connsiteY100" fmla="*/ 5965826 h 6946900"/>
                    <a:gd name="connsiteX101" fmla="*/ 2438400 w 4343400"/>
                    <a:gd name="connsiteY101" fmla="*/ 6032500 h 6946900"/>
                    <a:gd name="connsiteX102" fmla="*/ 2466976 w 4343400"/>
                    <a:gd name="connsiteY102" fmla="*/ 6089650 h 6946900"/>
                    <a:gd name="connsiteX103" fmla="*/ 2457452 w 4343400"/>
                    <a:gd name="connsiteY103" fmla="*/ 6137274 h 6946900"/>
                    <a:gd name="connsiteX104" fmla="*/ 2524124 w 4343400"/>
                    <a:gd name="connsiteY104" fmla="*/ 6194426 h 6946900"/>
                    <a:gd name="connsiteX105" fmla="*/ 2495548 w 4343400"/>
                    <a:gd name="connsiteY105" fmla="*/ 6318250 h 6946900"/>
                    <a:gd name="connsiteX106" fmla="*/ 2362200 w 4343400"/>
                    <a:gd name="connsiteY106" fmla="*/ 6337300 h 6946900"/>
                    <a:gd name="connsiteX107" fmla="*/ 2352676 w 4343400"/>
                    <a:gd name="connsiteY107" fmla="*/ 6403974 h 6946900"/>
                    <a:gd name="connsiteX108" fmla="*/ 2276476 w 4343400"/>
                    <a:gd name="connsiteY108" fmla="*/ 6375400 h 6946900"/>
                    <a:gd name="connsiteX109" fmla="*/ 2181224 w 4343400"/>
                    <a:gd name="connsiteY109" fmla="*/ 6423026 h 6946900"/>
                    <a:gd name="connsiteX110" fmla="*/ 2143124 w 4343400"/>
                    <a:gd name="connsiteY110" fmla="*/ 6527800 h 6946900"/>
                    <a:gd name="connsiteX111" fmla="*/ 2047876 w 4343400"/>
                    <a:gd name="connsiteY111" fmla="*/ 6556374 h 6946900"/>
                    <a:gd name="connsiteX112" fmla="*/ 2000252 w 4343400"/>
                    <a:gd name="connsiteY112" fmla="*/ 6613526 h 6946900"/>
                    <a:gd name="connsiteX113" fmla="*/ 1876424 w 4343400"/>
                    <a:gd name="connsiteY113" fmla="*/ 6642100 h 6946900"/>
                    <a:gd name="connsiteX114" fmla="*/ 1847852 w 4343400"/>
                    <a:gd name="connsiteY114" fmla="*/ 6689726 h 6946900"/>
                    <a:gd name="connsiteX115" fmla="*/ 1733548 w 4343400"/>
                    <a:gd name="connsiteY115" fmla="*/ 6708774 h 6946900"/>
                    <a:gd name="connsiteX116" fmla="*/ 1714500 w 4343400"/>
                    <a:gd name="connsiteY116" fmla="*/ 6775450 h 6946900"/>
                    <a:gd name="connsiteX117" fmla="*/ 1704976 w 4343400"/>
                    <a:gd name="connsiteY117" fmla="*/ 6861174 h 6946900"/>
                    <a:gd name="connsiteX118" fmla="*/ 1562100 w 4343400"/>
                    <a:gd name="connsiteY118" fmla="*/ 6861174 h 6946900"/>
                    <a:gd name="connsiteX119" fmla="*/ 1390652 w 4343400"/>
                    <a:gd name="connsiteY119" fmla="*/ 6918326 h 6946900"/>
                    <a:gd name="connsiteX120" fmla="*/ 1333500 w 4343400"/>
                    <a:gd name="connsiteY120" fmla="*/ 6870700 h 6946900"/>
                    <a:gd name="connsiteX121" fmla="*/ 1238252 w 4343400"/>
                    <a:gd name="connsiteY121" fmla="*/ 6861174 h 6946900"/>
                    <a:gd name="connsiteX122" fmla="*/ 1200148 w 4343400"/>
                    <a:gd name="connsiteY122" fmla="*/ 6804026 h 6946900"/>
                    <a:gd name="connsiteX123" fmla="*/ 1038224 w 4343400"/>
                    <a:gd name="connsiteY123" fmla="*/ 6823074 h 6946900"/>
                    <a:gd name="connsiteX124" fmla="*/ 1000124 w 4343400"/>
                    <a:gd name="connsiteY124" fmla="*/ 6889750 h 6946900"/>
                    <a:gd name="connsiteX125" fmla="*/ 914400 w 4343400"/>
                    <a:gd name="connsiteY125" fmla="*/ 6889750 h 6946900"/>
                    <a:gd name="connsiteX126" fmla="*/ 771524 w 4343400"/>
                    <a:gd name="connsiteY126" fmla="*/ 6946900 h 6946900"/>
                    <a:gd name="connsiteX127" fmla="*/ 685800 w 4343400"/>
                    <a:gd name="connsiteY127" fmla="*/ 6784974 h 6946900"/>
                    <a:gd name="connsiteX128" fmla="*/ 714376 w 4343400"/>
                    <a:gd name="connsiteY128" fmla="*/ 6651626 h 6946900"/>
                    <a:gd name="connsiteX129" fmla="*/ 704852 w 4343400"/>
                    <a:gd name="connsiteY129" fmla="*/ 6527800 h 6946900"/>
                    <a:gd name="connsiteX130" fmla="*/ 819148 w 4343400"/>
                    <a:gd name="connsiteY130" fmla="*/ 6470650 h 6946900"/>
                    <a:gd name="connsiteX131" fmla="*/ 828676 w 4343400"/>
                    <a:gd name="connsiteY131" fmla="*/ 6308726 h 6946900"/>
                    <a:gd name="connsiteX132" fmla="*/ 781052 w 4343400"/>
                    <a:gd name="connsiteY132" fmla="*/ 6213474 h 6946900"/>
                    <a:gd name="connsiteX133" fmla="*/ 962024 w 4343400"/>
                    <a:gd name="connsiteY133" fmla="*/ 6194426 h 6946900"/>
                    <a:gd name="connsiteX134" fmla="*/ 866776 w 4343400"/>
                    <a:gd name="connsiteY134" fmla="*/ 6070600 h 6946900"/>
                    <a:gd name="connsiteX135" fmla="*/ 838200 w 4343400"/>
                    <a:gd name="connsiteY135" fmla="*/ 6032500 h 6946900"/>
                    <a:gd name="connsiteX136" fmla="*/ 876300 w 4343400"/>
                    <a:gd name="connsiteY136" fmla="*/ 5946774 h 6946900"/>
                    <a:gd name="connsiteX137" fmla="*/ 914400 w 4343400"/>
                    <a:gd name="connsiteY137" fmla="*/ 5937250 h 6946900"/>
                    <a:gd name="connsiteX138" fmla="*/ 923924 w 4343400"/>
                    <a:gd name="connsiteY138" fmla="*/ 5794374 h 6946900"/>
                    <a:gd name="connsiteX139" fmla="*/ 876300 w 4343400"/>
                    <a:gd name="connsiteY139" fmla="*/ 5699126 h 6946900"/>
                    <a:gd name="connsiteX140" fmla="*/ 752476 w 4343400"/>
                    <a:gd name="connsiteY140" fmla="*/ 5622926 h 6946900"/>
                    <a:gd name="connsiteX141" fmla="*/ 742948 w 4343400"/>
                    <a:gd name="connsiteY141" fmla="*/ 5499100 h 6946900"/>
                    <a:gd name="connsiteX142" fmla="*/ 638176 w 4343400"/>
                    <a:gd name="connsiteY142" fmla="*/ 5499100 h 6946900"/>
                    <a:gd name="connsiteX143" fmla="*/ 581024 w 4343400"/>
                    <a:gd name="connsiteY143" fmla="*/ 5403850 h 6946900"/>
                    <a:gd name="connsiteX144" fmla="*/ 590548 w 4343400"/>
                    <a:gd name="connsiteY144" fmla="*/ 5327650 h 6946900"/>
                    <a:gd name="connsiteX145" fmla="*/ 666748 w 4343400"/>
                    <a:gd name="connsiteY145" fmla="*/ 5260974 h 6946900"/>
                    <a:gd name="connsiteX146" fmla="*/ 619124 w 4343400"/>
                    <a:gd name="connsiteY146" fmla="*/ 5156200 h 6946900"/>
                    <a:gd name="connsiteX147" fmla="*/ 523876 w 4343400"/>
                    <a:gd name="connsiteY147" fmla="*/ 5137150 h 6946900"/>
                    <a:gd name="connsiteX148" fmla="*/ 495300 w 4343400"/>
                    <a:gd name="connsiteY148" fmla="*/ 5003800 h 6946900"/>
                    <a:gd name="connsiteX149" fmla="*/ 457200 w 4343400"/>
                    <a:gd name="connsiteY149" fmla="*/ 4927600 h 6946900"/>
                    <a:gd name="connsiteX150" fmla="*/ 447676 w 4343400"/>
                    <a:gd name="connsiteY150" fmla="*/ 4870450 h 6946900"/>
                    <a:gd name="connsiteX151" fmla="*/ 409576 w 4343400"/>
                    <a:gd name="connsiteY151" fmla="*/ 4832350 h 6946900"/>
                    <a:gd name="connsiteX152" fmla="*/ 352424 w 4343400"/>
                    <a:gd name="connsiteY152" fmla="*/ 4851400 h 6946900"/>
                    <a:gd name="connsiteX153" fmla="*/ 314324 w 4343400"/>
                    <a:gd name="connsiteY153" fmla="*/ 4775200 h 6946900"/>
                    <a:gd name="connsiteX154" fmla="*/ 219076 w 4343400"/>
                    <a:gd name="connsiteY154" fmla="*/ 4775200 h 6946900"/>
                    <a:gd name="connsiteX155" fmla="*/ 209548 w 4343400"/>
                    <a:gd name="connsiteY155" fmla="*/ 4689474 h 6946900"/>
                    <a:gd name="connsiteX156" fmla="*/ 76200 w 4343400"/>
                    <a:gd name="connsiteY156" fmla="*/ 4689474 h 6946900"/>
                    <a:gd name="connsiteX157" fmla="*/ 0 w 4343400"/>
                    <a:gd name="connsiteY157" fmla="*/ 4632326 h 6946900"/>
                    <a:gd name="connsiteX158" fmla="*/ 38100 w 4343400"/>
                    <a:gd name="connsiteY158" fmla="*/ 4518026 h 6946900"/>
                    <a:gd name="connsiteX159" fmla="*/ 114300 w 4343400"/>
                    <a:gd name="connsiteY159" fmla="*/ 4518026 h 6946900"/>
                    <a:gd name="connsiteX160" fmla="*/ 152400 w 4343400"/>
                    <a:gd name="connsiteY160" fmla="*/ 4489450 h 6946900"/>
                    <a:gd name="connsiteX161" fmla="*/ 142876 w 4343400"/>
                    <a:gd name="connsiteY161" fmla="*/ 4375150 h 6946900"/>
                    <a:gd name="connsiteX162" fmla="*/ 209548 w 4343400"/>
                    <a:gd name="connsiteY162" fmla="*/ 4308474 h 6946900"/>
                    <a:gd name="connsiteX163" fmla="*/ 323852 w 4343400"/>
                    <a:gd name="connsiteY163" fmla="*/ 4298950 h 6946900"/>
                    <a:gd name="connsiteX164" fmla="*/ 419100 w 4343400"/>
                    <a:gd name="connsiteY164" fmla="*/ 4337050 h 6946900"/>
                    <a:gd name="connsiteX165" fmla="*/ 476252 w 4343400"/>
                    <a:gd name="connsiteY165" fmla="*/ 4327526 h 6946900"/>
                    <a:gd name="connsiteX166" fmla="*/ 485776 w 4343400"/>
                    <a:gd name="connsiteY166" fmla="*/ 4232274 h 6946900"/>
                    <a:gd name="connsiteX167" fmla="*/ 542924 w 4343400"/>
                    <a:gd name="connsiteY167" fmla="*/ 4165600 h 6946900"/>
                    <a:gd name="connsiteX168" fmla="*/ 590548 w 4343400"/>
                    <a:gd name="connsiteY168" fmla="*/ 4165600 h 6946900"/>
                    <a:gd name="connsiteX169" fmla="*/ 676276 w 4343400"/>
                    <a:gd name="connsiteY169" fmla="*/ 3965574 h 6946900"/>
                    <a:gd name="connsiteX170" fmla="*/ 819148 w 4343400"/>
                    <a:gd name="connsiteY170" fmla="*/ 3889374 h 6946900"/>
                    <a:gd name="connsiteX171" fmla="*/ 819148 w 4343400"/>
                    <a:gd name="connsiteY171" fmla="*/ 3803650 h 6946900"/>
                    <a:gd name="connsiteX172" fmla="*/ 885824 w 4343400"/>
                    <a:gd name="connsiteY172" fmla="*/ 3660774 h 6946900"/>
                    <a:gd name="connsiteX173" fmla="*/ 790576 w 4343400"/>
                    <a:gd name="connsiteY173" fmla="*/ 3632200 h 6946900"/>
                    <a:gd name="connsiteX174" fmla="*/ 704852 w 4343400"/>
                    <a:gd name="connsiteY174" fmla="*/ 3517900 h 6946900"/>
                    <a:gd name="connsiteX175" fmla="*/ 714376 w 4343400"/>
                    <a:gd name="connsiteY175" fmla="*/ 3460750 h 6946900"/>
                    <a:gd name="connsiteX176" fmla="*/ 695324 w 4343400"/>
                    <a:gd name="connsiteY176" fmla="*/ 3394074 h 6946900"/>
                    <a:gd name="connsiteX177" fmla="*/ 742948 w 4343400"/>
                    <a:gd name="connsiteY177" fmla="*/ 3327400 h 6946900"/>
                    <a:gd name="connsiteX178" fmla="*/ 819148 w 4343400"/>
                    <a:gd name="connsiteY178" fmla="*/ 3336926 h 6946900"/>
                    <a:gd name="connsiteX179" fmla="*/ 819148 w 4343400"/>
                    <a:gd name="connsiteY179" fmla="*/ 3213100 h 6946900"/>
                    <a:gd name="connsiteX180" fmla="*/ 762000 w 4343400"/>
                    <a:gd name="connsiteY180" fmla="*/ 3194050 h 6946900"/>
                    <a:gd name="connsiteX181" fmla="*/ 771524 w 4343400"/>
                    <a:gd name="connsiteY181" fmla="*/ 3108326 h 6946900"/>
                    <a:gd name="connsiteX182" fmla="*/ 990600 w 4343400"/>
                    <a:gd name="connsiteY182" fmla="*/ 2813050 h 6946900"/>
                    <a:gd name="connsiteX183" fmla="*/ 1000124 w 4343400"/>
                    <a:gd name="connsiteY183" fmla="*/ 2679700 h 6946900"/>
                    <a:gd name="connsiteX184" fmla="*/ 914400 w 4343400"/>
                    <a:gd name="connsiteY184" fmla="*/ 2603500 h 6946900"/>
                    <a:gd name="connsiteX185" fmla="*/ 904876 w 4343400"/>
                    <a:gd name="connsiteY185" fmla="*/ 2546350 h 6946900"/>
                    <a:gd name="connsiteX186" fmla="*/ 809624 w 4343400"/>
                    <a:gd name="connsiteY186" fmla="*/ 2517774 h 6946900"/>
                    <a:gd name="connsiteX187" fmla="*/ 794512 w 4343400"/>
                    <a:gd name="connsiteY187" fmla="*/ 2448024 h 6946900"/>
                    <a:gd name="connsiteX188" fmla="*/ 807720 w 4343400"/>
                    <a:gd name="connsiteY188" fmla="*/ 2447290 h 6946900"/>
                    <a:gd name="connsiteX189" fmla="*/ 853440 w 4343400"/>
                    <a:gd name="connsiteY189" fmla="*/ 2416810 h 6946900"/>
                    <a:gd name="connsiteX190" fmla="*/ 861060 w 4343400"/>
                    <a:gd name="connsiteY190" fmla="*/ 2355850 h 6946900"/>
                    <a:gd name="connsiteX191" fmla="*/ 914400 w 4343400"/>
                    <a:gd name="connsiteY191" fmla="*/ 2340610 h 6946900"/>
                    <a:gd name="connsiteX192" fmla="*/ 929640 w 4343400"/>
                    <a:gd name="connsiteY192" fmla="*/ 2279650 h 6946900"/>
                    <a:gd name="connsiteX193" fmla="*/ 1021080 w 4343400"/>
                    <a:gd name="connsiteY193" fmla="*/ 2195830 h 6946900"/>
                    <a:gd name="connsiteX194" fmla="*/ 975360 w 4343400"/>
                    <a:gd name="connsiteY194" fmla="*/ 2134870 h 6946900"/>
                    <a:gd name="connsiteX195" fmla="*/ 975360 w 4343400"/>
                    <a:gd name="connsiteY195" fmla="*/ 2089150 h 6946900"/>
                    <a:gd name="connsiteX196" fmla="*/ 1036320 w 4343400"/>
                    <a:gd name="connsiteY196" fmla="*/ 2073910 h 6946900"/>
                    <a:gd name="connsiteX197" fmla="*/ 1059180 w 4343400"/>
                    <a:gd name="connsiteY197" fmla="*/ 2012950 h 6946900"/>
                    <a:gd name="connsiteX198" fmla="*/ 1143000 w 4343400"/>
                    <a:gd name="connsiteY198" fmla="*/ 1982470 h 6946900"/>
                    <a:gd name="connsiteX199" fmla="*/ 1173480 w 4343400"/>
                    <a:gd name="connsiteY199" fmla="*/ 1891030 h 6946900"/>
                    <a:gd name="connsiteX200" fmla="*/ 1089660 w 4343400"/>
                    <a:gd name="connsiteY200" fmla="*/ 1883410 h 6946900"/>
                    <a:gd name="connsiteX201" fmla="*/ 1104900 w 4343400"/>
                    <a:gd name="connsiteY201" fmla="*/ 1799590 h 6946900"/>
                    <a:gd name="connsiteX202" fmla="*/ 1219200 w 4343400"/>
                    <a:gd name="connsiteY202" fmla="*/ 1700530 h 6946900"/>
                    <a:gd name="connsiteX203" fmla="*/ 1303020 w 4343400"/>
                    <a:gd name="connsiteY203" fmla="*/ 1700530 h 6946900"/>
                    <a:gd name="connsiteX204" fmla="*/ 1280160 w 4343400"/>
                    <a:gd name="connsiteY204" fmla="*/ 1570990 h 6946900"/>
                    <a:gd name="connsiteX205" fmla="*/ 1318260 w 4343400"/>
                    <a:gd name="connsiteY205" fmla="*/ 1510030 h 6946900"/>
                    <a:gd name="connsiteX206" fmla="*/ 1341120 w 4343400"/>
                    <a:gd name="connsiteY206" fmla="*/ 1395730 h 6946900"/>
                    <a:gd name="connsiteX207" fmla="*/ 1295400 w 4343400"/>
                    <a:gd name="connsiteY207" fmla="*/ 1266190 h 6946900"/>
                    <a:gd name="connsiteX208" fmla="*/ 1325880 w 4343400"/>
                    <a:gd name="connsiteY208" fmla="*/ 999490 h 6946900"/>
                    <a:gd name="connsiteX209" fmla="*/ 1326468 w 4343400"/>
                    <a:gd name="connsiteY209" fmla="*/ 996268 h 6946900"/>
                    <a:gd name="connsiteX210" fmla="*/ 1346200 w 4343400"/>
                    <a:gd name="connsiteY210" fmla="*/ 1016000 h 6946900"/>
                    <a:gd name="connsiteX211" fmla="*/ 1428748 w 4343400"/>
                    <a:gd name="connsiteY211" fmla="*/ 971550 h 6946900"/>
                    <a:gd name="connsiteX212" fmla="*/ 1441452 w 4343400"/>
                    <a:gd name="connsiteY212" fmla="*/ 939800 h 6946900"/>
                    <a:gd name="connsiteX213" fmla="*/ 1479548 w 4343400"/>
                    <a:gd name="connsiteY213" fmla="*/ 901700 h 6946900"/>
                    <a:gd name="connsiteX214" fmla="*/ 1619252 w 4343400"/>
                    <a:gd name="connsiteY214" fmla="*/ 711200 h 6946900"/>
                    <a:gd name="connsiteX215" fmla="*/ 1670052 w 4343400"/>
                    <a:gd name="connsiteY215" fmla="*/ 647700 h 6946900"/>
                    <a:gd name="connsiteX216" fmla="*/ 1670052 w 4343400"/>
                    <a:gd name="connsiteY216" fmla="*/ 590550 h 6946900"/>
                    <a:gd name="connsiteX217" fmla="*/ 1638300 w 4343400"/>
                    <a:gd name="connsiteY217" fmla="*/ 546100 h 6946900"/>
                    <a:gd name="connsiteX218" fmla="*/ 1657348 w 4343400"/>
                    <a:gd name="connsiteY218" fmla="*/ 450850 h 6946900"/>
                    <a:gd name="connsiteX219" fmla="*/ 1727200 w 4343400"/>
                    <a:gd name="connsiteY219" fmla="*/ 469900 h 6946900"/>
                    <a:gd name="connsiteX220" fmla="*/ 1790700 w 4343400"/>
                    <a:gd name="connsiteY220" fmla="*/ 425450 h 6946900"/>
                    <a:gd name="connsiteX221" fmla="*/ 1943100 w 4343400"/>
                    <a:gd name="connsiteY221" fmla="*/ 488950 h 6946900"/>
                    <a:gd name="connsiteX222" fmla="*/ 1987548 w 4343400"/>
                    <a:gd name="connsiteY222" fmla="*/ 450850 h 6946900"/>
                    <a:gd name="connsiteX223" fmla="*/ 2044700 w 4343400"/>
                    <a:gd name="connsiteY223" fmla="*/ 457200 h 6946900"/>
                    <a:gd name="connsiteX224" fmla="*/ 2051052 w 4343400"/>
                    <a:gd name="connsiteY224" fmla="*/ 495300 h 6946900"/>
                    <a:gd name="connsiteX225" fmla="*/ 2082800 w 4343400"/>
                    <a:gd name="connsiteY225" fmla="*/ 495300 h 6946900"/>
                    <a:gd name="connsiteX226" fmla="*/ 2108200 w 4343400"/>
                    <a:gd name="connsiteY226" fmla="*/ 533400 h 6946900"/>
                    <a:gd name="connsiteX227" fmla="*/ 2139948 w 4343400"/>
                    <a:gd name="connsiteY227" fmla="*/ 533400 h 6946900"/>
                    <a:gd name="connsiteX228" fmla="*/ 2146300 w 4343400"/>
                    <a:gd name="connsiteY228" fmla="*/ 603250 h 6946900"/>
                    <a:gd name="connsiteX229" fmla="*/ 2108200 w 4343400"/>
                    <a:gd name="connsiteY229" fmla="*/ 673100 h 6946900"/>
                    <a:gd name="connsiteX230" fmla="*/ 2114548 w 4343400"/>
                    <a:gd name="connsiteY230" fmla="*/ 711200 h 6946900"/>
                    <a:gd name="connsiteX231" fmla="*/ 2070100 w 4343400"/>
                    <a:gd name="connsiteY231" fmla="*/ 781050 h 6946900"/>
                    <a:gd name="connsiteX232" fmla="*/ 2254252 w 4343400"/>
                    <a:gd name="connsiteY232" fmla="*/ 863600 h 6946900"/>
                    <a:gd name="connsiteX233" fmla="*/ 2298700 w 4343400"/>
                    <a:gd name="connsiteY233" fmla="*/ 850900 h 6946900"/>
                    <a:gd name="connsiteX234" fmla="*/ 2298700 w 4343400"/>
                    <a:gd name="connsiteY234" fmla="*/ 800100 h 6946900"/>
                    <a:gd name="connsiteX235" fmla="*/ 2381252 w 4343400"/>
                    <a:gd name="connsiteY235" fmla="*/ 698500 h 6946900"/>
                    <a:gd name="connsiteX236" fmla="*/ 2444748 w 4343400"/>
                    <a:gd name="connsiteY236" fmla="*/ 698500 h 6946900"/>
                    <a:gd name="connsiteX237" fmla="*/ 2533652 w 4343400"/>
                    <a:gd name="connsiteY237" fmla="*/ 711200 h 6946900"/>
                    <a:gd name="connsiteX238" fmla="*/ 2641600 w 4343400"/>
                    <a:gd name="connsiteY238" fmla="*/ 692150 h 6946900"/>
                    <a:gd name="connsiteX239" fmla="*/ 2705100 w 4343400"/>
                    <a:gd name="connsiteY239" fmla="*/ 635000 h 6946900"/>
                    <a:gd name="connsiteX240" fmla="*/ 2794000 w 4343400"/>
                    <a:gd name="connsiteY240" fmla="*/ 641350 h 6946900"/>
                    <a:gd name="connsiteX241" fmla="*/ 2825748 w 4343400"/>
                    <a:gd name="connsiteY241" fmla="*/ 615950 h 6946900"/>
                    <a:gd name="connsiteX242" fmla="*/ 2895600 w 4343400"/>
                    <a:gd name="connsiteY242" fmla="*/ 660400 h 6946900"/>
                    <a:gd name="connsiteX243" fmla="*/ 2914652 w 4343400"/>
                    <a:gd name="connsiteY243" fmla="*/ 730250 h 6946900"/>
                    <a:gd name="connsiteX244" fmla="*/ 2978148 w 4343400"/>
                    <a:gd name="connsiteY244" fmla="*/ 679450 h 6946900"/>
                    <a:gd name="connsiteX245" fmla="*/ 2959100 w 4343400"/>
                    <a:gd name="connsiteY245" fmla="*/ 622300 h 6946900"/>
                    <a:gd name="connsiteX246" fmla="*/ 2978148 w 4343400"/>
                    <a:gd name="connsiteY246" fmla="*/ 584200 h 6946900"/>
                    <a:gd name="connsiteX247" fmla="*/ 2959100 w 4343400"/>
                    <a:gd name="connsiteY247" fmla="*/ 488950 h 6946900"/>
                    <a:gd name="connsiteX248" fmla="*/ 3028948 w 4343400"/>
                    <a:gd name="connsiteY248" fmla="*/ 419100 h 6946900"/>
                    <a:gd name="connsiteX249" fmla="*/ 3073400 w 4343400"/>
                    <a:gd name="connsiteY249" fmla="*/ 400050 h 6946900"/>
                    <a:gd name="connsiteX250" fmla="*/ 3194052 w 4343400"/>
                    <a:gd name="connsiteY250" fmla="*/ 336550 h 6946900"/>
                    <a:gd name="connsiteX251" fmla="*/ 3206748 w 4343400"/>
                    <a:gd name="connsiteY251" fmla="*/ 222250 h 6946900"/>
                    <a:gd name="connsiteX252" fmla="*/ 3251200 w 4343400"/>
                    <a:gd name="connsiteY252" fmla="*/ 133350 h 6946900"/>
                    <a:gd name="connsiteX253" fmla="*/ 3632200 w 4343400"/>
                    <a:gd name="connsiteY253" fmla="*/ 0 h 694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</a:cxnLst>
                  <a:rect l="l" t="t" r="r" b="b"/>
                  <a:pathLst>
                    <a:path w="4343400" h="6946900">
                      <a:moveTo>
                        <a:pt x="3632200" y="0"/>
                      </a:moveTo>
                      <a:lnTo>
                        <a:pt x="3663948" y="25400"/>
                      </a:lnTo>
                      <a:lnTo>
                        <a:pt x="3810000" y="38100"/>
                      </a:lnTo>
                      <a:lnTo>
                        <a:pt x="3816348" y="114300"/>
                      </a:lnTo>
                      <a:lnTo>
                        <a:pt x="3841748" y="158750"/>
                      </a:lnTo>
                      <a:lnTo>
                        <a:pt x="3867148" y="393700"/>
                      </a:lnTo>
                      <a:lnTo>
                        <a:pt x="3873500" y="431800"/>
                      </a:lnTo>
                      <a:lnTo>
                        <a:pt x="3886200" y="469900"/>
                      </a:lnTo>
                      <a:lnTo>
                        <a:pt x="3949700" y="469900"/>
                      </a:lnTo>
                      <a:lnTo>
                        <a:pt x="3949700" y="546100"/>
                      </a:lnTo>
                      <a:lnTo>
                        <a:pt x="4076700" y="635000"/>
                      </a:lnTo>
                      <a:lnTo>
                        <a:pt x="4140200" y="622300"/>
                      </a:lnTo>
                      <a:lnTo>
                        <a:pt x="4178300" y="692150"/>
                      </a:lnTo>
                      <a:lnTo>
                        <a:pt x="4152900" y="787400"/>
                      </a:lnTo>
                      <a:lnTo>
                        <a:pt x="4178300" y="850900"/>
                      </a:lnTo>
                      <a:lnTo>
                        <a:pt x="4171948" y="914400"/>
                      </a:lnTo>
                      <a:lnTo>
                        <a:pt x="4108452" y="946150"/>
                      </a:lnTo>
                      <a:lnTo>
                        <a:pt x="4108452" y="984250"/>
                      </a:lnTo>
                      <a:lnTo>
                        <a:pt x="4159252" y="1003300"/>
                      </a:lnTo>
                      <a:lnTo>
                        <a:pt x="4177940" y="1115438"/>
                      </a:lnTo>
                      <a:lnTo>
                        <a:pt x="3931920" y="1189990"/>
                      </a:lnTo>
                      <a:lnTo>
                        <a:pt x="3878580" y="1266190"/>
                      </a:lnTo>
                      <a:lnTo>
                        <a:pt x="3787140" y="1243330"/>
                      </a:lnTo>
                      <a:lnTo>
                        <a:pt x="3665220" y="1289050"/>
                      </a:lnTo>
                      <a:lnTo>
                        <a:pt x="3665220" y="1365250"/>
                      </a:lnTo>
                      <a:lnTo>
                        <a:pt x="3649980" y="1471930"/>
                      </a:lnTo>
                      <a:lnTo>
                        <a:pt x="3497580" y="1502410"/>
                      </a:lnTo>
                      <a:lnTo>
                        <a:pt x="3467100" y="1563370"/>
                      </a:lnTo>
                      <a:lnTo>
                        <a:pt x="3375660" y="1662430"/>
                      </a:lnTo>
                      <a:lnTo>
                        <a:pt x="3352800" y="1723390"/>
                      </a:lnTo>
                      <a:lnTo>
                        <a:pt x="3375660" y="1807210"/>
                      </a:lnTo>
                      <a:lnTo>
                        <a:pt x="3307080" y="1913890"/>
                      </a:lnTo>
                      <a:lnTo>
                        <a:pt x="3291840" y="2272030"/>
                      </a:lnTo>
                      <a:lnTo>
                        <a:pt x="3436620" y="2325370"/>
                      </a:lnTo>
                      <a:lnTo>
                        <a:pt x="3489960" y="2393950"/>
                      </a:lnTo>
                      <a:lnTo>
                        <a:pt x="3558540" y="2401570"/>
                      </a:lnTo>
                      <a:lnTo>
                        <a:pt x="3573780" y="2348230"/>
                      </a:lnTo>
                      <a:lnTo>
                        <a:pt x="3688080" y="2409190"/>
                      </a:lnTo>
                      <a:lnTo>
                        <a:pt x="3810000" y="2332990"/>
                      </a:lnTo>
                      <a:lnTo>
                        <a:pt x="3992880" y="2340610"/>
                      </a:lnTo>
                      <a:lnTo>
                        <a:pt x="4046220" y="2416810"/>
                      </a:lnTo>
                      <a:lnTo>
                        <a:pt x="4061460" y="2630170"/>
                      </a:lnTo>
                      <a:lnTo>
                        <a:pt x="4061460" y="2790190"/>
                      </a:lnTo>
                      <a:lnTo>
                        <a:pt x="4023360" y="2835910"/>
                      </a:lnTo>
                      <a:lnTo>
                        <a:pt x="3901440" y="2896870"/>
                      </a:lnTo>
                      <a:lnTo>
                        <a:pt x="3916680" y="3003550"/>
                      </a:lnTo>
                      <a:lnTo>
                        <a:pt x="3992880" y="3079750"/>
                      </a:lnTo>
                      <a:lnTo>
                        <a:pt x="3992880" y="3110230"/>
                      </a:lnTo>
                      <a:lnTo>
                        <a:pt x="3985260" y="3186430"/>
                      </a:lnTo>
                      <a:lnTo>
                        <a:pt x="4000500" y="3270250"/>
                      </a:lnTo>
                      <a:lnTo>
                        <a:pt x="3863340" y="3300730"/>
                      </a:lnTo>
                      <a:lnTo>
                        <a:pt x="3893820" y="3415030"/>
                      </a:lnTo>
                      <a:lnTo>
                        <a:pt x="4015740" y="3422650"/>
                      </a:lnTo>
                      <a:lnTo>
                        <a:pt x="4053840" y="3521710"/>
                      </a:lnTo>
                      <a:lnTo>
                        <a:pt x="4000500" y="3590290"/>
                      </a:lnTo>
                      <a:lnTo>
                        <a:pt x="4030980" y="3696970"/>
                      </a:lnTo>
                      <a:lnTo>
                        <a:pt x="4015740" y="3818890"/>
                      </a:lnTo>
                      <a:lnTo>
                        <a:pt x="4238624" y="3982338"/>
                      </a:lnTo>
                      <a:lnTo>
                        <a:pt x="4238624" y="4060826"/>
                      </a:lnTo>
                      <a:lnTo>
                        <a:pt x="4295776" y="4108450"/>
                      </a:lnTo>
                      <a:lnTo>
                        <a:pt x="4343400" y="4146550"/>
                      </a:lnTo>
                      <a:lnTo>
                        <a:pt x="4295776" y="4279900"/>
                      </a:lnTo>
                      <a:lnTo>
                        <a:pt x="4181476" y="4279900"/>
                      </a:lnTo>
                      <a:lnTo>
                        <a:pt x="4152900" y="4318000"/>
                      </a:lnTo>
                      <a:lnTo>
                        <a:pt x="4143376" y="4403726"/>
                      </a:lnTo>
                      <a:lnTo>
                        <a:pt x="3933824" y="4403726"/>
                      </a:lnTo>
                      <a:lnTo>
                        <a:pt x="3933824" y="4279900"/>
                      </a:lnTo>
                      <a:lnTo>
                        <a:pt x="3886200" y="4232274"/>
                      </a:lnTo>
                      <a:lnTo>
                        <a:pt x="3829052" y="4251326"/>
                      </a:lnTo>
                      <a:lnTo>
                        <a:pt x="3771900" y="4232274"/>
                      </a:lnTo>
                      <a:lnTo>
                        <a:pt x="3619500" y="4241800"/>
                      </a:lnTo>
                      <a:lnTo>
                        <a:pt x="3590924" y="4270374"/>
                      </a:lnTo>
                      <a:lnTo>
                        <a:pt x="3571876" y="4308474"/>
                      </a:lnTo>
                      <a:lnTo>
                        <a:pt x="3486148" y="4318000"/>
                      </a:lnTo>
                      <a:lnTo>
                        <a:pt x="3429000" y="4270374"/>
                      </a:lnTo>
                      <a:lnTo>
                        <a:pt x="3429000" y="4203700"/>
                      </a:lnTo>
                      <a:lnTo>
                        <a:pt x="3419476" y="4137026"/>
                      </a:lnTo>
                      <a:lnTo>
                        <a:pt x="3362324" y="4089400"/>
                      </a:lnTo>
                      <a:lnTo>
                        <a:pt x="3190876" y="4051300"/>
                      </a:lnTo>
                      <a:lnTo>
                        <a:pt x="2933700" y="4460874"/>
                      </a:lnTo>
                      <a:lnTo>
                        <a:pt x="2867024" y="4365626"/>
                      </a:lnTo>
                      <a:lnTo>
                        <a:pt x="2790824" y="4365626"/>
                      </a:lnTo>
                      <a:lnTo>
                        <a:pt x="2714624" y="4575174"/>
                      </a:lnTo>
                      <a:lnTo>
                        <a:pt x="2686052" y="4613274"/>
                      </a:lnTo>
                      <a:lnTo>
                        <a:pt x="2628900" y="4708526"/>
                      </a:lnTo>
                      <a:lnTo>
                        <a:pt x="2638424" y="4746626"/>
                      </a:lnTo>
                      <a:lnTo>
                        <a:pt x="2771776" y="4851400"/>
                      </a:lnTo>
                      <a:lnTo>
                        <a:pt x="2619376" y="5003800"/>
                      </a:lnTo>
                      <a:lnTo>
                        <a:pt x="2667000" y="5041900"/>
                      </a:lnTo>
                      <a:lnTo>
                        <a:pt x="2667000" y="5156200"/>
                      </a:lnTo>
                      <a:lnTo>
                        <a:pt x="2733676" y="5280026"/>
                      </a:lnTo>
                      <a:lnTo>
                        <a:pt x="2686052" y="5346700"/>
                      </a:lnTo>
                      <a:lnTo>
                        <a:pt x="2686052" y="5422900"/>
                      </a:lnTo>
                      <a:lnTo>
                        <a:pt x="2638424" y="5518150"/>
                      </a:lnTo>
                      <a:lnTo>
                        <a:pt x="2571748" y="5499100"/>
                      </a:lnTo>
                      <a:lnTo>
                        <a:pt x="2524124" y="5575300"/>
                      </a:lnTo>
                      <a:lnTo>
                        <a:pt x="2533652" y="5613400"/>
                      </a:lnTo>
                      <a:lnTo>
                        <a:pt x="2476500" y="5765800"/>
                      </a:lnTo>
                      <a:lnTo>
                        <a:pt x="2562224" y="5822950"/>
                      </a:lnTo>
                      <a:lnTo>
                        <a:pt x="2543176" y="5965826"/>
                      </a:lnTo>
                      <a:lnTo>
                        <a:pt x="2447924" y="5965826"/>
                      </a:lnTo>
                      <a:lnTo>
                        <a:pt x="2438400" y="6032500"/>
                      </a:lnTo>
                      <a:lnTo>
                        <a:pt x="2466976" y="6089650"/>
                      </a:lnTo>
                      <a:lnTo>
                        <a:pt x="2457452" y="6137274"/>
                      </a:lnTo>
                      <a:lnTo>
                        <a:pt x="2524124" y="6194426"/>
                      </a:lnTo>
                      <a:lnTo>
                        <a:pt x="2495548" y="6318250"/>
                      </a:lnTo>
                      <a:lnTo>
                        <a:pt x="2362200" y="6337300"/>
                      </a:lnTo>
                      <a:lnTo>
                        <a:pt x="2352676" y="6403974"/>
                      </a:lnTo>
                      <a:lnTo>
                        <a:pt x="2276476" y="6375400"/>
                      </a:lnTo>
                      <a:lnTo>
                        <a:pt x="2181224" y="6423026"/>
                      </a:lnTo>
                      <a:lnTo>
                        <a:pt x="2143124" y="6527800"/>
                      </a:lnTo>
                      <a:lnTo>
                        <a:pt x="2047876" y="6556374"/>
                      </a:lnTo>
                      <a:lnTo>
                        <a:pt x="2000252" y="6613526"/>
                      </a:lnTo>
                      <a:lnTo>
                        <a:pt x="1876424" y="6642100"/>
                      </a:lnTo>
                      <a:lnTo>
                        <a:pt x="1847852" y="6689726"/>
                      </a:lnTo>
                      <a:lnTo>
                        <a:pt x="1733548" y="6708774"/>
                      </a:lnTo>
                      <a:lnTo>
                        <a:pt x="1714500" y="6775450"/>
                      </a:lnTo>
                      <a:lnTo>
                        <a:pt x="1704976" y="6861174"/>
                      </a:lnTo>
                      <a:lnTo>
                        <a:pt x="1562100" y="6861174"/>
                      </a:lnTo>
                      <a:lnTo>
                        <a:pt x="1390652" y="6918326"/>
                      </a:lnTo>
                      <a:lnTo>
                        <a:pt x="1333500" y="6870700"/>
                      </a:lnTo>
                      <a:lnTo>
                        <a:pt x="1238252" y="6861174"/>
                      </a:lnTo>
                      <a:lnTo>
                        <a:pt x="1200148" y="6804026"/>
                      </a:lnTo>
                      <a:lnTo>
                        <a:pt x="1038224" y="6823074"/>
                      </a:lnTo>
                      <a:lnTo>
                        <a:pt x="1000124" y="6889750"/>
                      </a:lnTo>
                      <a:lnTo>
                        <a:pt x="914400" y="6889750"/>
                      </a:lnTo>
                      <a:lnTo>
                        <a:pt x="771524" y="6946900"/>
                      </a:lnTo>
                      <a:lnTo>
                        <a:pt x="685800" y="6784974"/>
                      </a:lnTo>
                      <a:lnTo>
                        <a:pt x="714376" y="6651626"/>
                      </a:lnTo>
                      <a:lnTo>
                        <a:pt x="704852" y="6527800"/>
                      </a:lnTo>
                      <a:lnTo>
                        <a:pt x="819148" y="6470650"/>
                      </a:lnTo>
                      <a:lnTo>
                        <a:pt x="828676" y="6308726"/>
                      </a:lnTo>
                      <a:lnTo>
                        <a:pt x="781052" y="6213474"/>
                      </a:lnTo>
                      <a:lnTo>
                        <a:pt x="962024" y="6194426"/>
                      </a:lnTo>
                      <a:lnTo>
                        <a:pt x="866776" y="6070600"/>
                      </a:lnTo>
                      <a:lnTo>
                        <a:pt x="838200" y="6032500"/>
                      </a:lnTo>
                      <a:lnTo>
                        <a:pt x="876300" y="5946774"/>
                      </a:lnTo>
                      <a:lnTo>
                        <a:pt x="914400" y="5937250"/>
                      </a:lnTo>
                      <a:lnTo>
                        <a:pt x="923924" y="5794374"/>
                      </a:lnTo>
                      <a:lnTo>
                        <a:pt x="876300" y="5699126"/>
                      </a:lnTo>
                      <a:lnTo>
                        <a:pt x="752476" y="5622926"/>
                      </a:lnTo>
                      <a:lnTo>
                        <a:pt x="742948" y="5499100"/>
                      </a:lnTo>
                      <a:lnTo>
                        <a:pt x="638176" y="5499100"/>
                      </a:lnTo>
                      <a:lnTo>
                        <a:pt x="581024" y="5403850"/>
                      </a:lnTo>
                      <a:lnTo>
                        <a:pt x="590548" y="5327650"/>
                      </a:lnTo>
                      <a:lnTo>
                        <a:pt x="666748" y="5260974"/>
                      </a:lnTo>
                      <a:lnTo>
                        <a:pt x="619124" y="5156200"/>
                      </a:lnTo>
                      <a:lnTo>
                        <a:pt x="523876" y="5137150"/>
                      </a:lnTo>
                      <a:lnTo>
                        <a:pt x="495300" y="5003800"/>
                      </a:lnTo>
                      <a:lnTo>
                        <a:pt x="457200" y="4927600"/>
                      </a:lnTo>
                      <a:lnTo>
                        <a:pt x="447676" y="4870450"/>
                      </a:lnTo>
                      <a:lnTo>
                        <a:pt x="409576" y="4832350"/>
                      </a:lnTo>
                      <a:lnTo>
                        <a:pt x="352424" y="4851400"/>
                      </a:lnTo>
                      <a:lnTo>
                        <a:pt x="314324" y="4775200"/>
                      </a:lnTo>
                      <a:lnTo>
                        <a:pt x="219076" y="4775200"/>
                      </a:lnTo>
                      <a:lnTo>
                        <a:pt x="209548" y="4689474"/>
                      </a:lnTo>
                      <a:lnTo>
                        <a:pt x="76200" y="4689474"/>
                      </a:lnTo>
                      <a:lnTo>
                        <a:pt x="0" y="4632326"/>
                      </a:lnTo>
                      <a:lnTo>
                        <a:pt x="38100" y="4518026"/>
                      </a:lnTo>
                      <a:lnTo>
                        <a:pt x="114300" y="4518026"/>
                      </a:lnTo>
                      <a:lnTo>
                        <a:pt x="152400" y="4489450"/>
                      </a:lnTo>
                      <a:lnTo>
                        <a:pt x="142876" y="4375150"/>
                      </a:lnTo>
                      <a:lnTo>
                        <a:pt x="209548" y="4308474"/>
                      </a:lnTo>
                      <a:lnTo>
                        <a:pt x="323852" y="4298950"/>
                      </a:lnTo>
                      <a:lnTo>
                        <a:pt x="419100" y="4337050"/>
                      </a:lnTo>
                      <a:lnTo>
                        <a:pt x="476252" y="4327526"/>
                      </a:lnTo>
                      <a:lnTo>
                        <a:pt x="485776" y="4232274"/>
                      </a:lnTo>
                      <a:lnTo>
                        <a:pt x="542924" y="4165600"/>
                      </a:lnTo>
                      <a:lnTo>
                        <a:pt x="590548" y="4165600"/>
                      </a:lnTo>
                      <a:lnTo>
                        <a:pt x="676276" y="3965574"/>
                      </a:lnTo>
                      <a:lnTo>
                        <a:pt x="819148" y="3889374"/>
                      </a:lnTo>
                      <a:lnTo>
                        <a:pt x="819148" y="3803650"/>
                      </a:lnTo>
                      <a:lnTo>
                        <a:pt x="885824" y="3660774"/>
                      </a:lnTo>
                      <a:lnTo>
                        <a:pt x="790576" y="3632200"/>
                      </a:lnTo>
                      <a:lnTo>
                        <a:pt x="704852" y="3517900"/>
                      </a:lnTo>
                      <a:lnTo>
                        <a:pt x="714376" y="3460750"/>
                      </a:lnTo>
                      <a:lnTo>
                        <a:pt x="695324" y="3394074"/>
                      </a:lnTo>
                      <a:lnTo>
                        <a:pt x="742948" y="3327400"/>
                      </a:lnTo>
                      <a:lnTo>
                        <a:pt x="819148" y="3336926"/>
                      </a:lnTo>
                      <a:lnTo>
                        <a:pt x="819148" y="3213100"/>
                      </a:lnTo>
                      <a:lnTo>
                        <a:pt x="762000" y="3194050"/>
                      </a:lnTo>
                      <a:lnTo>
                        <a:pt x="771524" y="3108326"/>
                      </a:lnTo>
                      <a:lnTo>
                        <a:pt x="990600" y="2813050"/>
                      </a:lnTo>
                      <a:lnTo>
                        <a:pt x="1000124" y="2679700"/>
                      </a:lnTo>
                      <a:lnTo>
                        <a:pt x="914400" y="2603500"/>
                      </a:lnTo>
                      <a:lnTo>
                        <a:pt x="904876" y="2546350"/>
                      </a:lnTo>
                      <a:lnTo>
                        <a:pt x="809624" y="2517774"/>
                      </a:lnTo>
                      <a:lnTo>
                        <a:pt x="794512" y="2448024"/>
                      </a:lnTo>
                      <a:lnTo>
                        <a:pt x="807720" y="2447290"/>
                      </a:lnTo>
                      <a:lnTo>
                        <a:pt x="853440" y="2416810"/>
                      </a:lnTo>
                      <a:lnTo>
                        <a:pt x="861060" y="2355850"/>
                      </a:lnTo>
                      <a:lnTo>
                        <a:pt x="914400" y="2340610"/>
                      </a:lnTo>
                      <a:lnTo>
                        <a:pt x="929640" y="2279650"/>
                      </a:lnTo>
                      <a:lnTo>
                        <a:pt x="1021080" y="2195830"/>
                      </a:lnTo>
                      <a:lnTo>
                        <a:pt x="975360" y="2134870"/>
                      </a:lnTo>
                      <a:lnTo>
                        <a:pt x="975360" y="2089150"/>
                      </a:lnTo>
                      <a:lnTo>
                        <a:pt x="1036320" y="2073910"/>
                      </a:lnTo>
                      <a:lnTo>
                        <a:pt x="1059180" y="2012950"/>
                      </a:lnTo>
                      <a:lnTo>
                        <a:pt x="1143000" y="1982470"/>
                      </a:lnTo>
                      <a:lnTo>
                        <a:pt x="1173480" y="1891030"/>
                      </a:lnTo>
                      <a:lnTo>
                        <a:pt x="1089660" y="1883410"/>
                      </a:lnTo>
                      <a:lnTo>
                        <a:pt x="1104900" y="1799590"/>
                      </a:lnTo>
                      <a:lnTo>
                        <a:pt x="1219200" y="1700530"/>
                      </a:lnTo>
                      <a:lnTo>
                        <a:pt x="1303020" y="1700530"/>
                      </a:lnTo>
                      <a:lnTo>
                        <a:pt x="1280160" y="1570990"/>
                      </a:lnTo>
                      <a:lnTo>
                        <a:pt x="1318260" y="1510030"/>
                      </a:lnTo>
                      <a:lnTo>
                        <a:pt x="1341120" y="1395730"/>
                      </a:lnTo>
                      <a:lnTo>
                        <a:pt x="1295400" y="1266190"/>
                      </a:lnTo>
                      <a:lnTo>
                        <a:pt x="1325880" y="999490"/>
                      </a:lnTo>
                      <a:lnTo>
                        <a:pt x="1326468" y="996268"/>
                      </a:lnTo>
                      <a:lnTo>
                        <a:pt x="1346200" y="1016000"/>
                      </a:lnTo>
                      <a:lnTo>
                        <a:pt x="1428748" y="971550"/>
                      </a:lnTo>
                      <a:lnTo>
                        <a:pt x="1441452" y="939800"/>
                      </a:lnTo>
                      <a:lnTo>
                        <a:pt x="1479548" y="901700"/>
                      </a:lnTo>
                      <a:lnTo>
                        <a:pt x="1619252" y="711200"/>
                      </a:lnTo>
                      <a:lnTo>
                        <a:pt x="1670052" y="647700"/>
                      </a:lnTo>
                      <a:lnTo>
                        <a:pt x="1670052" y="590550"/>
                      </a:lnTo>
                      <a:lnTo>
                        <a:pt x="1638300" y="546100"/>
                      </a:lnTo>
                      <a:lnTo>
                        <a:pt x="1657348" y="450850"/>
                      </a:lnTo>
                      <a:lnTo>
                        <a:pt x="1727200" y="469900"/>
                      </a:lnTo>
                      <a:lnTo>
                        <a:pt x="1790700" y="425450"/>
                      </a:lnTo>
                      <a:lnTo>
                        <a:pt x="1943100" y="488950"/>
                      </a:lnTo>
                      <a:lnTo>
                        <a:pt x="1987548" y="450850"/>
                      </a:lnTo>
                      <a:lnTo>
                        <a:pt x="2044700" y="457200"/>
                      </a:lnTo>
                      <a:lnTo>
                        <a:pt x="2051052" y="495300"/>
                      </a:lnTo>
                      <a:lnTo>
                        <a:pt x="2082800" y="495300"/>
                      </a:lnTo>
                      <a:lnTo>
                        <a:pt x="2108200" y="533400"/>
                      </a:lnTo>
                      <a:lnTo>
                        <a:pt x="2139948" y="533400"/>
                      </a:lnTo>
                      <a:lnTo>
                        <a:pt x="2146300" y="603250"/>
                      </a:lnTo>
                      <a:lnTo>
                        <a:pt x="2108200" y="673100"/>
                      </a:lnTo>
                      <a:lnTo>
                        <a:pt x="2114548" y="711200"/>
                      </a:lnTo>
                      <a:lnTo>
                        <a:pt x="2070100" y="781050"/>
                      </a:lnTo>
                      <a:lnTo>
                        <a:pt x="2254252" y="863600"/>
                      </a:lnTo>
                      <a:lnTo>
                        <a:pt x="2298700" y="850900"/>
                      </a:lnTo>
                      <a:lnTo>
                        <a:pt x="2298700" y="800100"/>
                      </a:lnTo>
                      <a:lnTo>
                        <a:pt x="2381252" y="698500"/>
                      </a:lnTo>
                      <a:lnTo>
                        <a:pt x="2444748" y="698500"/>
                      </a:lnTo>
                      <a:lnTo>
                        <a:pt x="2533652" y="711200"/>
                      </a:lnTo>
                      <a:lnTo>
                        <a:pt x="2641600" y="692150"/>
                      </a:lnTo>
                      <a:lnTo>
                        <a:pt x="2705100" y="635000"/>
                      </a:lnTo>
                      <a:lnTo>
                        <a:pt x="2794000" y="641350"/>
                      </a:lnTo>
                      <a:lnTo>
                        <a:pt x="2825748" y="615950"/>
                      </a:lnTo>
                      <a:lnTo>
                        <a:pt x="2895600" y="660400"/>
                      </a:lnTo>
                      <a:lnTo>
                        <a:pt x="2914652" y="730250"/>
                      </a:lnTo>
                      <a:lnTo>
                        <a:pt x="2978148" y="679450"/>
                      </a:lnTo>
                      <a:lnTo>
                        <a:pt x="2959100" y="622300"/>
                      </a:lnTo>
                      <a:lnTo>
                        <a:pt x="2978148" y="584200"/>
                      </a:lnTo>
                      <a:lnTo>
                        <a:pt x="2959100" y="488950"/>
                      </a:lnTo>
                      <a:lnTo>
                        <a:pt x="3028948" y="419100"/>
                      </a:lnTo>
                      <a:lnTo>
                        <a:pt x="3073400" y="400050"/>
                      </a:lnTo>
                      <a:lnTo>
                        <a:pt x="3194052" y="336550"/>
                      </a:lnTo>
                      <a:lnTo>
                        <a:pt x="3206748" y="222250"/>
                      </a:lnTo>
                      <a:lnTo>
                        <a:pt x="3251200" y="133350"/>
                      </a:lnTo>
                      <a:lnTo>
                        <a:pt x="363220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C8D3CFC7-17BA-D5B7-E676-B10B6F32735D}"/>
                    </a:ext>
                  </a:extLst>
                </p:cNvPr>
                <p:cNvSpPr/>
                <p:nvPr/>
              </p:nvSpPr>
              <p:spPr>
                <a:xfrm>
                  <a:off x="2712991" y="1573089"/>
                  <a:ext cx="674856" cy="406249"/>
                </a:xfrm>
                <a:custGeom>
                  <a:avLst/>
                  <a:gdLst>
                    <a:gd name="connsiteX0" fmla="*/ 285683 w 674856"/>
                    <a:gd name="connsiteY0" fmla="*/ 0 h 406249"/>
                    <a:gd name="connsiteX1" fmla="*/ 324764 w 674856"/>
                    <a:gd name="connsiteY1" fmla="*/ 20322 h 406249"/>
                    <a:gd name="connsiteX2" fmla="*/ 340397 w 674856"/>
                    <a:gd name="connsiteY2" fmla="*/ 26575 h 406249"/>
                    <a:gd name="connsiteX3" fmla="*/ 379478 w 674856"/>
                    <a:gd name="connsiteY3" fmla="*/ 31265 h 406249"/>
                    <a:gd name="connsiteX4" fmla="*/ 401363 w 674856"/>
                    <a:gd name="connsiteY4" fmla="*/ 21886 h 406249"/>
                    <a:gd name="connsiteX5" fmla="*/ 427939 w 674856"/>
                    <a:gd name="connsiteY5" fmla="*/ 39081 h 406249"/>
                    <a:gd name="connsiteX6" fmla="*/ 467020 w 674856"/>
                    <a:gd name="connsiteY6" fmla="*/ 70346 h 406249"/>
                    <a:gd name="connsiteX7" fmla="*/ 488905 w 674856"/>
                    <a:gd name="connsiteY7" fmla="*/ 70346 h 406249"/>
                    <a:gd name="connsiteX8" fmla="*/ 495158 w 674856"/>
                    <a:gd name="connsiteY8" fmla="*/ 65656 h 406249"/>
                    <a:gd name="connsiteX9" fmla="*/ 507664 w 674856"/>
                    <a:gd name="connsiteY9" fmla="*/ 67220 h 406249"/>
                    <a:gd name="connsiteX10" fmla="*/ 549872 w 674856"/>
                    <a:gd name="connsiteY10" fmla="*/ 56277 h 406249"/>
                    <a:gd name="connsiteX11" fmla="*/ 559251 w 674856"/>
                    <a:gd name="connsiteY11" fmla="*/ 59403 h 406249"/>
                    <a:gd name="connsiteX12" fmla="*/ 573320 w 674856"/>
                    <a:gd name="connsiteY12" fmla="*/ 68783 h 406249"/>
                    <a:gd name="connsiteX13" fmla="*/ 585826 w 674856"/>
                    <a:gd name="connsiteY13" fmla="*/ 64093 h 406249"/>
                    <a:gd name="connsiteX14" fmla="*/ 595665 w 674856"/>
                    <a:gd name="connsiteY14" fmla="*/ 52184 h 406249"/>
                    <a:gd name="connsiteX15" fmla="*/ 594685 w 674856"/>
                    <a:gd name="connsiteY15" fmla="*/ 51587 h 406249"/>
                    <a:gd name="connsiteX16" fmla="*/ 612685 w 674856"/>
                    <a:gd name="connsiteY16" fmla="*/ 62543 h 406249"/>
                    <a:gd name="connsiteX17" fmla="*/ 609275 w 674856"/>
                    <a:gd name="connsiteY17" fmla="*/ 64093 h 406249"/>
                    <a:gd name="connsiteX18" fmla="*/ 623344 w 674856"/>
                    <a:gd name="connsiteY18" fmla="*/ 101611 h 406249"/>
                    <a:gd name="connsiteX19" fmla="*/ 637413 w 674856"/>
                    <a:gd name="connsiteY19" fmla="*/ 129750 h 406249"/>
                    <a:gd name="connsiteX20" fmla="*/ 637413 w 674856"/>
                    <a:gd name="connsiteY20" fmla="*/ 145382 h 406249"/>
                    <a:gd name="connsiteX21" fmla="*/ 667409 w 674856"/>
                    <a:gd name="connsiteY21" fmla="*/ 154381 h 406249"/>
                    <a:gd name="connsiteX22" fmla="*/ 674856 w 674856"/>
                    <a:gd name="connsiteY22" fmla="*/ 169848 h 406249"/>
                    <a:gd name="connsiteX23" fmla="*/ 674856 w 674856"/>
                    <a:gd name="connsiteY23" fmla="*/ 366556 h 406249"/>
                    <a:gd name="connsiteX24" fmla="*/ 663403 w 674856"/>
                    <a:gd name="connsiteY24" fmla="*/ 358374 h 406249"/>
                    <a:gd name="connsiteX25" fmla="*/ 653633 w 674856"/>
                    <a:gd name="connsiteY25" fmla="*/ 363260 h 406249"/>
                    <a:gd name="connsiteX26" fmla="*/ 657540 w 674856"/>
                    <a:gd name="connsiteY26" fmla="*/ 378892 h 406249"/>
                    <a:gd name="connsiteX27" fmla="*/ 647770 w 674856"/>
                    <a:gd name="connsiteY27" fmla="*/ 383777 h 406249"/>
                    <a:gd name="connsiteX28" fmla="*/ 620413 w 674856"/>
                    <a:gd name="connsiteY28" fmla="*/ 373030 h 406249"/>
                    <a:gd name="connsiteX29" fmla="*/ 586217 w 674856"/>
                    <a:gd name="connsiteY29" fmla="*/ 373030 h 406249"/>
                    <a:gd name="connsiteX30" fmla="*/ 573516 w 674856"/>
                    <a:gd name="connsiteY30" fmla="*/ 383777 h 406249"/>
                    <a:gd name="connsiteX31" fmla="*/ 570585 w 674856"/>
                    <a:gd name="connsiteY31" fmla="*/ 395502 h 406249"/>
                    <a:gd name="connsiteX32" fmla="*/ 559838 w 674856"/>
                    <a:gd name="connsiteY32" fmla="*/ 394525 h 406249"/>
                    <a:gd name="connsiteX33" fmla="*/ 552021 w 674856"/>
                    <a:gd name="connsiteY33" fmla="*/ 388663 h 406249"/>
                    <a:gd name="connsiteX34" fmla="*/ 528573 w 674856"/>
                    <a:gd name="connsiteY34" fmla="*/ 406249 h 406249"/>
                    <a:gd name="connsiteX35" fmla="*/ 519779 w 674856"/>
                    <a:gd name="connsiteY35" fmla="*/ 391594 h 406249"/>
                    <a:gd name="connsiteX36" fmla="*/ 517825 w 674856"/>
                    <a:gd name="connsiteY36" fmla="*/ 369122 h 406249"/>
                    <a:gd name="connsiteX37" fmla="*/ 501216 w 674856"/>
                    <a:gd name="connsiteY37" fmla="*/ 383777 h 406249"/>
                    <a:gd name="connsiteX38" fmla="*/ 451387 w 674856"/>
                    <a:gd name="connsiteY38" fmla="*/ 396479 h 406249"/>
                    <a:gd name="connsiteX39" fmla="*/ 433801 w 674856"/>
                    <a:gd name="connsiteY39" fmla="*/ 394525 h 406249"/>
                    <a:gd name="connsiteX40" fmla="*/ 424030 w 674856"/>
                    <a:gd name="connsiteY40" fmla="*/ 398433 h 406249"/>
                    <a:gd name="connsiteX41" fmla="*/ 407421 w 674856"/>
                    <a:gd name="connsiteY41" fmla="*/ 377915 h 406249"/>
                    <a:gd name="connsiteX42" fmla="*/ 386904 w 674856"/>
                    <a:gd name="connsiteY42" fmla="*/ 376938 h 406249"/>
                    <a:gd name="connsiteX43" fmla="*/ 376156 w 674856"/>
                    <a:gd name="connsiteY43" fmla="*/ 364237 h 406249"/>
                    <a:gd name="connsiteX44" fmla="*/ 375179 w 674856"/>
                    <a:gd name="connsiteY44" fmla="*/ 356420 h 406249"/>
                    <a:gd name="connsiteX45" fmla="*/ 357593 w 674856"/>
                    <a:gd name="connsiteY45" fmla="*/ 339811 h 406249"/>
                    <a:gd name="connsiteX46" fmla="*/ 338052 w 674856"/>
                    <a:gd name="connsiteY46" fmla="*/ 344696 h 406249"/>
                    <a:gd name="connsiteX47" fmla="*/ 314603 w 674856"/>
                    <a:gd name="connsiteY47" fmla="*/ 337857 h 406249"/>
                    <a:gd name="connsiteX48" fmla="*/ 297994 w 674856"/>
                    <a:gd name="connsiteY48" fmla="*/ 338834 h 406249"/>
                    <a:gd name="connsiteX49" fmla="*/ 268683 w 674856"/>
                    <a:gd name="connsiteY49" fmla="*/ 322224 h 406249"/>
                    <a:gd name="connsiteX50" fmla="*/ 250119 w 674856"/>
                    <a:gd name="connsiteY50" fmla="*/ 322224 h 406249"/>
                    <a:gd name="connsiteX51" fmla="*/ 238395 w 674856"/>
                    <a:gd name="connsiteY51" fmla="*/ 313431 h 406249"/>
                    <a:gd name="connsiteX52" fmla="*/ 223739 w 674856"/>
                    <a:gd name="connsiteY52" fmla="*/ 319293 h 406249"/>
                    <a:gd name="connsiteX53" fmla="*/ 200292 w 674856"/>
                    <a:gd name="connsiteY53" fmla="*/ 296822 h 406249"/>
                    <a:gd name="connsiteX54" fmla="*/ 188567 w 674856"/>
                    <a:gd name="connsiteY54" fmla="*/ 298776 h 406249"/>
                    <a:gd name="connsiteX55" fmla="*/ 185636 w 674856"/>
                    <a:gd name="connsiteY55" fmla="*/ 305615 h 406249"/>
                    <a:gd name="connsiteX56" fmla="*/ 163164 w 674856"/>
                    <a:gd name="connsiteY56" fmla="*/ 305615 h 406249"/>
                    <a:gd name="connsiteX57" fmla="*/ 144601 w 674856"/>
                    <a:gd name="connsiteY57" fmla="*/ 323202 h 406249"/>
                    <a:gd name="connsiteX58" fmla="*/ 144601 w 674856"/>
                    <a:gd name="connsiteY58" fmla="*/ 331018 h 406249"/>
                    <a:gd name="connsiteX59" fmla="*/ 136784 w 674856"/>
                    <a:gd name="connsiteY59" fmla="*/ 333949 h 406249"/>
                    <a:gd name="connsiteX60" fmla="*/ 128968 w 674856"/>
                    <a:gd name="connsiteY60" fmla="*/ 329064 h 406249"/>
                    <a:gd name="connsiteX61" fmla="*/ 115290 w 674856"/>
                    <a:gd name="connsiteY61" fmla="*/ 339811 h 406249"/>
                    <a:gd name="connsiteX62" fmla="*/ 88910 w 674856"/>
                    <a:gd name="connsiteY62" fmla="*/ 321247 h 406249"/>
                    <a:gd name="connsiteX63" fmla="*/ 65461 w 674856"/>
                    <a:gd name="connsiteY63" fmla="*/ 321247 h 406249"/>
                    <a:gd name="connsiteX64" fmla="*/ 51783 w 674856"/>
                    <a:gd name="connsiteY64" fmla="*/ 313431 h 406249"/>
                    <a:gd name="connsiteX65" fmla="*/ 50806 w 674856"/>
                    <a:gd name="connsiteY65" fmla="*/ 303661 h 406249"/>
                    <a:gd name="connsiteX66" fmla="*/ 43967 w 674856"/>
                    <a:gd name="connsiteY66" fmla="*/ 294868 h 406249"/>
                    <a:gd name="connsiteX67" fmla="*/ 13679 w 674856"/>
                    <a:gd name="connsiteY67" fmla="*/ 290959 h 406249"/>
                    <a:gd name="connsiteX68" fmla="*/ 11808 w 674856"/>
                    <a:gd name="connsiteY68" fmla="*/ 289750 h 406249"/>
                    <a:gd name="connsiteX69" fmla="*/ 21495 w 674856"/>
                    <a:gd name="connsiteY69" fmla="*/ 262626 h 406249"/>
                    <a:gd name="connsiteX70" fmla="*/ 11725 w 674856"/>
                    <a:gd name="connsiteY70" fmla="*/ 254809 h 406249"/>
                    <a:gd name="connsiteX71" fmla="*/ 0 w 674856"/>
                    <a:gd name="connsiteY71" fmla="*/ 245039 h 406249"/>
                    <a:gd name="connsiteX72" fmla="*/ 0 w 674856"/>
                    <a:gd name="connsiteY72" fmla="*/ 228937 h 406249"/>
                    <a:gd name="connsiteX73" fmla="*/ 1173 w 674856"/>
                    <a:gd name="connsiteY73" fmla="*/ 229797 h 406249"/>
                    <a:gd name="connsiteX74" fmla="*/ 19932 w 674856"/>
                    <a:gd name="connsiteY74" fmla="*/ 214165 h 406249"/>
                    <a:gd name="connsiteX75" fmla="*/ 26185 w 674856"/>
                    <a:gd name="connsiteY75" fmla="*/ 192279 h 406249"/>
                    <a:gd name="connsiteX76" fmla="*/ 35564 w 674856"/>
                    <a:gd name="connsiteY76" fmla="*/ 184463 h 406249"/>
                    <a:gd name="connsiteX77" fmla="*/ 48070 w 674856"/>
                    <a:gd name="connsiteY77" fmla="*/ 189153 h 406249"/>
                    <a:gd name="connsiteX78" fmla="*/ 73082 w 674856"/>
                    <a:gd name="connsiteY78" fmla="*/ 189153 h 406249"/>
                    <a:gd name="connsiteX79" fmla="*/ 76209 w 674856"/>
                    <a:gd name="connsiteY79" fmla="*/ 173521 h 406249"/>
                    <a:gd name="connsiteX80" fmla="*/ 90278 w 674856"/>
                    <a:gd name="connsiteY80" fmla="*/ 159451 h 406249"/>
                    <a:gd name="connsiteX81" fmla="*/ 123106 w 674856"/>
                    <a:gd name="connsiteY81" fmla="*/ 145382 h 406249"/>
                    <a:gd name="connsiteX82" fmla="*/ 138738 w 674856"/>
                    <a:gd name="connsiteY82" fmla="*/ 150072 h 406249"/>
                    <a:gd name="connsiteX83" fmla="*/ 151244 w 674856"/>
                    <a:gd name="connsiteY83" fmla="*/ 136003 h 406249"/>
                    <a:gd name="connsiteX84" fmla="*/ 155934 w 674856"/>
                    <a:gd name="connsiteY84" fmla="*/ 120370 h 406249"/>
                    <a:gd name="connsiteX85" fmla="*/ 166877 w 674856"/>
                    <a:gd name="connsiteY85" fmla="*/ 125060 h 406249"/>
                    <a:gd name="connsiteX86" fmla="*/ 191889 w 674856"/>
                    <a:gd name="connsiteY86" fmla="*/ 114117 h 406249"/>
                    <a:gd name="connsiteX87" fmla="*/ 205958 w 674856"/>
                    <a:gd name="connsiteY87" fmla="*/ 114117 h 406249"/>
                    <a:gd name="connsiteX88" fmla="*/ 207521 w 674856"/>
                    <a:gd name="connsiteY88" fmla="*/ 101611 h 406249"/>
                    <a:gd name="connsiteX89" fmla="*/ 216901 w 674856"/>
                    <a:gd name="connsiteY89" fmla="*/ 101611 h 406249"/>
                    <a:gd name="connsiteX90" fmla="*/ 216901 w 674856"/>
                    <a:gd name="connsiteY90" fmla="*/ 70346 h 406249"/>
                    <a:gd name="connsiteX91" fmla="*/ 260671 w 674856"/>
                    <a:gd name="connsiteY91" fmla="*/ 1563 h 406249"/>
                    <a:gd name="connsiteX0" fmla="*/ 285683 w 931909"/>
                    <a:gd name="connsiteY0" fmla="*/ 0 h 406249"/>
                    <a:gd name="connsiteX1" fmla="*/ 324764 w 931909"/>
                    <a:gd name="connsiteY1" fmla="*/ 20322 h 406249"/>
                    <a:gd name="connsiteX2" fmla="*/ 340397 w 931909"/>
                    <a:gd name="connsiteY2" fmla="*/ 26575 h 406249"/>
                    <a:gd name="connsiteX3" fmla="*/ 379478 w 931909"/>
                    <a:gd name="connsiteY3" fmla="*/ 31265 h 406249"/>
                    <a:gd name="connsiteX4" fmla="*/ 401363 w 931909"/>
                    <a:gd name="connsiteY4" fmla="*/ 21886 h 406249"/>
                    <a:gd name="connsiteX5" fmla="*/ 427939 w 931909"/>
                    <a:gd name="connsiteY5" fmla="*/ 39081 h 406249"/>
                    <a:gd name="connsiteX6" fmla="*/ 467020 w 931909"/>
                    <a:gd name="connsiteY6" fmla="*/ 70346 h 406249"/>
                    <a:gd name="connsiteX7" fmla="*/ 488905 w 931909"/>
                    <a:gd name="connsiteY7" fmla="*/ 70346 h 406249"/>
                    <a:gd name="connsiteX8" fmla="*/ 495158 w 931909"/>
                    <a:gd name="connsiteY8" fmla="*/ 65656 h 406249"/>
                    <a:gd name="connsiteX9" fmla="*/ 507664 w 931909"/>
                    <a:gd name="connsiteY9" fmla="*/ 67220 h 406249"/>
                    <a:gd name="connsiteX10" fmla="*/ 549872 w 931909"/>
                    <a:gd name="connsiteY10" fmla="*/ 56277 h 406249"/>
                    <a:gd name="connsiteX11" fmla="*/ 559251 w 931909"/>
                    <a:gd name="connsiteY11" fmla="*/ 59403 h 406249"/>
                    <a:gd name="connsiteX12" fmla="*/ 573320 w 931909"/>
                    <a:gd name="connsiteY12" fmla="*/ 68783 h 406249"/>
                    <a:gd name="connsiteX13" fmla="*/ 585826 w 931909"/>
                    <a:gd name="connsiteY13" fmla="*/ 64093 h 406249"/>
                    <a:gd name="connsiteX14" fmla="*/ 595665 w 931909"/>
                    <a:gd name="connsiteY14" fmla="*/ 52184 h 406249"/>
                    <a:gd name="connsiteX15" fmla="*/ 594685 w 931909"/>
                    <a:gd name="connsiteY15" fmla="*/ 51587 h 406249"/>
                    <a:gd name="connsiteX16" fmla="*/ 612685 w 931909"/>
                    <a:gd name="connsiteY16" fmla="*/ 62543 h 406249"/>
                    <a:gd name="connsiteX17" fmla="*/ 609275 w 931909"/>
                    <a:gd name="connsiteY17" fmla="*/ 64093 h 406249"/>
                    <a:gd name="connsiteX18" fmla="*/ 623344 w 931909"/>
                    <a:gd name="connsiteY18" fmla="*/ 101611 h 406249"/>
                    <a:gd name="connsiteX19" fmla="*/ 637413 w 931909"/>
                    <a:gd name="connsiteY19" fmla="*/ 129750 h 406249"/>
                    <a:gd name="connsiteX20" fmla="*/ 637413 w 931909"/>
                    <a:gd name="connsiteY20" fmla="*/ 145382 h 406249"/>
                    <a:gd name="connsiteX21" fmla="*/ 667409 w 931909"/>
                    <a:gd name="connsiteY21" fmla="*/ 154381 h 406249"/>
                    <a:gd name="connsiteX22" fmla="*/ 674856 w 931909"/>
                    <a:gd name="connsiteY22" fmla="*/ 169848 h 406249"/>
                    <a:gd name="connsiteX23" fmla="*/ 931909 w 931909"/>
                    <a:gd name="connsiteY23" fmla="*/ 246186 h 406249"/>
                    <a:gd name="connsiteX24" fmla="*/ 674856 w 931909"/>
                    <a:gd name="connsiteY24" fmla="*/ 366556 h 406249"/>
                    <a:gd name="connsiteX25" fmla="*/ 663403 w 931909"/>
                    <a:gd name="connsiteY25" fmla="*/ 358374 h 406249"/>
                    <a:gd name="connsiteX26" fmla="*/ 653633 w 931909"/>
                    <a:gd name="connsiteY26" fmla="*/ 363260 h 406249"/>
                    <a:gd name="connsiteX27" fmla="*/ 657540 w 931909"/>
                    <a:gd name="connsiteY27" fmla="*/ 378892 h 406249"/>
                    <a:gd name="connsiteX28" fmla="*/ 647770 w 931909"/>
                    <a:gd name="connsiteY28" fmla="*/ 383777 h 406249"/>
                    <a:gd name="connsiteX29" fmla="*/ 620413 w 931909"/>
                    <a:gd name="connsiteY29" fmla="*/ 373030 h 406249"/>
                    <a:gd name="connsiteX30" fmla="*/ 586217 w 931909"/>
                    <a:gd name="connsiteY30" fmla="*/ 373030 h 406249"/>
                    <a:gd name="connsiteX31" fmla="*/ 573516 w 931909"/>
                    <a:gd name="connsiteY31" fmla="*/ 383777 h 406249"/>
                    <a:gd name="connsiteX32" fmla="*/ 570585 w 931909"/>
                    <a:gd name="connsiteY32" fmla="*/ 395502 h 406249"/>
                    <a:gd name="connsiteX33" fmla="*/ 559838 w 931909"/>
                    <a:gd name="connsiteY33" fmla="*/ 394525 h 406249"/>
                    <a:gd name="connsiteX34" fmla="*/ 552021 w 931909"/>
                    <a:gd name="connsiteY34" fmla="*/ 388663 h 406249"/>
                    <a:gd name="connsiteX35" fmla="*/ 528573 w 931909"/>
                    <a:gd name="connsiteY35" fmla="*/ 406249 h 406249"/>
                    <a:gd name="connsiteX36" fmla="*/ 519779 w 931909"/>
                    <a:gd name="connsiteY36" fmla="*/ 391594 h 406249"/>
                    <a:gd name="connsiteX37" fmla="*/ 517825 w 931909"/>
                    <a:gd name="connsiteY37" fmla="*/ 369122 h 406249"/>
                    <a:gd name="connsiteX38" fmla="*/ 501216 w 931909"/>
                    <a:gd name="connsiteY38" fmla="*/ 383777 h 406249"/>
                    <a:gd name="connsiteX39" fmla="*/ 451387 w 931909"/>
                    <a:gd name="connsiteY39" fmla="*/ 396479 h 406249"/>
                    <a:gd name="connsiteX40" fmla="*/ 433801 w 931909"/>
                    <a:gd name="connsiteY40" fmla="*/ 394525 h 406249"/>
                    <a:gd name="connsiteX41" fmla="*/ 424030 w 931909"/>
                    <a:gd name="connsiteY41" fmla="*/ 398433 h 406249"/>
                    <a:gd name="connsiteX42" fmla="*/ 407421 w 931909"/>
                    <a:gd name="connsiteY42" fmla="*/ 377915 h 406249"/>
                    <a:gd name="connsiteX43" fmla="*/ 386904 w 931909"/>
                    <a:gd name="connsiteY43" fmla="*/ 376938 h 406249"/>
                    <a:gd name="connsiteX44" fmla="*/ 376156 w 931909"/>
                    <a:gd name="connsiteY44" fmla="*/ 364237 h 406249"/>
                    <a:gd name="connsiteX45" fmla="*/ 375179 w 931909"/>
                    <a:gd name="connsiteY45" fmla="*/ 356420 h 406249"/>
                    <a:gd name="connsiteX46" fmla="*/ 357593 w 931909"/>
                    <a:gd name="connsiteY46" fmla="*/ 339811 h 406249"/>
                    <a:gd name="connsiteX47" fmla="*/ 338052 w 931909"/>
                    <a:gd name="connsiteY47" fmla="*/ 344696 h 406249"/>
                    <a:gd name="connsiteX48" fmla="*/ 314603 w 931909"/>
                    <a:gd name="connsiteY48" fmla="*/ 337857 h 406249"/>
                    <a:gd name="connsiteX49" fmla="*/ 297994 w 931909"/>
                    <a:gd name="connsiteY49" fmla="*/ 338834 h 406249"/>
                    <a:gd name="connsiteX50" fmla="*/ 268683 w 931909"/>
                    <a:gd name="connsiteY50" fmla="*/ 322224 h 406249"/>
                    <a:gd name="connsiteX51" fmla="*/ 250119 w 931909"/>
                    <a:gd name="connsiteY51" fmla="*/ 322224 h 406249"/>
                    <a:gd name="connsiteX52" fmla="*/ 238395 w 931909"/>
                    <a:gd name="connsiteY52" fmla="*/ 313431 h 406249"/>
                    <a:gd name="connsiteX53" fmla="*/ 223739 w 931909"/>
                    <a:gd name="connsiteY53" fmla="*/ 319293 h 406249"/>
                    <a:gd name="connsiteX54" fmla="*/ 200292 w 931909"/>
                    <a:gd name="connsiteY54" fmla="*/ 296822 h 406249"/>
                    <a:gd name="connsiteX55" fmla="*/ 188567 w 931909"/>
                    <a:gd name="connsiteY55" fmla="*/ 298776 h 406249"/>
                    <a:gd name="connsiteX56" fmla="*/ 185636 w 931909"/>
                    <a:gd name="connsiteY56" fmla="*/ 305615 h 406249"/>
                    <a:gd name="connsiteX57" fmla="*/ 163164 w 931909"/>
                    <a:gd name="connsiteY57" fmla="*/ 305615 h 406249"/>
                    <a:gd name="connsiteX58" fmla="*/ 144601 w 931909"/>
                    <a:gd name="connsiteY58" fmla="*/ 323202 h 406249"/>
                    <a:gd name="connsiteX59" fmla="*/ 144601 w 931909"/>
                    <a:gd name="connsiteY59" fmla="*/ 331018 h 406249"/>
                    <a:gd name="connsiteX60" fmla="*/ 136784 w 931909"/>
                    <a:gd name="connsiteY60" fmla="*/ 333949 h 406249"/>
                    <a:gd name="connsiteX61" fmla="*/ 128968 w 931909"/>
                    <a:gd name="connsiteY61" fmla="*/ 329064 h 406249"/>
                    <a:gd name="connsiteX62" fmla="*/ 115290 w 931909"/>
                    <a:gd name="connsiteY62" fmla="*/ 339811 h 406249"/>
                    <a:gd name="connsiteX63" fmla="*/ 88910 w 931909"/>
                    <a:gd name="connsiteY63" fmla="*/ 321247 h 406249"/>
                    <a:gd name="connsiteX64" fmla="*/ 65461 w 931909"/>
                    <a:gd name="connsiteY64" fmla="*/ 321247 h 406249"/>
                    <a:gd name="connsiteX65" fmla="*/ 51783 w 931909"/>
                    <a:gd name="connsiteY65" fmla="*/ 313431 h 406249"/>
                    <a:gd name="connsiteX66" fmla="*/ 50806 w 931909"/>
                    <a:gd name="connsiteY66" fmla="*/ 303661 h 406249"/>
                    <a:gd name="connsiteX67" fmla="*/ 43967 w 931909"/>
                    <a:gd name="connsiteY67" fmla="*/ 294868 h 406249"/>
                    <a:gd name="connsiteX68" fmla="*/ 13679 w 931909"/>
                    <a:gd name="connsiteY68" fmla="*/ 290959 h 406249"/>
                    <a:gd name="connsiteX69" fmla="*/ 11808 w 931909"/>
                    <a:gd name="connsiteY69" fmla="*/ 289750 h 406249"/>
                    <a:gd name="connsiteX70" fmla="*/ 21495 w 931909"/>
                    <a:gd name="connsiteY70" fmla="*/ 262626 h 406249"/>
                    <a:gd name="connsiteX71" fmla="*/ 11725 w 931909"/>
                    <a:gd name="connsiteY71" fmla="*/ 254809 h 406249"/>
                    <a:gd name="connsiteX72" fmla="*/ 0 w 931909"/>
                    <a:gd name="connsiteY72" fmla="*/ 245039 h 406249"/>
                    <a:gd name="connsiteX73" fmla="*/ 0 w 931909"/>
                    <a:gd name="connsiteY73" fmla="*/ 228937 h 406249"/>
                    <a:gd name="connsiteX74" fmla="*/ 1173 w 931909"/>
                    <a:gd name="connsiteY74" fmla="*/ 229797 h 406249"/>
                    <a:gd name="connsiteX75" fmla="*/ 19932 w 931909"/>
                    <a:gd name="connsiteY75" fmla="*/ 214165 h 406249"/>
                    <a:gd name="connsiteX76" fmla="*/ 26185 w 931909"/>
                    <a:gd name="connsiteY76" fmla="*/ 192279 h 406249"/>
                    <a:gd name="connsiteX77" fmla="*/ 35564 w 931909"/>
                    <a:gd name="connsiteY77" fmla="*/ 184463 h 406249"/>
                    <a:gd name="connsiteX78" fmla="*/ 48070 w 931909"/>
                    <a:gd name="connsiteY78" fmla="*/ 189153 h 406249"/>
                    <a:gd name="connsiteX79" fmla="*/ 73082 w 931909"/>
                    <a:gd name="connsiteY79" fmla="*/ 189153 h 406249"/>
                    <a:gd name="connsiteX80" fmla="*/ 76209 w 931909"/>
                    <a:gd name="connsiteY80" fmla="*/ 173521 h 406249"/>
                    <a:gd name="connsiteX81" fmla="*/ 90278 w 931909"/>
                    <a:gd name="connsiteY81" fmla="*/ 159451 h 406249"/>
                    <a:gd name="connsiteX82" fmla="*/ 123106 w 931909"/>
                    <a:gd name="connsiteY82" fmla="*/ 145382 h 406249"/>
                    <a:gd name="connsiteX83" fmla="*/ 138738 w 931909"/>
                    <a:gd name="connsiteY83" fmla="*/ 150072 h 406249"/>
                    <a:gd name="connsiteX84" fmla="*/ 151244 w 931909"/>
                    <a:gd name="connsiteY84" fmla="*/ 136003 h 406249"/>
                    <a:gd name="connsiteX85" fmla="*/ 155934 w 931909"/>
                    <a:gd name="connsiteY85" fmla="*/ 120370 h 406249"/>
                    <a:gd name="connsiteX86" fmla="*/ 166877 w 931909"/>
                    <a:gd name="connsiteY86" fmla="*/ 125060 h 406249"/>
                    <a:gd name="connsiteX87" fmla="*/ 191889 w 931909"/>
                    <a:gd name="connsiteY87" fmla="*/ 114117 h 406249"/>
                    <a:gd name="connsiteX88" fmla="*/ 205958 w 931909"/>
                    <a:gd name="connsiteY88" fmla="*/ 114117 h 406249"/>
                    <a:gd name="connsiteX89" fmla="*/ 207521 w 931909"/>
                    <a:gd name="connsiteY89" fmla="*/ 101611 h 406249"/>
                    <a:gd name="connsiteX90" fmla="*/ 216901 w 931909"/>
                    <a:gd name="connsiteY90" fmla="*/ 101611 h 406249"/>
                    <a:gd name="connsiteX91" fmla="*/ 216901 w 931909"/>
                    <a:gd name="connsiteY91" fmla="*/ 70346 h 406249"/>
                    <a:gd name="connsiteX92" fmla="*/ 260671 w 931909"/>
                    <a:gd name="connsiteY92" fmla="*/ 1563 h 406249"/>
                    <a:gd name="connsiteX93" fmla="*/ 285683 w 931909"/>
                    <a:gd name="connsiteY93" fmla="*/ 0 h 406249"/>
                    <a:gd name="connsiteX0" fmla="*/ 931909 w 1023349"/>
                    <a:gd name="connsiteY0" fmla="*/ 246186 h 406249"/>
                    <a:gd name="connsiteX1" fmla="*/ 674856 w 1023349"/>
                    <a:gd name="connsiteY1" fmla="*/ 366556 h 406249"/>
                    <a:gd name="connsiteX2" fmla="*/ 663403 w 1023349"/>
                    <a:gd name="connsiteY2" fmla="*/ 358374 h 406249"/>
                    <a:gd name="connsiteX3" fmla="*/ 653633 w 1023349"/>
                    <a:gd name="connsiteY3" fmla="*/ 363260 h 406249"/>
                    <a:gd name="connsiteX4" fmla="*/ 657540 w 1023349"/>
                    <a:gd name="connsiteY4" fmla="*/ 378892 h 406249"/>
                    <a:gd name="connsiteX5" fmla="*/ 647770 w 1023349"/>
                    <a:gd name="connsiteY5" fmla="*/ 383777 h 406249"/>
                    <a:gd name="connsiteX6" fmla="*/ 620413 w 1023349"/>
                    <a:gd name="connsiteY6" fmla="*/ 373030 h 406249"/>
                    <a:gd name="connsiteX7" fmla="*/ 586217 w 1023349"/>
                    <a:gd name="connsiteY7" fmla="*/ 373030 h 406249"/>
                    <a:gd name="connsiteX8" fmla="*/ 573516 w 1023349"/>
                    <a:gd name="connsiteY8" fmla="*/ 383777 h 406249"/>
                    <a:gd name="connsiteX9" fmla="*/ 570585 w 1023349"/>
                    <a:gd name="connsiteY9" fmla="*/ 395502 h 406249"/>
                    <a:gd name="connsiteX10" fmla="*/ 559838 w 1023349"/>
                    <a:gd name="connsiteY10" fmla="*/ 394525 h 406249"/>
                    <a:gd name="connsiteX11" fmla="*/ 552021 w 1023349"/>
                    <a:gd name="connsiteY11" fmla="*/ 388663 h 406249"/>
                    <a:gd name="connsiteX12" fmla="*/ 528573 w 1023349"/>
                    <a:gd name="connsiteY12" fmla="*/ 406249 h 406249"/>
                    <a:gd name="connsiteX13" fmla="*/ 519779 w 1023349"/>
                    <a:gd name="connsiteY13" fmla="*/ 391594 h 406249"/>
                    <a:gd name="connsiteX14" fmla="*/ 517825 w 1023349"/>
                    <a:gd name="connsiteY14" fmla="*/ 369122 h 406249"/>
                    <a:gd name="connsiteX15" fmla="*/ 501216 w 1023349"/>
                    <a:gd name="connsiteY15" fmla="*/ 383777 h 406249"/>
                    <a:gd name="connsiteX16" fmla="*/ 451387 w 1023349"/>
                    <a:gd name="connsiteY16" fmla="*/ 396479 h 406249"/>
                    <a:gd name="connsiteX17" fmla="*/ 433801 w 1023349"/>
                    <a:gd name="connsiteY17" fmla="*/ 394525 h 406249"/>
                    <a:gd name="connsiteX18" fmla="*/ 424030 w 1023349"/>
                    <a:gd name="connsiteY18" fmla="*/ 398433 h 406249"/>
                    <a:gd name="connsiteX19" fmla="*/ 407421 w 1023349"/>
                    <a:gd name="connsiteY19" fmla="*/ 377915 h 406249"/>
                    <a:gd name="connsiteX20" fmla="*/ 386904 w 1023349"/>
                    <a:gd name="connsiteY20" fmla="*/ 376938 h 406249"/>
                    <a:gd name="connsiteX21" fmla="*/ 376156 w 1023349"/>
                    <a:gd name="connsiteY21" fmla="*/ 364237 h 406249"/>
                    <a:gd name="connsiteX22" fmla="*/ 375179 w 1023349"/>
                    <a:gd name="connsiteY22" fmla="*/ 356420 h 406249"/>
                    <a:gd name="connsiteX23" fmla="*/ 357593 w 1023349"/>
                    <a:gd name="connsiteY23" fmla="*/ 339811 h 406249"/>
                    <a:gd name="connsiteX24" fmla="*/ 338052 w 1023349"/>
                    <a:gd name="connsiteY24" fmla="*/ 344696 h 406249"/>
                    <a:gd name="connsiteX25" fmla="*/ 314603 w 1023349"/>
                    <a:gd name="connsiteY25" fmla="*/ 337857 h 406249"/>
                    <a:gd name="connsiteX26" fmla="*/ 297994 w 1023349"/>
                    <a:gd name="connsiteY26" fmla="*/ 338834 h 406249"/>
                    <a:gd name="connsiteX27" fmla="*/ 268683 w 1023349"/>
                    <a:gd name="connsiteY27" fmla="*/ 322224 h 406249"/>
                    <a:gd name="connsiteX28" fmla="*/ 250119 w 1023349"/>
                    <a:gd name="connsiteY28" fmla="*/ 322224 h 406249"/>
                    <a:gd name="connsiteX29" fmla="*/ 238395 w 1023349"/>
                    <a:gd name="connsiteY29" fmla="*/ 313431 h 406249"/>
                    <a:gd name="connsiteX30" fmla="*/ 223739 w 1023349"/>
                    <a:gd name="connsiteY30" fmla="*/ 319293 h 406249"/>
                    <a:gd name="connsiteX31" fmla="*/ 200292 w 1023349"/>
                    <a:gd name="connsiteY31" fmla="*/ 296822 h 406249"/>
                    <a:gd name="connsiteX32" fmla="*/ 188567 w 1023349"/>
                    <a:gd name="connsiteY32" fmla="*/ 298776 h 406249"/>
                    <a:gd name="connsiteX33" fmla="*/ 185636 w 1023349"/>
                    <a:gd name="connsiteY33" fmla="*/ 305615 h 406249"/>
                    <a:gd name="connsiteX34" fmla="*/ 163164 w 1023349"/>
                    <a:gd name="connsiteY34" fmla="*/ 305615 h 406249"/>
                    <a:gd name="connsiteX35" fmla="*/ 144601 w 1023349"/>
                    <a:gd name="connsiteY35" fmla="*/ 323202 h 406249"/>
                    <a:gd name="connsiteX36" fmla="*/ 144601 w 1023349"/>
                    <a:gd name="connsiteY36" fmla="*/ 331018 h 406249"/>
                    <a:gd name="connsiteX37" fmla="*/ 136784 w 1023349"/>
                    <a:gd name="connsiteY37" fmla="*/ 333949 h 406249"/>
                    <a:gd name="connsiteX38" fmla="*/ 128968 w 1023349"/>
                    <a:gd name="connsiteY38" fmla="*/ 329064 h 406249"/>
                    <a:gd name="connsiteX39" fmla="*/ 115290 w 1023349"/>
                    <a:gd name="connsiteY39" fmla="*/ 339811 h 406249"/>
                    <a:gd name="connsiteX40" fmla="*/ 88910 w 1023349"/>
                    <a:gd name="connsiteY40" fmla="*/ 321247 h 406249"/>
                    <a:gd name="connsiteX41" fmla="*/ 65461 w 1023349"/>
                    <a:gd name="connsiteY41" fmla="*/ 321247 h 406249"/>
                    <a:gd name="connsiteX42" fmla="*/ 51783 w 1023349"/>
                    <a:gd name="connsiteY42" fmla="*/ 313431 h 406249"/>
                    <a:gd name="connsiteX43" fmla="*/ 50806 w 1023349"/>
                    <a:gd name="connsiteY43" fmla="*/ 303661 h 406249"/>
                    <a:gd name="connsiteX44" fmla="*/ 43967 w 1023349"/>
                    <a:gd name="connsiteY44" fmla="*/ 294868 h 406249"/>
                    <a:gd name="connsiteX45" fmla="*/ 13679 w 1023349"/>
                    <a:gd name="connsiteY45" fmla="*/ 290959 h 406249"/>
                    <a:gd name="connsiteX46" fmla="*/ 11808 w 1023349"/>
                    <a:gd name="connsiteY46" fmla="*/ 289750 h 406249"/>
                    <a:gd name="connsiteX47" fmla="*/ 21495 w 1023349"/>
                    <a:gd name="connsiteY47" fmla="*/ 262626 h 406249"/>
                    <a:gd name="connsiteX48" fmla="*/ 11725 w 1023349"/>
                    <a:gd name="connsiteY48" fmla="*/ 254809 h 406249"/>
                    <a:gd name="connsiteX49" fmla="*/ 0 w 1023349"/>
                    <a:gd name="connsiteY49" fmla="*/ 245039 h 406249"/>
                    <a:gd name="connsiteX50" fmla="*/ 0 w 1023349"/>
                    <a:gd name="connsiteY50" fmla="*/ 228937 h 406249"/>
                    <a:gd name="connsiteX51" fmla="*/ 1173 w 1023349"/>
                    <a:gd name="connsiteY51" fmla="*/ 229797 h 406249"/>
                    <a:gd name="connsiteX52" fmla="*/ 19932 w 1023349"/>
                    <a:gd name="connsiteY52" fmla="*/ 214165 h 406249"/>
                    <a:gd name="connsiteX53" fmla="*/ 26185 w 1023349"/>
                    <a:gd name="connsiteY53" fmla="*/ 192279 h 406249"/>
                    <a:gd name="connsiteX54" fmla="*/ 35564 w 1023349"/>
                    <a:gd name="connsiteY54" fmla="*/ 184463 h 406249"/>
                    <a:gd name="connsiteX55" fmla="*/ 48070 w 1023349"/>
                    <a:gd name="connsiteY55" fmla="*/ 189153 h 406249"/>
                    <a:gd name="connsiteX56" fmla="*/ 73082 w 1023349"/>
                    <a:gd name="connsiteY56" fmla="*/ 189153 h 406249"/>
                    <a:gd name="connsiteX57" fmla="*/ 76209 w 1023349"/>
                    <a:gd name="connsiteY57" fmla="*/ 173521 h 406249"/>
                    <a:gd name="connsiteX58" fmla="*/ 90278 w 1023349"/>
                    <a:gd name="connsiteY58" fmla="*/ 159451 h 406249"/>
                    <a:gd name="connsiteX59" fmla="*/ 123106 w 1023349"/>
                    <a:gd name="connsiteY59" fmla="*/ 145382 h 406249"/>
                    <a:gd name="connsiteX60" fmla="*/ 138738 w 1023349"/>
                    <a:gd name="connsiteY60" fmla="*/ 150072 h 406249"/>
                    <a:gd name="connsiteX61" fmla="*/ 151244 w 1023349"/>
                    <a:gd name="connsiteY61" fmla="*/ 136003 h 406249"/>
                    <a:gd name="connsiteX62" fmla="*/ 155934 w 1023349"/>
                    <a:gd name="connsiteY62" fmla="*/ 120370 h 406249"/>
                    <a:gd name="connsiteX63" fmla="*/ 166877 w 1023349"/>
                    <a:gd name="connsiteY63" fmla="*/ 125060 h 406249"/>
                    <a:gd name="connsiteX64" fmla="*/ 191889 w 1023349"/>
                    <a:gd name="connsiteY64" fmla="*/ 114117 h 406249"/>
                    <a:gd name="connsiteX65" fmla="*/ 205958 w 1023349"/>
                    <a:gd name="connsiteY65" fmla="*/ 114117 h 406249"/>
                    <a:gd name="connsiteX66" fmla="*/ 207521 w 1023349"/>
                    <a:gd name="connsiteY66" fmla="*/ 101611 h 406249"/>
                    <a:gd name="connsiteX67" fmla="*/ 216901 w 1023349"/>
                    <a:gd name="connsiteY67" fmla="*/ 101611 h 406249"/>
                    <a:gd name="connsiteX68" fmla="*/ 216901 w 1023349"/>
                    <a:gd name="connsiteY68" fmla="*/ 70346 h 406249"/>
                    <a:gd name="connsiteX69" fmla="*/ 260671 w 1023349"/>
                    <a:gd name="connsiteY69" fmla="*/ 1563 h 406249"/>
                    <a:gd name="connsiteX70" fmla="*/ 285683 w 1023349"/>
                    <a:gd name="connsiteY70" fmla="*/ 0 h 406249"/>
                    <a:gd name="connsiteX71" fmla="*/ 324764 w 1023349"/>
                    <a:gd name="connsiteY71" fmla="*/ 20322 h 406249"/>
                    <a:gd name="connsiteX72" fmla="*/ 340397 w 1023349"/>
                    <a:gd name="connsiteY72" fmla="*/ 26575 h 406249"/>
                    <a:gd name="connsiteX73" fmla="*/ 379478 w 1023349"/>
                    <a:gd name="connsiteY73" fmla="*/ 31265 h 406249"/>
                    <a:gd name="connsiteX74" fmla="*/ 401363 w 1023349"/>
                    <a:gd name="connsiteY74" fmla="*/ 21886 h 406249"/>
                    <a:gd name="connsiteX75" fmla="*/ 427939 w 1023349"/>
                    <a:gd name="connsiteY75" fmla="*/ 39081 h 406249"/>
                    <a:gd name="connsiteX76" fmla="*/ 467020 w 1023349"/>
                    <a:gd name="connsiteY76" fmla="*/ 70346 h 406249"/>
                    <a:gd name="connsiteX77" fmla="*/ 488905 w 1023349"/>
                    <a:gd name="connsiteY77" fmla="*/ 70346 h 406249"/>
                    <a:gd name="connsiteX78" fmla="*/ 495158 w 1023349"/>
                    <a:gd name="connsiteY78" fmla="*/ 65656 h 406249"/>
                    <a:gd name="connsiteX79" fmla="*/ 507664 w 1023349"/>
                    <a:gd name="connsiteY79" fmla="*/ 67220 h 406249"/>
                    <a:gd name="connsiteX80" fmla="*/ 549872 w 1023349"/>
                    <a:gd name="connsiteY80" fmla="*/ 56277 h 406249"/>
                    <a:gd name="connsiteX81" fmla="*/ 559251 w 1023349"/>
                    <a:gd name="connsiteY81" fmla="*/ 59403 h 406249"/>
                    <a:gd name="connsiteX82" fmla="*/ 573320 w 1023349"/>
                    <a:gd name="connsiteY82" fmla="*/ 68783 h 406249"/>
                    <a:gd name="connsiteX83" fmla="*/ 585826 w 1023349"/>
                    <a:gd name="connsiteY83" fmla="*/ 64093 h 406249"/>
                    <a:gd name="connsiteX84" fmla="*/ 595665 w 1023349"/>
                    <a:gd name="connsiteY84" fmla="*/ 52184 h 406249"/>
                    <a:gd name="connsiteX85" fmla="*/ 594685 w 1023349"/>
                    <a:gd name="connsiteY85" fmla="*/ 51587 h 406249"/>
                    <a:gd name="connsiteX86" fmla="*/ 612685 w 1023349"/>
                    <a:gd name="connsiteY86" fmla="*/ 62543 h 406249"/>
                    <a:gd name="connsiteX87" fmla="*/ 609275 w 1023349"/>
                    <a:gd name="connsiteY87" fmla="*/ 64093 h 406249"/>
                    <a:gd name="connsiteX88" fmla="*/ 623344 w 1023349"/>
                    <a:gd name="connsiteY88" fmla="*/ 101611 h 406249"/>
                    <a:gd name="connsiteX89" fmla="*/ 637413 w 1023349"/>
                    <a:gd name="connsiteY89" fmla="*/ 129750 h 406249"/>
                    <a:gd name="connsiteX90" fmla="*/ 637413 w 1023349"/>
                    <a:gd name="connsiteY90" fmla="*/ 145382 h 406249"/>
                    <a:gd name="connsiteX91" fmla="*/ 667409 w 1023349"/>
                    <a:gd name="connsiteY91" fmla="*/ 154381 h 406249"/>
                    <a:gd name="connsiteX92" fmla="*/ 674856 w 1023349"/>
                    <a:gd name="connsiteY92" fmla="*/ 169848 h 406249"/>
                    <a:gd name="connsiteX93" fmla="*/ 1023349 w 1023349"/>
                    <a:gd name="connsiteY93" fmla="*/ 337626 h 406249"/>
                    <a:gd name="connsiteX0" fmla="*/ 674856 w 1023349"/>
                    <a:gd name="connsiteY0" fmla="*/ 366556 h 406249"/>
                    <a:gd name="connsiteX1" fmla="*/ 663403 w 1023349"/>
                    <a:gd name="connsiteY1" fmla="*/ 358374 h 406249"/>
                    <a:gd name="connsiteX2" fmla="*/ 653633 w 1023349"/>
                    <a:gd name="connsiteY2" fmla="*/ 363260 h 406249"/>
                    <a:gd name="connsiteX3" fmla="*/ 657540 w 1023349"/>
                    <a:gd name="connsiteY3" fmla="*/ 378892 h 406249"/>
                    <a:gd name="connsiteX4" fmla="*/ 647770 w 1023349"/>
                    <a:gd name="connsiteY4" fmla="*/ 383777 h 406249"/>
                    <a:gd name="connsiteX5" fmla="*/ 620413 w 1023349"/>
                    <a:gd name="connsiteY5" fmla="*/ 373030 h 406249"/>
                    <a:gd name="connsiteX6" fmla="*/ 586217 w 1023349"/>
                    <a:gd name="connsiteY6" fmla="*/ 373030 h 406249"/>
                    <a:gd name="connsiteX7" fmla="*/ 573516 w 1023349"/>
                    <a:gd name="connsiteY7" fmla="*/ 383777 h 406249"/>
                    <a:gd name="connsiteX8" fmla="*/ 570585 w 1023349"/>
                    <a:gd name="connsiteY8" fmla="*/ 395502 h 406249"/>
                    <a:gd name="connsiteX9" fmla="*/ 559838 w 1023349"/>
                    <a:gd name="connsiteY9" fmla="*/ 394525 h 406249"/>
                    <a:gd name="connsiteX10" fmla="*/ 552021 w 1023349"/>
                    <a:gd name="connsiteY10" fmla="*/ 388663 h 406249"/>
                    <a:gd name="connsiteX11" fmla="*/ 528573 w 1023349"/>
                    <a:gd name="connsiteY11" fmla="*/ 406249 h 406249"/>
                    <a:gd name="connsiteX12" fmla="*/ 519779 w 1023349"/>
                    <a:gd name="connsiteY12" fmla="*/ 391594 h 406249"/>
                    <a:gd name="connsiteX13" fmla="*/ 517825 w 1023349"/>
                    <a:gd name="connsiteY13" fmla="*/ 369122 h 406249"/>
                    <a:gd name="connsiteX14" fmla="*/ 501216 w 1023349"/>
                    <a:gd name="connsiteY14" fmla="*/ 383777 h 406249"/>
                    <a:gd name="connsiteX15" fmla="*/ 451387 w 1023349"/>
                    <a:gd name="connsiteY15" fmla="*/ 396479 h 406249"/>
                    <a:gd name="connsiteX16" fmla="*/ 433801 w 1023349"/>
                    <a:gd name="connsiteY16" fmla="*/ 394525 h 406249"/>
                    <a:gd name="connsiteX17" fmla="*/ 424030 w 1023349"/>
                    <a:gd name="connsiteY17" fmla="*/ 398433 h 406249"/>
                    <a:gd name="connsiteX18" fmla="*/ 407421 w 1023349"/>
                    <a:gd name="connsiteY18" fmla="*/ 377915 h 406249"/>
                    <a:gd name="connsiteX19" fmla="*/ 386904 w 1023349"/>
                    <a:gd name="connsiteY19" fmla="*/ 376938 h 406249"/>
                    <a:gd name="connsiteX20" fmla="*/ 376156 w 1023349"/>
                    <a:gd name="connsiteY20" fmla="*/ 364237 h 406249"/>
                    <a:gd name="connsiteX21" fmla="*/ 375179 w 1023349"/>
                    <a:gd name="connsiteY21" fmla="*/ 356420 h 406249"/>
                    <a:gd name="connsiteX22" fmla="*/ 357593 w 1023349"/>
                    <a:gd name="connsiteY22" fmla="*/ 339811 h 406249"/>
                    <a:gd name="connsiteX23" fmla="*/ 338052 w 1023349"/>
                    <a:gd name="connsiteY23" fmla="*/ 344696 h 406249"/>
                    <a:gd name="connsiteX24" fmla="*/ 314603 w 1023349"/>
                    <a:gd name="connsiteY24" fmla="*/ 337857 h 406249"/>
                    <a:gd name="connsiteX25" fmla="*/ 297994 w 1023349"/>
                    <a:gd name="connsiteY25" fmla="*/ 338834 h 406249"/>
                    <a:gd name="connsiteX26" fmla="*/ 268683 w 1023349"/>
                    <a:gd name="connsiteY26" fmla="*/ 322224 h 406249"/>
                    <a:gd name="connsiteX27" fmla="*/ 250119 w 1023349"/>
                    <a:gd name="connsiteY27" fmla="*/ 322224 h 406249"/>
                    <a:gd name="connsiteX28" fmla="*/ 238395 w 1023349"/>
                    <a:gd name="connsiteY28" fmla="*/ 313431 h 406249"/>
                    <a:gd name="connsiteX29" fmla="*/ 223739 w 1023349"/>
                    <a:gd name="connsiteY29" fmla="*/ 319293 h 406249"/>
                    <a:gd name="connsiteX30" fmla="*/ 200292 w 1023349"/>
                    <a:gd name="connsiteY30" fmla="*/ 296822 h 406249"/>
                    <a:gd name="connsiteX31" fmla="*/ 188567 w 1023349"/>
                    <a:gd name="connsiteY31" fmla="*/ 298776 h 406249"/>
                    <a:gd name="connsiteX32" fmla="*/ 185636 w 1023349"/>
                    <a:gd name="connsiteY32" fmla="*/ 305615 h 406249"/>
                    <a:gd name="connsiteX33" fmla="*/ 163164 w 1023349"/>
                    <a:gd name="connsiteY33" fmla="*/ 305615 h 406249"/>
                    <a:gd name="connsiteX34" fmla="*/ 144601 w 1023349"/>
                    <a:gd name="connsiteY34" fmla="*/ 323202 h 406249"/>
                    <a:gd name="connsiteX35" fmla="*/ 144601 w 1023349"/>
                    <a:gd name="connsiteY35" fmla="*/ 331018 h 406249"/>
                    <a:gd name="connsiteX36" fmla="*/ 136784 w 1023349"/>
                    <a:gd name="connsiteY36" fmla="*/ 333949 h 406249"/>
                    <a:gd name="connsiteX37" fmla="*/ 128968 w 1023349"/>
                    <a:gd name="connsiteY37" fmla="*/ 329064 h 406249"/>
                    <a:gd name="connsiteX38" fmla="*/ 115290 w 1023349"/>
                    <a:gd name="connsiteY38" fmla="*/ 339811 h 406249"/>
                    <a:gd name="connsiteX39" fmla="*/ 88910 w 1023349"/>
                    <a:gd name="connsiteY39" fmla="*/ 321247 h 406249"/>
                    <a:gd name="connsiteX40" fmla="*/ 65461 w 1023349"/>
                    <a:gd name="connsiteY40" fmla="*/ 321247 h 406249"/>
                    <a:gd name="connsiteX41" fmla="*/ 51783 w 1023349"/>
                    <a:gd name="connsiteY41" fmla="*/ 313431 h 406249"/>
                    <a:gd name="connsiteX42" fmla="*/ 50806 w 1023349"/>
                    <a:gd name="connsiteY42" fmla="*/ 303661 h 406249"/>
                    <a:gd name="connsiteX43" fmla="*/ 43967 w 1023349"/>
                    <a:gd name="connsiteY43" fmla="*/ 294868 h 406249"/>
                    <a:gd name="connsiteX44" fmla="*/ 13679 w 1023349"/>
                    <a:gd name="connsiteY44" fmla="*/ 290959 h 406249"/>
                    <a:gd name="connsiteX45" fmla="*/ 11808 w 1023349"/>
                    <a:gd name="connsiteY45" fmla="*/ 289750 h 406249"/>
                    <a:gd name="connsiteX46" fmla="*/ 21495 w 1023349"/>
                    <a:gd name="connsiteY46" fmla="*/ 262626 h 406249"/>
                    <a:gd name="connsiteX47" fmla="*/ 11725 w 1023349"/>
                    <a:gd name="connsiteY47" fmla="*/ 254809 h 406249"/>
                    <a:gd name="connsiteX48" fmla="*/ 0 w 1023349"/>
                    <a:gd name="connsiteY48" fmla="*/ 245039 h 406249"/>
                    <a:gd name="connsiteX49" fmla="*/ 0 w 1023349"/>
                    <a:gd name="connsiteY49" fmla="*/ 228937 h 406249"/>
                    <a:gd name="connsiteX50" fmla="*/ 1173 w 1023349"/>
                    <a:gd name="connsiteY50" fmla="*/ 229797 h 406249"/>
                    <a:gd name="connsiteX51" fmla="*/ 19932 w 1023349"/>
                    <a:gd name="connsiteY51" fmla="*/ 214165 h 406249"/>
                    <a:gd name="connsiteX52" fmla="*/ 26185 w 1023349"/>
                    <a:gd name="connsiteY52" fmla="*/ 192279 h 406249"/>
                    <a:gd name="connsiteX53" fmla="*/ 35564 w 1023349"/>
                    <a:gd name="connsiteY53" fmla="*/ 184463 h 406249"/>
                    <a:gd name="connsiteX54" fmla="*/ 48070 w 1023349"/>
                    <a:gd name="connsiteY54" fmla="*/ 189153 h 406249"/>
                    <a:gd name="connsiteX55" fmla="*/ 73082 w 1023349"/>
                    <a:gd name="connsiteY55" fmla="*/ 189153 h 406249"/>
                    <a:gd name="connsiteX56" fmla="*/ 76209 w 1023349"/>
                    <a:gd name="connsiteY56" fmla="*/ 173521 h 406249"/>
                    <a:gd name="connsiteX57" fmla="*/ 90278 w 1023349"/>
                    <a:gd name="connsiteY57" fmla="*/ 159451 h 406249"/>
                    <a:gd name="connsiteX58" fmla="*/ 123106 w 1023349"/>
                    <a:gd name="connsiteY58" fmla="*/ 145382 h 406249"/>
                    <a:gd name="connsiteX59" fmla="*/ 138738 w 1023349"/>
                    <a:gd name="connsiteY59" fmla="*/ 150072 h 406249"/>
                    <a:gd name="connsiteX60" fmla="*/ 151244 w 1023349"/>
                    <a:gd name="connsiteY60" fmla="*/ 136003 h 406249"/>
                    <a:gd name="connsiteX61" fmla="*/ 155934 w 1023349"/>
                    <a:gd name="connsiteY61" fmla="*/ 120370 h 406249"/>
                    <a:gd name="connsiteX62" fmla="*/ 166877 w 1023349"/>
                    <a:gd name="connsiteY62" fmla="*/ 125060 h 406249"/>
                    <a:gd name="connsiteX63" fmla="*/ 191889 w 1023349"/>
                    <a:gd name="connsiteY63" fmla="*/ 114117 h 406249"/>
                    <a:gd name="connsiteX64" fmla="*/ 205958 w 1023349"/>
                    <a:gd name="connsiteY64" fmla="*/ 114117 h 406249"/>
                    <a:gd name="connsiteX65" fmla="*/ 207521 w 1023349"/>
                    <a:gd name="connsiteY65" fmla="*/ 101611 h 406249"/>
                    <a:gd name="connsiteX66" fmla="*/ 216901 w 1023349"/>
                    <a:gd name="connsiteY66" fmla="*/ 101611 h 406249"/>
                    <a:gd name="connsiteX67" fmla="*/ 216901 w 1023349"/>
                    <a:gd name="connsiteY67" fmla="*/ 70346 h 406249"/>
                    <a:gd name="connsiteX68" fmla="*/ 260671 w 1023349"/>
                    <a:gd name="connsiteY68" fmla="*/ 1563 h 406249"/>
                    <a:gd name="connsiteX69" fmla="*/ 285683 w 1023349"/>
                    <a:gd name="connsiteY69" fmla="*/ 0 h 406249"/>
                    <a:gd name="connsiteX70" fmla="*/ 324764 w 1023349"/>
                    <a:gd name="connsiteY70" fmla="*/ 20322 h 406249"/>
                    <a:gd name="connsiteX71" fmla="*/ 340397 w 1023349"/>
                    <a:gd name="connsiteY71" fmla="*/ 26575 h 406249"/>
                    <a:gd name="connsiteX72" fmla="*/ 379478 w 1023349"/>
                    <a:gd name="connsiteY72" fmla="*/ 31265 h 406249"/>
                    <a:gd name="connsiteX73" fmla="*/ 401363 w 1023349"/>
                    <a:gd name="connsiteY73" fmla="*/ 21886 h 406249"/>
                    <a:gd name="connsiteX74" fmla="*/ 427939 w 1023349"/>
                    <a:gd name="connsiteY74" fmla="*/ 39081 h 406249"/>
                    <a:gd name="connsiteX75" fmla="*/ 467020 w 1023349"/>
                    <a:gd name="connsiteY75" fmla="*/ 70346 h 406249"/>
                    <a:gd name="connsiteX76" fmla="*/ 488905 w 1023349"/>
                    <a:gd name="connsiteY76" fmla="*/ 70346 h 406249"/>
                    <a:gd name="connsiteX77" fmla="*/ 495158 w 1023349"/>
                    <a:gd name="connsiteY77" fmla="*/ 65656 h 406249"/>
                    <a:gd name="connsiteX78" fmla="*/ 507664 w 1023349"/>
                    <a:gd name="connsiteY78" fmla="*/ 67220 h 406249"/>
                    <a:gd name="connsiteX79" fmla="*/ 549872 w 1023349"/>
                    <a:gd name="connsiteY79" fmla="*/ 56277 h 406249"/>
                    <a:gd name="connsiteX80" fmla="*/ 559251 w 1023349"/>
                    <a:gd name="connsiteY80" fmla="*/ 59403 h 406249"/>
                    <a:gd name="connsiteX81" fmla="*/ 573320 w 1023349"/>
                    <a:gd name="connsiteY81" fmla="*/ 68783 h 406249"/>
                    <a:gd name="connsiteX82" fmla="*/ 585826 w 1023349"/>
                    <a:gd name="connsiteY82" fmla="*/ 64093 h 406249"/>
                    <a:gd name="connsiteX83" fmla="*/ 595665 w 1023349"/>
                    <a:gd name="connsiteY83" fmla="*/ 52184 h 406249"/>
                    <a:gd name="connsiteX84" fmla="*/ 594685 w 1023349"/>
                    <a:gd name="connsiteY84" fmla="*/ 51587 h 406249"/>
                    <a:gd name="connsiteX85" fmla="*/ 612685 w 1023349"/>
                    <a:gd name="connsiteY85" fmla="*/ 62543 h 406249"/>
                    <a:gd name="connsiteX86" fmla="*/ 609275 w 1023349"/>
                    <a:gd name="connsiteY86" fmla="*/ 64093 h 406249"/>
                    <a:gd name="connsiteX87" fmla="*/ 623344 w 1023349"/>
                    <a:gd name="connsiteY87" fmla="*/ 101611 h 406249"/>
                    <a:gd name="connsiteX88" fmla="*/ 637413 w 1023349"/>
                    <a:gd name="connsiteY88" fmla="*/ 129750 h 406249"/>
                    <a:gd name="connsiteX89" fmla="*/ 637413 w 1023349"/>
                    <a:gd name="connsiteY89" fmla="*/ 145382 h 406249"/>
                    <a:gd name="connsiteX90" fmla="*/ 667409 w 1023349"/>
                    <a:gd name="connsiteY90" fmla="*/ 154381 h 406249"/>
                    <a:gd name="connsiteX91" fmla="*/ 674856 w 1023349"/>
                    <a:gd name="connsiteY91" fmla="*/ 169848 h 406249"/>
                    <a:gd name="connsiteX92" fmla="*/ 1023349 w 1023349"/>
                    <a:gd name="connsiteY92" fmla="*/ 337626 h 406249"/>
                    <a:gd name="connsiteX0" fmla="*/ 674856 w 674856"/>
                    <a:gd name="connsiteY0" fmla="*/ 366556 h 406249"/>
                    <a:gd name="connsiteX1" fmla="*/ 663403 w 674856"/>
                    <a:gd name="connsiteY1" fmla="*/ 358374 h 406249"/>
                    <a:gd name="connsiteX2" fmla="*/ 653633 w 674856"/>
                    <a:gd name="connsiteY2" fmla="*/ 363260 h 406249"/>
                    <a:gd name="connsiteX3" fmla="*/ 657540 w 674856"/>
                    <a:gd name="connsiteY3" fmla="*/ 378892 h 406249"/>
                    <a:gd name="connsiteX4" fmla="*/ 647770 w 674856"/>
                    <a:gd name="connsiteY4" fmla="*/ 383777 h 406249"/>
                    <a:gd name="connsiteX5" fmla="*/ 620413 w 674856"/>
                    <a:gd name="connsiteY5" fmla="*/ 373030 h 406249"/>
                    <a:gd name="connsiteX6" fmla="*/ 586217 w 674856"/>
                    <a:gd name="connsiteY6" fmla="*/ 373030 h 406249"/>
                    <a:gd name="connsiteX7" fmla="*/ 573516 w 674856"/>
                    <a:gd name="connsiteY7" fmla="*/ 383777 h 406249"/>
                    <a:gd name="connsiteX8" fmla="*/ 570585 w 674856"/>
                    <a:gd name="connsiteY8" fmla="*/ 395502 h 406249"/>
                    <a:gd name="connsiteX9" fmla="*/ 559838 w 674856"/>
                    <a:gd name="connsiteY9" fmla="*/ 394525 h 406249"/>
                    <a:gd name="connsiteX10" fmla="*/ 552021 w 674856"/>
                    <a:gd name="connsiteY10" fmla="*/ 388663 h 406249"/>
                    <a:gd name="connsiteX11" fmla="*/ 528573 w 674856"/>
                    <a:gd name="connsiteY11" fmla="*/ 406249 h 406249"/>
                    <a:gd name="connsiteX12" fmla="*/ 519779 w 674856"/>
                    <a:gd name="connsiteY12" fmla="*/ 391594 h 406249"/>
                    <a:gd name="connsiteX13" fmla="*/ 517825 w 674856"/>
                    <a:gd name="connsiteY13" fmla="*/ 369122 h 406249"/>
                    <a:gd name="connsiteX14" fmla="*/ 501216 w 674856"/>
                    <a:gd name="connsiteY14" fmla="*/ 383777 h 406249"/>
                    <a:gd name="connsiteX15" fmla="*/ 451387 w 674856"/>
                    <a:gd name="connsiteY15" fmla="*/ 396479 h 406249"/>
                    <a:gd name="connsiteX16" fmla="*/ 433801 w 674856"/>
                    <a:gd name="connsiteY16" fmla="*/ 394525 h 406249"/>
                    <a:gd name="connsiteX17" fmla="*/ 424030 w 674856"/>
                    <a:gd name="connsiteY17" fmla="*/ 398433 h 406249"/>
                    <a:gd name="connsiteX18" fmla="*/ 407421 w 674856"/>
                    <a:gd name="connsiteY18" fmla="*/ 377915 h 406249"/>
                    <a:gd name="connsiteX19" fmla="*/ 386904 w 674856"/>
                    <a:gd name="connsiteY19" fmla="*/ 376938 h 406249"/>
                    <a:gd name="connsiteX20" fmla="*/ 376156 w 674856"/>
                    <a:gd name="connsiteY20" fmla="*/ 364237 h 406249"/>
                    <a:gd name="connsiteX21" fmla="*/ 375179 w 674856"/>
                    <a:gd name="connsiteY21" fmla="*/ 356420 h 406249"/>
                    <a:gd name="connsiteX22" fmla="*/ 357593 w 674856"/>
                    <a:gd name="connsiteY22" fmla="*/ 339811 h 406249"/>
                    <a:gd name="connsiteX23" fmla="*/ 338052 w 674856"/>
                    <a:gd name="connsiteY23" fmla="*/ 344696 h 406249"/>
                    <a:gd name="connsiteX24" fmla="*/ 314603 w 674856"/>
                    <a:gd name="connsiteY24" fmla="*/ 337857 h 406249"/>
                    <a:gd name="connsiteX25" fmla="*/ 297994 w 674856"/>
                    <a:gd name="connsiteY25" fmla="*/ 338834 h 406249"/>
                    <a:gd name="connsiteX26" fmla="*/ 268683 w 674856"/>
                    <a:gd name="connsiteY26" fmla="*/ 322224 h 406249"/>
                    <a:gd name="connsiteX27" fmla="*/ 250119 w 674856"/>
                    <a:gd name="connsiteY27" fmla="*/ 322224 h 406249"/>
                    <a:gd name="connsiteX28" fmla="*/ 238395 w 674856"/>
                    <a:gd name="connsiteY28" fmla="*/ 313431 h 406249"/>
                    <a:gd name="connsiteX29" fmla="*/ 223739 w 674856"/>
                    <a:gd name="connsiteY29" fmla="*/ 319293 h 406249"/>
                    <a:gd name="connsiteX30" fmla="*/ 200292 w 674856"/>
                    <a:gd name="connsiteY30" fmla="*/ 296822 h 406249"/>
                    <a:gd name="connsiteX31" fmla="*/ 188567 w 674856"/>
                    <a:gd name="connsiteY31" fmla="*/ 298776 h 406249"/>
                    <a:gd name="connsiteX32" fmla="*/ 185636 w 674856"/>
                    <a:gd name="connsiteY32" fmla="*/ 305615 h 406249"/>
                    <a:gd name="connsiteX33" fmla="*/ 163164 w 674856"/>
                    <a:gd name="connsiteY33" fmla="*/ 305615 h 406249"/>
                    <a:gd name="connsiteX34" fmla="*/ 144601 w 674856"/>
                    <a:gd name="connsiteY34" fmla="*/ 323202 h 406249"/>
                    <a:gd name="connsiteX35" fmla="*/ 144601 w 674856"/>
                    <a:gd name="connsiteY35" fmla="*/ 331018 h 406249"/>
                    <a:gd name="connsiteX36" fmla="*/ 136784 w 674856"/>
                    <a:gd name="connsiteY36" fmla="*/ 333949 h 406249"/>
                    <a:gd name="connsiteX37" fmla="*/ 128968 w 674856"/>
                    <a:gd name="connsiteY37" fmla="*/ 329064 h 406249"/>
                    <a:gd name="connsiteX38" fmla="*/ 115290 w 674856"/>
                    <a:gd name="connsiteY38" fmla="*/ 339811 h 406249"/>
                    <a:gd name="connsiteX39" fmla="*/ 88910 w 674856"/>
                    <a:gd name="connsiteY39" fmla="*/ 321247 h 406249"/>
                    <a:gd name="connsiteX40" fmla="*/ 65461 w 674856"/>
                    <a:gd name="connsiteY40" fmla="*/ 321247 h 406249"/>
                    <a:gd name="connsiteX41" fmla="*/ 51783 w 674856"/>
                    <a:gd name="connsiteY41" fmla="*/ 313431 h 406249"/>
                    <a:gd name="connsiteX42" fmla="*/ 50806 w 674856"/>
                    <a:gd name="connsiteY42" fmla="*/ 303661 h 406249"/>
                    <a:gd name="connsiteX43" fmla="*/ 43967 w 674856"/>
                    <a:gd name="connsiteY43" fmla="*/ 294868 h 406249"/>
                    <a:gd name="connsiteX44" fmla="*/ 13679 w 674856"/>
                    <a:gd name="connsiteY44" fmla="*/ 290959 h 406249"/>
                    <a:gd name="connsiteX45" fmla="*/ 11808 w 674856"/>
                    <a:gd name="connsiteY45" fmla="*/ 289750 h 406249"/>
                    <a:gd name="connsiteX46" fmla="*/ 21495 w 674856"/>
                    <a:gd name="connsiteY46" fmla="*/ 262626 h 406249"/>
                    <a:gd name="connsiteX47" fmla="*/ 11725 w 674856"/>
                    <a:gd name="connsiteY47" fmla="*/ 254809 h 406249"/>
                    <a:gd name="connsiteX48" fmla="*/ 0 w 674856"/>
                    <a:gd name="connsiteY48" fmla="*/ 245039 h 406249"/>
                    <a:gd name="connsiteX49" fmla="*/ 0 w 674856"/>
                    <a:gd name="connsiteY49" fmla="*/ 228937 h 406249"/>
                    <a:gd name="connsiteX50" fmla="*/ 1173 w 674856"/>
                    <a:gd name="connsiteY50" fmla="*/ 229797 h 406249"/>
                    <a:gd name="connsiteX51" fmla="*/ 19932 w 674856"/>
                    <a:gd name="connsiteY51" fmla="*/ 214165 h 406249"/>
                    <a:gd name="connsiteX52" fmla="*/ 26185 w 674856"/>
                    <a:gd name="connsiteY52" fmla="*/ 192279 h 406249"/>
                    <a:gd name="connsiteX53" fmla="*/ 35564 w 674856"/>
                    <a:gd name="connsiteY53" fmla="*/ 184463 h 406249"/>
                    <a:gd name="connsiteX54" fmla="*/ 48070 w 674856"/>
                    <a:gd name="connsiteY54" fmla="*/ 189153 h 406249"/>
                    <a:gd name="connsiteX55" fmla="*/ 73082 w 674856"/>
                    <a:gd name="connsiteY55" fmla="*/ 189153 h 406249"/>
                    <a:gd name="connsiteX56" fmla="*/ 76209 w 674856"/>
                    <a:gd name="connsiteY56" fmla="*/ 173521 h 406249"/>
                    <a:gd name="connsiteX57" fmla="*/ 90278 w 674856"/>
                    <a:gd name="connsiteY57" fmla="*/ 159451 h 406249"/>
                    <a:gd name="connsiteX58" fmla="*/ 123106 w 674856"/>
                    <a:gd name="connsiteY58" fmla="*/ 145382 h 406249"/>
                    <a:gd name="connsiteX59" fmla="*/ 138738 w 674856"/>
                    <a:gd name="connsiteY59" fmla="*/ 150072 h 406249"/>
                    <a:gd name="connsiteX60" fmla="*/ 151244 w 674856"/>
                    <a:gd name="connsiteY60" fmla="*/ 136003 h 406249"/>
                    <a:gd name="connsiteX61" fmla="*/ 155934 w 674856"/>
                    <a:gd name="connsiteY61" fmla="*/ 120370 h 406249"/>
                    <a:gd name="connsiteX62" fmla="*/ 166877 w 674856"/>
                    <a:gd name="connsiteY62" fmla="*/ 125060 h 406249"/>
                    <a:gd name="connsiteX63" fmla="*/ 191889 w 674856"/>
                    <a:gd name="connsiteY63" fmla="*/ 114117 h 406249"/>
                    <a:gd name="connsiteX64" fmla="*/ 205958 w 674856"/>
                    <a:gd name="connsiteY64" fmla="*/ 114117 h 406249"/>
                    <a:gd name="connsiteX65" fmla="*/ 207521 w 674856"/>
                    <a:gd name="connsiteY65" fmla="*/ 101611 h 406249"/>
                    <a:gd name="connsiteX66" fmla="*/ 216901 w 674856"/>
                    <a:gd name="connsiteY66" fmla="*/ 101611 h 406249"/>
                    <a:gd name="connsiteX67" fmla="*/ 216901 w 674856"/>
                    <a:gd name="connsiteY67" fmla="*/ 70346 h 406249"/>
                    <a:gd name="connsiteX68" fmla="*/ 260671 w 674856"/>
                    <a:gd name="connsiteY68" fmla="*/ 1563 h 406249"/>
                    <a:gd name="connsiteX69" fmla="*/ 285683 w 674856"/>
                    <a:gd name="connsiteY69" fmla="*/ 0 h 406249"/>
                    <a:gd name="connsiteX70" fmla="*/ 324764 w 674856"/>
                    <a:gd name="connsiteY70" fmla="*/ 20322 h 406249"/>
                    <a:gd name="connsiteX71" fmla="*/ 340397 w 674856"/>
                    <a:gd name="connsiteY71" fmla="*/ 26575 h 406249"/>
                    <a:gd name="connsiteX72" fmla="*/ 379478 w 674856"/>
                    <a:gd name="connsiteY72" fmla="*/ 31265 h 406249"/>
                    <a:gd name="connsiteX73" fmla="*/ 401363 w 674856"/>
                    <a:gd name="connsiteY73" fmla="*/ 21886 h 406249"/>
                    <a:gd name="connsiteX74" fmla="*/ 427939 w 674856"/>
                    <a:gd name="connsiteY74" fmla="*/ 39081 h 406249"/>
                    <a:gd name="connsiteX75" fmla="*/ 467020 w 674856"/>
                    <a:gd name="connsiteY75" fmla="*/ 70346 h 406249"/>
                    <a:gd name="connsiteX76" fmla="*/ 488905 w 674856"/>
                    <a:gd name="connsiteY76" fmla="*/ 70346 h 406249"/>
                    <a:gd name="connsiteX77" fmla="*/ 495158 w 674856"/>
                    <a:gd name="connsiteY77" fmla="*/ 65656 h 406249"/>
                    <a:gd name="connsiteX78" fmla="*/ 507664 w 674856"/>
                    <a:gd name="connsiteY78" fmla="*/ 67220 h 406249"/>
                    <a:gd name="connsiteX79" fmla="*/ 549872 w 674856"/>
                    <a:gd name="connsiteY79" fmla="*/ 56277 h 406249"/>
                    <a:gd name="connsiteX80" fmla="*/ 559251 w 674856"/>
                    <a:gd name="connsiteY80" fmla="*/ 59403 h 406249"/>
                    <a:gd name="connsiteX81" fmla="*/ 573320 w 674856"/>
                    <a:gd name="connsiteY81" fmla="*/ 68783 h 406249"/>
                    <a:gd name="connsiteX82" fmla="*/ 585826 w 674856"/>
                    <a:gd name="connsiteY82" fmla="*/ 64093 h 406249"/>
                    <a:gd name="connsiteX83" fmla="*/ 595665 w 674856"/>
                    <a:gd name="connsiteY83" fmla="*/ 52184 h 406249"/>
                    <a:gd name="connsiteX84" fmla="*/ 594685 w 674856"/>
                    <a:gd name="connsiteY84" fmla="*/ 51587 h 406249"/>
                    <a:gd name="connsiteX85" fmla="*/ 612685 w 674856"/>
                    <a:gd name="connsiteY85" fmla="*/ 62543 h 406249"/>
                    <a:gd name="connsiteX86" fmla="*/ 609275 w 674856"/>
                    <a:gd name="connsiteY86" fmla="*/ 64093 h 406249"/>
                    <a:gd name="connsiteX87" fmla="*/ 623344 w 674856"/>
                    <a:gd name="connsiteY87" fmla="*/ 101611 h 406249"/>
                    <a:gd name="connsiteX88" fmla="*/ 637413 w 674856"/>
                    <a:gd name="connsiteY88" fmla="*/ 129750 h 406249"/>
                    <a:gd name="connsiteX89" fmla="*/ 637413 w 674856"/>
                    <a:gd name="connsiteY89" fmla="*/ 145382 h 406249"/>
                    <a:gd name="connsiteX90" fmla="*/ 667409 w 674856"/>
                    <a:gd name="connsiteY90" fmla="*/ 154381 h 406249"/>
                    <a:gd name="connsiteX91" fmla="*/ 674856 w 674856"/>
                    <a:gd name="connsiteY91" fmla="*/ 169848 h 406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</a:cxnLst>
                  <a:rect l="l" t="t" r="r" b="b"/>
                  <a:pathLst>
                    <a:path w="674856" h="406249">
                      <a:moveTo>
                        <a:pt x="674856" y="366556"/>
                      </a:moveTo>
                      <a:lnTo>
                        <a:pt x="663403" y="358374"/>
                      </a:lnTo>
                      <a:lnTo>
                        <a:pt x="653633" y="363260"/>
                      </a:lnTo>
                      <a:lnTo>
                        <a:pt x="657540" y="378892"/>
                      </a:lnTo>
                      <a:lnTo>
                        <a:pt x="647770" y="383777"/>
                      </a:lnTo>
                      <a:lnTo>
                        <a:pt x="620413" y="373030"/>
                      </a:lnTo>
                      <a:lnTo>
                        <a:pt x="586217" y="373030"/>
                      </a:lnTo>
                      <a:lnTo>
                        <a:pt x="573516" y="383777"/>
                      </a:lnTo>
                      <a:lnTo>
                        <a:pt x="570585" y="395502"/>
                      </a:lnTo>
                      <a:lnTo>
                        <a:pt x="559838" y="394525"/>
                      </a:lnTo>
                      <a:lnTo>
                        <a:pt x="552021" y="388663"/>
                      </a:lnTo>
                      <a:lnTo>
                        <a:pt x="528573" y="406249"/>
                      </a:lnTo>
                      <a:lnTo>
                        <a:pt x="519779" y="391594"/>
                      </a:lnTo>
                      <a:lnTo>
                        <a:pt x="517825" y="369122"/>
                      </a:lnTo>
                      <a:lnTo>
                        <a:pt x="501216" y="383777"/>
                      </a:lnTo>
                      <a:lnTo>
                        <a:pt x="451387" y="396479"/>
                      </a:lnTo>
                      <a:lnTo>
                        <a:pt x="433801" y="394525"/>
                      </a:lnTo>
                      <a:lnTo>
                        <a:pt x="424030" y="398433"/>
                      </a:lnTo>
                      <a:lnTo>
                        <a:pt x="407421" y="377915"/>
                      </a:lnTo>
                      <a:lnTo>
                        <a:pt x="386904" y="376938"/>
                      </a:lnTo>
                      <a:lnTo>
                        <a:pt x="376156" y="364237"/>
                      </a:lnTo>
                      <a:lnTo>
                        <a:pt x="375179" y="356420"/>
                      </a:lnTo>
                      <a:lnTo>
                        <a:pt x="357593" y="339811"/>
                      </a:lnTo>
                      <a:lnTo>
                        <a:pt x="338052" y="344696"/>
                      </a:lnTo>
                      <a:lnTo>
                        <a:pt x="314603" y="337857"/>
                      </a:lnTo>
                      <a:lnTo>
                        <a:pt x="297994" y="338834"/>
                      </a:lnTo>
                      <a:lnTo>
                        <a:pt x="268683" y="322224"/>
                      </a:lnTo>
                      <a:lnTo>
                        <a:pt x="250119" y="322224"/>
                      </a:lnTo>
                      <a:lnTo>
                        <a:pt x="238395" y="313431"/>
                      </a:lnTo>
                      <a:lnTo>
                        <a:pt x="223739" y="319293"/>
                      </a:lnTo>
                      <a:lnTo>
                        <a:pt x="200292" y="296822"/>
                      </a:lnTo>
                      <a:lnTo>
                        <a:pt x="188567" y="298776"/>
                      </a:lnTo>
                      <a:lnTo>
                        <a:pt x="185636" y="305615"/>
                      </a:lnTo>
                      <a:lnTo>
                        <a:pt x="163164" y="305615"/>
                      </a:lnTo>
                      <a:lnTo>
                        <a:pt x="144601" y="323202"/>
                      </a:lnTo>
                      <a:lnTo>
                        <a:pt x="144601" y="331018"/>
                      </a:lnTo>
                      <a:lnTo>
                        <a:pt x="136784" y="333949"/>
                      </a:lnTo>
                      <a:lnTo>
                        <a:pt x="128968" y="329064"/>
                      </a:lnTo>
                      <a:lnTo>
                        <a:pt x="115290" y="339811"/>
                      </a:lnTo>
                      <a:lnTo>
                        <a:pt x="88910" y="321247"/>
                      </a:lnTo>
                      <a:lnTo>
                        <a:pt x="65461" y="321247"/>
                      </a:lnTo>
                      <a:lnTo>
                        <a:pt x="51783" y="313431"/>
                      </a:lnTo>
                      <a:lnTo>
                        <a:pt x="50806" y="303661"/>
                      </a:lnTo>
                      <a:lnTo>
                        <a:pt x="43967" y="294868"/>
                      </a:lnTo>
                      <a:lnTo>
                        <a:pt x="13679" y="290959"/>
                      </a:lnTo>
                      <a:lnTo>
                        <a:pt x="11808" y="289750"/>
                      </a:lnTo>
                      <a:lnTo>
                        <a:pt x="21495" y="262626"/>
                      </a:lnTo>
                      <a:lnTo>
                        <a:pt x="11725" y="254809"/>
                      </a:lnTo>
                      <a:lnTo>
                        <a:pt x="0" y="245039"/>
                      </a:lnTo>
                      <a:lnTo>
                        <a:pt x="0" y="228937"/>
                      </a:lnTo>
                      <a:lnTo>
                        <a:pt x="1173" y="229797"/>
                      </a:lnTo>
                      <a:lnTo>
                        <a:pt x="19932" y="214165"/>
                      </a:lnTo>
                      <a:lnTo>
                        <a:pt x="26185" y="192279"/>
                      </a:lnTo>
                      <a:lnTo>
                        <a:pt x="35564" y="184463"/>
                      </a:lnTo>
                      <a:lnTo>
                        <a:pt x="48070" y="189153"/>
                      </a:lnTo>
                      <a:lnTo>
                        <a:pt x="73082" y="189153"/>
                      </a:lnTo>
                      <a:lnTo>
                        <a:pt x="76209" y="173521"/>
                      </a:lnTo>
                      <a:lnTo>
                        <a:pt x="90278" y="159451"/>
                      </a:lnTo>
                      <a:lnTo>
                        <a:pt x="123106" y="145382"/>
                      </a:lnTo>
                      <a:lnTo>
                        <a:pt x="138738" y="150072"/>
                      </a:lnTo>
                      <a:lnTo>
                        <a:pt x="151244" y="136003"/>
                      </a:lnTo>
                      <a:lnTo>
                        <a:pt x="155934" y="120370"/>
                      </a:lnTo>
                      <a:lnTo>
                        <a:pt x="166877" y="125060"/>
                      </a:lnTo>
                      <a:lnTo>
                        <a:pt x="191889" y="114117"/>
                      </a:lnTo>
                      <a:lnTo>
                        <a:pt x="205958" y="114117"/>
                      </a:lnTo>
                      <a:lnTo>
                        <a:pt x="207521" y="101611"/>
                      </a:lnTo>
                      <a:lnTo>
                        <a:pt x="216901" y="101611"/>
                      </a:lnTo>
                      <a:lnTo>
                        <a:pt x="216901" y="70346"/>
                      </a:lnTo>
                      <a:lnTo>
                        <a:pt x="260671" y="1563"/>
                      </a:lnTo>
                      <a:lnTo>
                        <a:pt x="285683" y="0"/>
                      </a:lnTo>
                      <a:lnTo>
                        <a:pt x="324764" y="20322"/>
                      </a:lnTo>
                      <a:lnTo>
                        <a:pt x="340397" y="26575"/>
                      </a:lnTo>
                      <a:lnTo>
                        <a:pt x="379478" y="31265"/>
                      </a:lnTo>
                      <a:lnTo>
                        <a:pt x="401363" y="21886"/>
                      </a:lnTo>
                      <a:lnTo>
                        <a:pt x="427939" y="39081"/>
                      </a:lnTo>
                      <a:lnTo>
                        <a:pt x="467020" y="70346"/>
                      </a:lnTo>
                      <a:lnTo>
                        <a:pt x="488905" y="70346"/>
                      </a:lnTo>
                      <a:lnTo>
                        <a:pt x="495158" y="65656"/>
                      </a:lnTo>
                      <a:lnTo>
                        <a:pt x="507664" y="67220"/>
                      </a:lnTo>
                      <a:lnTo>
                        <a:pt x="549872" y="56277"/>
                      </a:lnTo>
                      <a:lnTo>
                        <a:pt x="559251" y="59403"/>
                      </a:lnTo>
                      <a:lnTo>
                        <a:pt x="573320" y="68783"/>
                      </a:lnTo>
                      <a:lnTo>
                        <a:pt x="585826" y="64093"/>
                      </a:lnTo>
                      <a:lnTo>
                        <a:pt x="595665" y="52184"/>
                      </a:lnTo>
                      <a:lnTo>
                        <a:pt x="594685" y="51587"/>
                      </a:lnTo>
                      <a:lnTo>
                        <a:pt x="612685" y="62543"/>
                      </a:lnTo>
                      <a:lnTo>
                        <a:pt x="609275" y="64093"/>
                      </a:lnTo>
                      <a:lnTo>
                        <a:pt x="623344" y="101611"/>
                      </a:lnTo>
                      <a:lnTo>
                        <a:pt x="637413" y="129750"/>
                      </a:lnTo>
                      <a:lnTo>
                        <a:pt x="637413" y="145382"/>
                      </a:lnTo>
                      <a:lnTo>
                        <a:pt x="667409" y="154381"/>
                      </a:lnTo>
                      <a:lnTo>
                        <a:pt x="674856" y="169848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FC68F60A-3690-A0E6-5A62-9DBC4B6E1E8F}"/>
                    </a:ext>
                  </a:extLst>
                </p:cNvPr>
                <p:cNvSpPr/>
                <p:nvPr/>
              </p:nvSpPr>
              <p:spPr>
                <a:xfrm>
                  <a:off x="1938533" y="2067595"/>
                  <a:ext cx="1047374" cy="803768"/>
                </a:xfrm>
                <a:custGeom>
                  <a:avLst/>
                  <a:gdLst>
                    <a:gd name="connsiteX0" fmla="*/ 2279652 w 5105400"/>
                    <a:gd name="connsiteY0" fmla="*/ 0 h 3917950"/>
                    <a:gd name="connsiteX1" fmla="*/ 2343152 w 5105400"/>
                    <a:gd name="connsiteY1" fmla="*/ 177800 h 3917950"/>
                    <a:gd name="connsiteX2" fmla="*/ 2330452 w 5105400"/>
                    <a:gd name="connsiteY2" fmla="*/ 234950 h 3917950"/>
                    <a:gd name="connsiteX3" fmla="*/ 2343152 w 5105400"/>
                    <a:gd name="connsiteY3" fmla="*/ 298450 h 3917950"/>
                    <a:gd name="connsiteX4" fmla="*/ 2413000 w 5105400"/>
                    <a:gd name="connsiteY4" fmla="*/ 355600 h 3917950"/>
                    <a:gd name="connsiteX5" fmla="*/ 2419352 w 5105400"/>
                    <a:gd name="connsiteY5" fmla="*/ 457200 h 3917950"/>
                    <a:gd name="connsiteX6" fmla="*/ 2406652 w 5105400"/>
                    <a:gd name="connsiteY6" fmla="*/ 501650 h 3917950"/>
                    <a:gd name="connsiteX7" fmla="*/ 2393952 w 5105400"/>
                    <a:gd name="connsiteY7" fmla="*/ 628650 h 3917950"/>
                    <a:gd name="connsiteX8" fmla="*/ 2355852 w 5105400"/>
                    <a:gd name="connsiteY8" fmla="*/ 692150 h 3917950"/>
                    <a:gd name="connsiteX9" fmla="*/ 2393952 w 5105400"/>
                    <a:gd name="connsiteY9" fmla="*/ 793750 h 3917950"/>
                    <a:gd name="connsiteX10" fmla="*/ 2374904 w 5105400"/>
                    <a:gd name="connsiteY10" fmla="*/ 920750 h 3917950"/>
                    <a:gd name="connsiteX11" fmla="*/ 2292352 w 5105400"/>
                    <a:gd name="connsiteY11" fmla="*/ 990600 h 3917950"/>
                    <a:gd name="connsiteX12" fmla="*/ 2400304 w 5105400"/>
                    <a:gd name="connsiteY12" fmla="*/ 1060450 h 3917950"/>
                    <a:gd name="connsiteX13" fmla="*/ 2406652 w 5105400"/>
                    <a:gd name="connsiteY13" fmla="*/ 1212850 h 3917950"/>
                    <a:gd name="connsiteX14" fmla="*/ 2489200 w 5105400"/>
                    <a:gd name="connsiteY14" fmla="*/ 1270000 h 3917950"/>
                    <a:gd name="connsiteX15" fmla="*/ 2597152 w 5105400"/>
                    <a:gd name="connsiteY15" fmla="*/ 1168400 h 3917950"/>
                    <a:gd name="connsiteX16" fmla="*/ 2749552 w 5105400"/>
                    <a:gd name="connsiteY16" fmla="*/ 1276350 h 3917950"/>
                    <a:gd name="connsiteX17" fmla="*/ 2698752 w 5105400"/>
                    <a:gd name="connsiteY17" fmla="*/ 1416050 h 3917950"/>
                    <a:gd name="connsiteX18" fmla="*/ 2794000 w 5105400"/>
                    <a:gd name="connsiteY18" fmla="*/ 1543050 h 3917950"/>
                    <a:gd name="connsiteX19" fmla="*/ 2800352 w 5105400"/>
                    <a:gd name="connsiteY19" fmla="*/ 1631950 h 3917950"/>
                    <a:gd name="connsiteX20" fmla="*/ 2876552 w 5105400"/>
                    <a:gd name="connsiteY20" fmla="*/ 1651000 h 3917950"/>
                    <a:gd name="connsiteX21" fmla="*/ 2895600 w 5105400"/>
                    <a:gd name="connsiteY21" fmla="*/ 1733550 h 3917950"/>
                    <a:gd name="connsiteX22" fmla="*/ 3111504 w 5105400"/>
                    <a:gd name="connsiteY22" fmla="*/ 1758950 h 3917950"/>
                    <a:gd name="connsiteX23" fmla="*/ 3232152 w 5105400"/>
                    <a:gd name="connsiteY23" fmla="*/ 1638300 h 3917950"/>
                    <a:gd name="connsiteX24" fmla="*/ 3213104 w 5105400"/>
                    <a:gd name="connsiteY24" fmla="*/ 1536700 h 3917950"/>
                    <a:gd name="connsiteX25" fmla="*/ 3181352 w 5105400"/>
                    <a:gd name="connsiteY25" fmla="*/ 1466850 h 3917950"/>
                    <a:gd name="connsiteX26" fmla="*/ 3194052 w 5105400"/>
                    <a:gd name="connsiteY26" fmla="*/ 1295400 h 3917950"/>
                    <a:gd name="connsiteX27" fmla="*/ 3162304 w 5105400"/>
                    <a:gd name="connsiteY27" fmla="*/ 1212850 h 3917950"/>
                    <a:gd name="connsiteX28" fmla="*/ 3244852 w 5105400"/>
                    <a:gd name="connsiteY28" fmla="*/ 1149350 h 3917950"/>
                    <a:gd name="connsiteX29" fmla="*/ 3257552 w 5105400"/>
                    <a:gd name="connsiteY29" fmla="*/ 850900 h 3917950"/>
                    <a:gd name="connsiteX30" fmla="*/ 3378200 w 5105400"/>
                    <a:gd name="connsiteY30" fmla="*/ 742950 h 3917950"/>
                    <a:gd name="connsiteX31" fmla="*/ 3467104 w 5105400"/>
                    <a:gd name="connsiteY31" fmla="*/ 812800 h 3917950"/>
                    <a:gd name="connsiteX32" fmla="*/ 3479800 w 5105400"/>
                    <a:gd name="connsiteY32" fmla="*/ 914400 h 3917950"/>
                    <a:gd name="connsiteX33" fmla="*/ 3657600 w 5105400"/>
                    <a:gd name="connsiteY33" fmla="*/ 946150 h 3917950"/>
                    <a:gd name="connsiteX34" fmla="*/ 3689352 w 5105400"/>
                    <a:gd name="connsiteY34" fmla="*/ 1035050 h 3917950"/>
                    <a:gd name="connsiteX35" fmla="*/ 3867152 w 5105400"/>
                    <a:gd name="connsiteY35" fmla="*/ 1028700 h 3917950"/>
                    <a:gd name="connsiteX36" fmla="*/ 4000504 w 5105400"/>
                    <a:gd name="connsiteY36" fmla="*/ 977900 h 3917950"/>
                    <a:gd name="connsiteX37" fmla="*/ 4146552 w 5105400"/>
                    <a:gd name="connsiteY37" fmla="*/ 990600 h 3917950"/>
                    <a:gd name="connsiteX38" fmla="*/ 4235452 w 5105400"/>
                    <a:gd name="connsiteY38" fmla="*/ 939800 h 3917950"/>
                    <a:gd name="connsiteX39" fmla="*/ 4298952 w 5105400"/>
                    <a:gd name="connsiteY39" fmla="*/ 984250 h 3917950"/>
                    <a:gd name="connsiteX40" fmla="*/ 4432304 w 5105400"/>
                    <a:gd name="connsiteY40" fmla="*/ 908050 h 3917950"/>
                    <a:gd name="connsiteX41" fmla="*/ 4654552 w 5105400"/>
                    <a:gd name="connsiteY41" fmla="*/ 927100 h 3917950"/>
                    <a:gd name="connsiteX42" fmla="*/ 4699000 w 5105400"/>
                    <a:gd name="connsiteY42" fmla="*/ 1187450 h 3917950"/>
                    <a:gd name="connsiteX43" fmla="*/ 4654552 w 5105400"/>
                    <a:gd name="connsiteY43" fmla="*/ 1308100 h 3917950"/>
                    <a:gd name="connsiteX44" fmla="*/ 4572000 w 5105400"/>
                    <a:gd name="connsiteY44" fmla="*/ 1447800 h 3917950"/>
                    <a:gd name="connsiteX45" fmla="*/ 4591052 w 5105400"/>
                    <a:gd name="connsiteY45" fmla="*/ 1524000 h 3917950"/>
                    <a:gd name="connsiteX46" fmla="*/ 4597400 w 5105400"/>
                    <a:gd name="connsiteY46" fmla="*/ 1631950 h 3917950"/>
                    <a:gd name="connsiteX47" fmla="*/ 4686304 w 5105400"/>
                    <a:gd name="connsiteY47" fmla="*/ 1720850 h 3917950"/>
                    <a:gd name="connsiteX48" fmla="*/ 4724400 w 5105400"/>
                    <a:gd name="connsiteY48" fmla="*/ 1733550 h 3917950"/>
                    <a:gd name="connsiteX49" fmla="*/ 4775200 w 5105400"/>
                    <a:gd name="connsiteY49" fmla="*/ 1847850 h 3917950"/>
                    <a:gd name="connsiteX50" fmla="*/ 4870452 w 5105400"/>
                    <a:gd name="connsiteY50" fmla="*/ 1854200 h 3917950"/>
                    <a:gd name="connsiteX51" fmla="*/ 4984752 w 5105400"/>
                    <a:gd name="connsiteY51" fmla="*/ 1854200 h 3917950"/>
                    <a:gd name="connsiteX52" fmla="*/ 4895852 w 5105400"/>
                    <a:gd name="connsiteY52" fmla="*/ 2063750 h 3917950"/>
                    <a:gd name="connsiteX53" fmla="*/ 4902200 w 5105400"/>
                    <a:gd name="connsiteY53" fmla="*/ 2235200 h 3917950"/>
                    <a:gd name="connsiteX54" fmla="*/ 4940304 w 5105400"/>
                    <a:gd name="connsiteY54" fmla="*/ 2254250 h 3917950"/>
                    <a:gd name="connsiteX55" fmla="*/ 4953000 w 5105400"/>
                    <a:gd name="connsiteY55" fmla="*/ 2381250 h 3917950"/>
                    <a:gd name="connsiteX56" fmla="*/ 4914904 w 5105400"/>
                    <a:gd name="connsiteY56" fmla="*/ 2413000 h 3917950"/>
                    <a:gd name="connsiteX57" fmla="*/ 4978400 w 5105400"/>
                    <a:gd name="connsiteY57" fmla="*/ 2514600 h 3917950"/>
                    <a:gd name="connsiteX58" fmla="*/ 5060952 w 5105400"/>
                    <a:gd name="connsiteY58" fmla="*/ 2520950 h 3917950"/>
                    <a:gd name="connsiteX59" fmla="*/ 5080000 w 5105400"/>
                    <a:gd name="connsiteY59" fmla="*/ 2565400 h 3917950"/>
                    <a:gd name="connsiteX60" fmla="*/ 5105400 w 5105400"/>
                    <a:gd name="connsiteY60" fmla="*/ 2597150 h 3917950"/>
                    <a:gd name="connsiteX61" fmla="*/ 5054600 w 5105400"/>
                    <a:gd name="connsiteY61" fmla="*/ 2870200 h 3917950"/>
                    <a:gd name="connsiteX62" fmla="*/ 4883152 w 5105400"/>
                    <a:gd name="connsiteY62" fmla="*/ 2959100 h 3917950"/>
                    <a:gd name="connsiteX63" fmla="*/ 4864104 w 5105400"/>
                    <a:gd name="connsiteY63" fmla="*/ 3048000 h 3917950"/>
                    <a:gd name="connsiteX64" fmla="*/ 4845052 w 5105400"/>
                    <a:gd name="connsiteY64" fmla="*/ 3206750 h 3917950"/>
                    <a:gd name="connsiteX65" fmla="*/ 4781552 w 5105400"/>
                    <a:gd name="connsiteY65" fmla="*/ 3282950 h 3917950"/>
                    <a:gd name="connsiteX66" fmla="*/ 4660904 w 5105400"/>
                    <a:gd name="connsiteY66" fmla="*/ 3340100 h 3917950"/>
                    <a:gd name="connsiteX67" fmla="*/ 4597400 w 5105400"/>
                    <a:gd name="connsiteY67" fmla="*/ 3517900 h 3917950"/>
                    <a:gd name="connsiteX68" fmla="*/ 4622800 w 5105400"/>
                    <a:gd name="connsiteY68" fmla="*/ 3663950 h 3917950"/>
                    <a:gd name="connsiteX69" fmla="*/ 4559304 w 5105400"/>
                    <a:gd name="connsiteY69" fmla="*/ 3676650 h 3917950"/>
                    <a:gd name="connsiteX70" fmla="*/ 4495800 w 5105400"/>
                    <a:gd name="connsiteY70" fmla="*/ 3632200 h 3917950"/>
                    <a:gd name="connsiteX71" fmla="*/ 4419600 w 5105400"/>
                    <a:gd name="connsiteY71" fmla="*/ 3676650 h 3917950"/>
                    <a:gd name="connsiteX72" fmla="*/ 4387852 w 5105400"/>
                    <a:gd name="connsiteY72" fmla="*/ 3765550 h 3917950"/>
                    <a:gd name="connsiteX73" fmla="*/ 4133852 w 5105400"/>
                    <a:gd name="connsiteY73" fmla="*/ 3854450 h 3917950"/>
                    <a:gd name="connsiteX74" fmla="*/ 3943352 w 5105400"/>
                    <a:gd name="connsiteY74" fmla="*/ 3689350 h 3917950"/>
                    <a:gd name="connsiteX75" fmla="*/ 3987800 w 5105400"/>
                    <a:gd name="connsiteY75" fmla="*/ 3644900 h 3917950"/>
                    <a:gd name="connsiteX76" fmla="*/ 3911600 w 5105400"/>
                    <a:gd name="connsiteY76" fmla="*/ 3575050 h 3917950"/>
                    <a:gd name="connsiteX77" fmla="*/ 3867152 w 5105400"/>
                    <a:gd name="connsiteY77" fmla="*/ 3575050 h 3917950"/>
                    <a:gd name="connsiteX78" fmla="*/ 3892552 w 5105400"/>
                    <a:gd name="connsiteY78" fmla="*/ 3409950 h 3917950"/>
                    <a:gd name="connsiteX79" fmla="*/ 3949704 w 5105400"/>
                    <a:gd name="connsiteY79" fmla="*/ 3295650 h 3917950"/>
                    <a:gd name="connsiteX80" fmla="*/ 3905252 w 5105400"/>
                    <a:gd name="connsiteY80" fmla="*/ 3079750 h 3917950"/>
                    <a:gd name="connsiteX81" fmla="*/ 3962400 w 5105400"/>
                    <a:gd name="connsiteY81" fmla="*/ 2965450 h 3917950"/>
                    <a:gd name="connsiteX82" fmla="*/ 3911600 w 5105400"/>
                    <a:gd name="connsiteY82" fmla="*/ 2921000 h 3917950"/>
                    <a:gd name="connsiteX83" fmla="*/ 3917952 w 5105400"/>
                    <a:gd name="connsiteY83" fmla="*/ 2825750 h 3917950"/>
                    <a:gd name="connsiteX84" fmla="*/ 4000504 w 5105400"/>
                    <a:gd name="connsiteY84" fmla="*/ 2743200 h 3917950"/>
                    <a:gd name="connsiteX85" fmla="*/ 3898904 w 5105400"/>
                    <a:gd name="connsiteY85" fmla="*/ 2527300 h 3917950"/>
                    <a:gd name="connsiteX86" fmla="*/ 4019552 w 5105400"/>
                    <a:gd name="connsiteY86" fmla="*/ 2317750 h 3917950"/>
                    <a:gd name="connsiteX87" fmla="*/ 4184652 w 5105400"/>
                    <a:gd name="connsiteY87" fmla="*/ 2343150 h 3917950"/>
                    <a:gd name="connsiteX88" fmla="*/ 4330704 w 5105400"/>
                    <a:gd name="connsiteY88" fmla="*/ 2324100 h 3917950"/>
                    <a:gd name="connsiteX89" fmla="*/ 4337052 w 5105400"/>
                    <a:gd name="connsiteY89" fmla="*/ 2197100 h 3917950"/>
                    <a:gd name="connsiteX90" fmla="*/ 4248152 w 5105400"/>
                    <a:gd name="connsiteY90" fmla="*/ 2127250 h 3917950"/>
                    <a:gd name="connsiteX91" fmla="*/ 4083052 w 5105400"/>
                    <a:gd name="connsiteY91" fmla="*/ 1949450 h 3917950"/>
                    <a:gd name="connsiteX92" fmla="*/ 3924304 w 5105400"/>
                    <a:gd name="connsiteY92" fmla="*/ 1911350 h 3917950"/>
                    <a:gd name="connsiteX93" fmla="*/ 3702052 w 5105400"/>
                    <a:gd name="connsiteY93" fmla="*/ 1892300 h 3917950"/>
                    <a:gd name="connsiteX94" fmla="*/ 3619504 w 5105400"/>
                    <a:gd name="connsiteY94" fmla="*/ 1955800 h 3917950"/>
                    <a:gd name="connsiteX95" fmla="*/ 3511552 w 5105400"/>
                    <a:gd name="connsiteY95" fmla="*/ 1987550 h 3917950"/>
                    <a:gd name="connsiteX96" fmla="*/ 3289304 w 5105400"/>
                    <a:gd name="connsiteY96" fmla="*/ 2012950 h 3917950"/>
                    <a:gd name="connsiteX97" fmla="*/ 3251200 w 5105400"/>
                    <a:gd name="connsiteY97" fmla="*/ 2159000 h 3917950"/>
                    <a:gd name="connsiteX98" fmla="*/ 3187704 w 5105400"/>
                    <a:gd name="connsiteY98" fmla="*/ 2247900 h 3917950"/>
                    <a:gd name="connsiteX99" fmla="*/ 3175000 w 5105400"/>
                    <a:gd name="connsiteY99" fmla="*/ 2362200 h 3917950"/>
                    <a:gd name="connsiteX100" fmla="*/ 3155952 w 5105400"/>
                    <a:gd name="connsiteY100" fmla="*/ 2501900 h 3917950"/>
                    <a:gd name="connsiteX101" fmla="*/ 2984504 w 5105400"/>
                    <a:gd name="connsiteY101" fmla="*/ 2559050 h 3917950"/>
                    <a:gd name="connsiteX102" fmla="*/ 2749552 w 5105400"/>
                    <a:gd name="connsiteY102" fmla="*/ 2673350 h 3917950"/>
                    <a:gd name="connsiteX103" fmla="*/ 2667000 w 5105400"/>
                    <a:gd name="connsiteY103" fmla="*/ 2768600 h 3917950"/>
                    <a:gd name="connsiteX104" fmla="*/ 2609852 w 5105400"/>
                    <a:gd name="connsiteY104" fmla="*/ 2946400 h 3917950"/>
                    <a:gd name="connsiteX105" fmla="*/ 2628904 w 5105400"/>
                    <a:gd name="connsiteY105" fmla="*/ 3079750 h 3917950"/>
                    <a:gd name="connsiteX106" fmla="*/ 2533652 w 5105400"/>
                    <a:gd name="connsiteY106" fmla="*/ 3225800 h 3917950"/>
                    <a:gd name="connsiteX107" fmla="*/ 2425704 w 5105400"/>
                    <a:gd name="connsiteY107" fmla="*/ 3340100 h 3917950"/>
                    <a:gd name="connsiteX108" fmla="*/ 2298704 w 5105400"/>
                    <a:gd name="connsiteY108" fmla="*/ 3397250 h 3917950"/>
                    <a:gd name="connsiteX109" fmla="*/ 2241552 w 5105400"/>
                    <a:gd name="connsiteY109" fmla="*/ 3486150 h 3917950"/>
                    <a:gd name="connsiteX110" fmla="*/ 2216152 w 5105400"/>
                    <a:gd name="connsiteY110" fmla="*/ 3663950 h 3917950"/>
                    <a:gd name="connsiteX111" fmla="*/ 2222504 w 5105400"/>
                    <a:gd name="connsiteY111" fmla="*/ 3765550 h 3917950"/>
                    <a:gd name="connsiteX112" fmla="*/ 2298704 w 5105400"/>
                    <a:gd name="connsiteY112" fmla="*/ 3848100 h 3917950"/>
                    <a:gd name="connsiteX113" fmla="*/ 2305052 w 5105400"/>
                    <a:gd name="connsiteY113" fmla="*/ 3917950 h 3917950"/>
                    <a:gd name="connsiteX114" fmla="*/ 2038352 w 5105400"/>
                    <a:gd name="connsiteY114" fmla="*/ 3822700 h 3917950"/>
                    <a:gd name="connsiteX115" fmla="*/ 1714504 w 5105400"/>
                    <a:gd name="connsiteY115" fmla="*/ 3695700 h 3917950"/>
                    <a:gd name="connsiteX116" fmla="*/ 1454152 w 5105400"/>
                    <a:gd name="connsiteY116" fmla="*/ 3644900 h 3917950"/>
                    <a:gd name="connsiteX117" fmla="*/ 1174752 w 5105400"/>
                    <a:gd name="connsiteY117" fmla="*/ 3676650 h 3917950"/>
                    <a:gd name="connsiteX118" fmla="*/ 939800 w 5105400"/>
                    <a:gd name="connsiteY118" fmla="*/ 3733800 h 3917950"/>
                    <a:gd name="connsiteX119" fmla="*/ 787400 w 5105400"/>
                    <a:gd name="connsiteY119" fmla="*/ 3663950 h 3917950"/>
                    <a:gd name="connsiteX120" fmla="*/ 393704 w 5105400"/>
                    <a:gd name="connsiteY120" fmla="*/ 3606800 h 3917950"/>
                    <a:gd name="connsiteX121" fmla="*/ 31752 w 5105400"/>
                    <a:gd name="connsiteY121" fmla="*/ 3613150 h 3917950"/>
                    <a:gd name="connsiteX122" fmla="*/ 44452 w 5105400"/>
                    <a:gd name="connsiteY122" fmla="*/ 3422650 h 3917950"/>
                    <a:gd name="connsiteX123" fmla="*/ 0 w 5105400"/>
                    <a:gd name="connsiteY123" fmla="*/ 3327400 h 3917950"/>
                    <a:gd name="connsiteX124" fmla="*/ 6352 w 5105400"/>
                    <a:gd name="connsiteY124" fmla="*/ 3225800 h 3917950"/>
                    <a:gd name="connsiteX125" fmla="*/ 69852 w 5105400"/>
                    <a:gd name="connsiteY125" fmla="*/ 3175000 h 3917950"/>
                    <a:gd name="connsiteX126" fmla="*/ 63504 w 5105400"/>
                    <a:gd name="connsiteY126" fmla="*/ 3060700 h 3917950"/>
                    <a:gd name="connsiteX127" fmla="*/ 177800 w 5105400"/>
                    <a:gd name="connsiteY127" fmla="*/ 2971800 h 3917950"/>
                    <a:gd name="connsiteX128" fmla="*/ 355600 w 5105400"/>
                    <a:gd name="connsiteY128" fmla="*/ 2946400 h 3917950"/>
                    <a:gd name="connsiteX129" fmla="*/ 374652 w 5105400"/>
                    <a:gd name="connsiteY129" fmla="*/ 2851150 h 3917950"/>
                    <a:gd name="connsiteX130" fmla="*/ 463552 w 5105400"/>
                    <a:gd name="connsiteY130" fmla="*/ 2851150 h 3917950"/>
                    <a:gd name="connsiteX131" fmla="*/ 495304 w 5105400"/>
                    <a:gd name="connsiteY131" fmla="*/ 2806700 h 3917950"/>
                    <a:gd name="connsiteX132" fmla="*/ 584200 w 5105400"/>
                    <a:gd name="connsiteY132" fmla="*/ 2584450 h 3917950"/>
                    <a:gd name="connsiteX133" fmla="*/ 666752 w 5105400"/>
                    <a:gd name="connsiteY133" fmla="*/ 2546350 h 3917950"/>
                    <a:gd name="connsiteX134" fmla="*/ 711200 w 5105400"/>
                    <a:gd name="connsiteY134" fmla="*/ 2495550 h 3917950"/>
                    <a:gd name="connsiteX135" fmla="*/ 692152 w 5105400"/>
                    <a:gd name="connsiteY135" fmla="*/ 2330450 h 3917950"/>
                    <a:gd name="connsiteX136" fmla="*/ 762000 w 5105400"/>
                    <a:gd name="connsiteY136" fmla="*/ 2222500 h 3917950"/>
                    <a:gd name="connsiteX137" fmla="*/ 920752 w 5105400"/>
                    <a:gd name="connsiteY137" fmla="*/ 2095500 h 3917950"/>
                    <a:gd name="connsiteX138" fmla="*/ 946152 w 5105400"/>
                    <a:gd name="connsiteY138" fmla="*/ 2025650 h 3917950"/>
                    <a:gd name="connsiteX139" fmla="*/ 984252 w 5105400"/>
                    <a:gd name="connsiteY139" fmla="*/ 2019300 h 3917950"/>
                    <a:gd name="connsiteX140" fmla="*/ 1016000 w 5105400"/>
                    <a:gd name="connsiteY140" fmla="*/ 1879600 h 3917950"/>
                    <a:gd name="connsiteX141" fmla="*/ 1060452 w 5105400"/>
                    <a:gd name="connsiteY141" fmla="*/ 1828800 h 3917950"/>
                    <a:gd name="connsiteX142" fmla="*/ 1060452 w 5105400"/>
                    <a:gd name="connsiteY142" fmla="*/ 1765300 h 3917950"/>
                    <a:gd name="connsiteX143" fmla="*/ 1035052 w 5105400"/>
                    <a:gd name="connsiteY143" fmla="*/ 1708150 h 3917950"/>
                    <a:gd name="connsiteX144" fmla="*/ 1103160 w 5105400"/>
                    <a:gd name="connsiteY144" fmla="*/ 1584324 h 3917950"/>
                    <a:gd name="connsiteX145" fmla="*/ 1241428 w 5105400"/>
                    <a:gd name="connsiteY145" fmla="*/ 1584324 h 3917950"/>
                    <a:gd name="connsiteX146" fmla="*/ 1250952 w 5105400"/>
                    <a:gd name="connsiteY146" fmla="*/ 1498600 h 3917950"/>
                    <a:gd name="connsiteX147" fmla="*/ 1270000 w 5105400"/>
                    <a:gd name="connsiteY147" fmla="*/ 1431924 h 3917950"/>
                    <a:gd name="connsiteX148" fmla="*/ 1384304 w 5105400"/>
                    <a:gd name="connsiteY148" fmla="*/ 1412876 h 3917950"/>
                    <a:gd name="connsiteX149" fmla="*/ 1412876 w 5105400"/>
                    <a:gd name="connsiteY149" fmla="*/ 1365250 h 3917950"/>
                    <a:gd name="connsiteX150" fmla="*/ 1536704 w 5105400"/>
                    <a:gd name="connsiteY150" fmla="*/ 1336676 h 3917950"/>
                    <a:gd name="connsiteX151" fmla="*/ 1584328 w 5105400"/>
                    <a:gd name="connsiteY151" fmla="*/ 1279524 h 3917950"/>
                    <a:gd name="connsiteX152" fmla="*/ 1679576 w 5105400"/>
                    <a:gd name="connsiteY152" fmla="*/ 1250950 h 3917950"/>
                    <a:gd name="connsiteX153" fmla="*/ 1717676 w 5105400"/>
                    <a:gd name="connsiteY153" fmla="*/ 1146176 h 3917950"/>
                    <a:gd name="connsiteX154" fmla="*/ 1812928 w 5105400"/>
                    <a:gd name="connsiteY154" fmla="*/ 1098550 h 3917950"/>
                    <a:gd name="connsiteX155" fmla="*/ 1889128 w 5105400"/>
                    <a:gd name="connsiteY155" fmla="*/ 1127124 h 3917950"/>
                    <a:gd name="connsiteX156" fmla="*/ 1898652 w 5105400"/>
                    <a:gd name="connsiteY156" fmla="*/ 1060450 h 3917950"/>
                    <a:gd name="connsiteX157" fmla="*/ 2032000 w 5105400"/>
                    <a:gd name="connsiteY157" fmla="*/ 1041400 h 3917950"/>
                    <a:gd name="connsiteX158" fmla="*/ 2060576 w 5105400"/>
                    <a:gd name="connsiteY158" fmla="*/ 917576 h 3917950"/>
                    <a:gd name="connsiteX159" fmla="*/ 1993904 w 5105400"/>
                    <a:gd name="connsiteY159" fmla="*/ 860424 h 3917950"/>
                    <a:gd name="connsiteX160" fmla="*/ 2003428 w 5105400"/>
                    <a:gd name="connsiteY160" fmla="*/ 812800 h 3917950"/>
                    <a:gd name="connsiteX161" fmla="*/ 1974852 w 5105400"/>
                    <a:gd name="connsiteY161" fmla="*/ 755650 h 3917950"/>
                    <a:gd name="connsiteX162" fmla="*/ 1984376 w 5105400"/>
                    <a:gd name="connsiteY162" fmla="*/ 688976 h 3917950"/>
                    <a:gd name="connsiteX163" fmla="*/ 2079628 w 5105400"/>
                    <a:gd name="connsiteY163" fmla="*/ 688976 h 3917950"/>
                    <a:gd name="connsiteX164" fmla="*/ 2098676 w 5105400"/>
                    <a:gd name="connsiteY164" fmla="*/ 546100 h 3917950"/>
                    <a:gd name="connsiteX165" fmla="*/ 2012952 w 5105400"/>
                    <a:gd name="connsiteY165" fmla="*/ 488950 h 3917950"/>
                    <a:gd name="connsiteX166" fmla="*/ 2070104 w 5105400"/>
                    <a:gd name="connsiteY166" fmla="*/ 336550 h 3917950"/>
                    <a:gd name="connsiteX167" fmla="*/ 2060576 w 5105400"/>
                    <a:gd name="connsiteY167" fmla="*/ 298450 h 3917950"/>
                    <a:gd name="connsiteX168" fmla="*/ 2108200 w 5105400"/>
                    <a:gd name="connsiteY168" fmla="*/ 222250 h 3917950"/>
                    <a:gd name="connsiteX169" fmla="*/ 2174876 w 5105400"/>
                    <a:gd name="connsiteY169" fmla="*/ 241300 h 3917950"/>
                    <a:gd name="connsiteX170" fmla="*/ 2222504 w 5105400"/>
                    <a:gd name="connsiteY170" fmla="*/ 146050 h 3917950"/>
                    <a:gd name="connsiteX171" fmla="*/ 2222504 w 5105400"/>
                    <a:gd name="connsiteY171" fmla="*/ 69850 h 3917950"/>
                    <a:gd name="connsiteX172" fmla="*/ 2270128 w 5105400"/>
                    <a:gd name="connsiteY172" fmla="*/ 3176 h 3917950"/>
                    <a:gd name="connsiteX173" fmla="*/ 2269688 w 5105400"/>
                    <a:gd name="connsiteY173" fmla="*/ 2360 h 391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</a:cxnLst>
                  <a:rect l="l" t="t" r="r" b="b"/>
                  <a:pathLst>
                    <a:path w="5105400" h="3917950">
                      <a:moveTo>
                        <a:pt x="2279652" y="0"/>
                      </a:moveTo>
                      <a:lnTo>
                        <a:pt x="2343152" y="177800"/>
                      </a:lnTo>
                      <a:lnTo>
                        <a:pt x="2330452" y="234950"/>
                      </a:lnTo>
                      <a:lnTo>
                        <a:pt x="2343152" y="298450"/>
                      </a:lnTo>
                      <a:lnTo>
                        <a:pt x="2413000" y="355600"/>
                      </a:lnTo>
                      <a:lnTo>
                        <a:pt x="2419352" y="457200"/>
                      </a:lnTo>
                      <a:lnTo>
                        <a:pt x="2406652" y="501650"/>
                      </a:lnTo>
                      <a:lnTo>
                        <a:pt x="2393952" y="628650"/>
                      </a:lnTo>
                      <a:lnTo>
                        <a:pt x="2355852" y="692150"/>
                      </a:lnTo>
                      <a:lnTo>
                        <a:pt x="2393952" y="793750"/>
                      </a:lnTo>
                      <a:lnTo>
                        <a:pt x="2374904" y="920750"/>
                      </a:lnTo>
                      <a:lnTo>
                        <a:pt x="2292352" y="990600"/>
                      </a:lnTo>
                      <a:lnTo>
                        <a:pt x="2400304" y="1060450"/>
                      </a:lnTo>
                      <a:lnTo>
                        <a:pt x="2406652" y="1212850"/>
                      </a:lnTo>
                      <a:lnTo>
                        <a:pt x="2489200" y="1270000"/>
                      </a:lnTo>
                      <a:lnTo>
                        <a:pt x="2597152" y="1168400"/>
                      </a:lnTo>
                      <a:lnTo>
                        <a:pt x="2749552" y="1276350"/>
                      </a:lnTo>
                      <a:lnTo>
                        <a:pt x="2698752" y="1416050"/>
                      </a:lnTo>
                      <a:lnTo>
                        <a:pt x="2794000" y="1543050"/>
                      </a:lnTo>
                      <a:lnTo>
                        <a:pt x="2800352" y="1631950"/>
                      </a:lnTo>
                      <a:lnTo>
                        <a:pt x="2876552" y="1651000"/>
                      </a:lnTo>
                      <a:lnTo>
                        <a:pt x="2895600" y="1733550"/>
                      </a:lnTo>
                      <a:lnTo>
                        <a:pt x="3111504" y="1758950"/>
                      </a:lnTo>
                      <a:lnTo>
                        <a:pt x="3232152" y="1638300"/>
                      </a:lnTo>
                      <a:lnTo>
                        <a:pt x="3213104" y="1536700"/>
                      </a:lnTo>
                      <a:lnTo>
                        <a:pt x="3181352" y="1466850"/>
                      </a:lnTo>
                      <a:lnTo>
                        <a:pt x="3194052" y="1295400"/>
                      </a:lnTo>
                      <a:lnTo>
                        <a:pt x="3162304" y="1212850"/>
                      </a:lnTo>
                      <a:lnTo>
                        <a:pt x="3244852" y="1149350"/>
                      </a:lnTo>
                      <a:lnTo>
                        <a:pt x="3257552" y="850900"/>
                      </a:lnTo>
                      <a:lnTo>
                        <a:pt x="3378200" y="742950"/>
                      </a:lnTo>
                      <a:lnTo>
                        <a:pt x="3467104" y="812800"/>
                      </a:lnTo>
                      <a:lnTo>
                        <a:pt x="3479800" y="914400"/>
                      </a:lnTo>
                      <a:lnTo>
                        <a:pt x="3657600" y="946150"/>
                      </a:lnTo>
                      <a:lnTo>
                        <a:pt x="3689352" y="1035050"/>
                      </a:lnTo>
                      <a:lnTo>
                        <a:pt x="3867152" y="1028700"/>
                      </a:lnTo>
                      <a:lnTo>
                        <a:pt x="4000504" y="977900"/>
                      </a:lnTo>
                      <a:lnTo>
                        <a:pt x="4146552" y="990600"/>
                      </a:lnTo>
                      <a:lnTo>
                        <a:pt x="4235452" y="939800"/>
                      </a:lnTo>
                      <a:lnTo>
                        <a:pt x="4298952" y="984250"/>
                      </a:lnTo>
                      <a:lnTo>
                        <a:pt x="4432304" y="908050"/>
                      </a:lnTo>
                      <a:lnTo>
                        <a:pt x="4654552" y="927100"/>
                      </a:lnTo>
                      <a:lnTo>
                        <a:pt x="4699000" y="1187450"/>
                      </a:lnTo>
                      <a:lnTo>
                        <a:pt x="4654552" y="1308100"/>
                      </a:lnTo>
                      <a:lnTo>
                        <a:pt x="4572000" y="1447800"/>
                      </a:lnTo>
                      <a:lnTo>
                        <a:pt x="4591052" y="1524000"/>
                      </a:lnTo>
                      <a:lnTo>
                        <a:pt x="4597400" y="1631950"/>
                      </a:lnTo>
                      <a:lnTo>
                        <a:pt x="4686304" y="1720850"/>
                      </a:lnTo>
                      <a:lnTo>
                        <a:pt x="4724400" y="1733550"/>
                      </a:lnTo>
                      <a:lnTo>
                        <a:pt x="4775200" y="1847850"/>
                      </a:lnTo>
                      <a:lnTo>
                        <a:pt x="4870452" y="1854200"/>
                      </a:lnTo>
                      <a:lnTo>
                        <a:pt x="4984752" y="1854200"/>
                      </a:lnTo>
                      <a:lnTo>
                        <a:pt x="4895852" y="2063750"/>
                      </a:lnTo>
                      <a:lnTo>
                        <a:pt x="4902200" y="2235200"/>
                      </a:lnTo>
                      <a:lnTo>
                        <a:pt x="4940304" y="2254250"/>
                      </a:lnTo>
                      <a:lnTo>
                        <a:pt x="4953000" y="2381250"/>
                      </a:lnTo>
                      <a:lnTo>
                        <a:pt x="4914904" y="2413000"/>
                      </a:lnTo>
                      <a:lnTo>
                        <a:pt x="4978400" y="2514600"/>
                      </a:lnTo>
                      <a:lnTo>
                        <a:pt x="5060952" y="2520950"/>
                      </a:lnTo>
                      <a:lnTo>
                        <a:pt x="5080000" y="2565400"/>
                      </a:lnTo>
                      <a:lnTo>
                        <a:pt x="5105400" y="2597150"/>
                      </a:lnTo>
                      <a:lnTo>
                        <a:pt x="5054600" y="2870200"/>
                      </a:lnTo>
                      <a:lnTo>
                        <a:pt x="4883152" y="2959100"/>
                      </a:lnTo>
                      <a:lnTo>
                        <a:pt x="4864104" y="3048000"/>
                      </a:lnTo>
                      <a:lnTo>
                        <a:pt x="4845052" y="3206750"/>
                      </a:lnTo>
                      <a:lnTo>
                        <a:pt x="4781552" y="3282950"/>
                      </a:lnTo>
                      <a:lnTo>
                        <a:pt x="4660904" y="3340100"/>
                      </a:lnTo>
                      <a:lnTo>
                        <a:pt x="4597400" y="3517900"/>
                      </a:lnTo>
                      <a:lnTo>
                        <a:pt x="4622800" y="3663950"/>
                      </a:lnTo>
                      <a:lnTo>
                        <a:pt x="4559304" y="3676650"/>
                      </a:lnTo>
                      <a:lnTo>
                        <a:pt x="4495800" y="3632200"/>
                      </a:lnTo>
                      <a:lnTo>
                        <a:pt x="4419600" y="3676650"/>
                      </a:lnTo>
                      <a:lnTo>
                        <a:pt x="4387852" y="3765550"/>
                      </a:lnTo>
                      <a:lnTo>
                        <a:pt x="4133852" y="3854450"/>
                      </a:lnTo>
                      <a:lnTo>
                        <a:pt x="3943352" y="3689350"/>
                      </a:lnTo>
                      <a:lnTo>
                        <a:pt x="3987800" y="3644900"/>
                      </a:lnTo>
                      <a:lnTo>
                        <a:pt x="3911600" y="3575050"/>
                      </a:lnTo>
                      <a:lnTo>
                        <a:pt x="3867152" y="3575050"/>
                      </a:lnTo>
                      <a:lnTo>
                        <a:pt x="3892552" y="3409950"/>
                      </a:lnTo>
                      <a:lnTo>
                        <a:pt x="3949704" y="3295650"/>
                      </a:lnTo>
                      <a:lnTo>
                        <a:pt x="3905252" y="3079750"/>
                      </a:lnTo>
                      <a:lnTo>
                        <a:pt x="3962400" y="2965450"/>
                      </a:lnTo>
                      <a:lnTo>
                        <a:pt x="3911600" y="2921000"/>
                      </a:lnTo>
                      <a:lnTo>
                        <a:pt x="3917952" y="2825750"/>
                      </a:lnTo>
                      <a:lnTo>
                        <a:pt x="4000504" y="2743200"/>
                      </a:lnTo>
                      <a:lnTo>
                        <a:pt x="3898904" y="2527300"/>
                      </a:lnTo>
                      <a:lnTo>
                        <a:pt x="4019552" y="2317750"/>
                      </a:lnTo>
                      <a:lnTo>
                        <a:pt x="4184652" y="2343150"/>
                      </a:lnTo>
                      <a:lnTo>
                        <a:pt x="4330704" y="2324100"/>
                      </a:lnTo>
                      <a:lnTo>
                        <a:pt x="4337052" y="2197100"/>
                      </a:lnTo>
                      <a:lnTo>
                        <a:pt x="4248152" y="2127250"/>
                      </a:lnTo>
                      <a:lnTo>
                        <a:pt x="4083052" y="1949450"/>
                      </a:lnTo>
                      <a:lnTo>
                        <a:pt x="3924304" y="1911350"/>
                      </a:lnTo>
                      <a:lnTo>
                        <a:pt x="3702052" y="1892300"/>
                      </a:lnTo>
                      <a:lnTo>
                        <a:pt x="3619504" y="1955800"/>
                      </a:lnTo>
                      <a:lnTo>
                        <a:pt x="3511552" y="1987550"/>
                      </a:lnTo>
                      <a:lnTo>
                        <a:pt x="3289304" y="2012950"/>
                      </a:lnTo>
                      <a:lnTo>
                        <a:pt x="3251200" y="2159000"/>
                      </a:lnTo>
                      <a:lnTo>
                        <a:pt x="3187704" y="2247900"/>
                      </a:lnTo>
                      <a:lnTo>
                        <a:pt x="3175000" y="2362200"/>
                      </a:lnTo>
                      <a:lnTo>
                        <a:pt x="3155952" y="2501900"/>
                      </a:lnTo>
                      <a:lnTo>
                        <a:pt x="2984504" y="2559050"/>
                      </a:lnTo>
                      <a:lnTo>
                        <a:pt x="2749552" y="2673350"/>
                      </a:lnTo>
                      <a:lnTo>
                        <a:pt x="2667000" y="2768600"/>
                      </a:lnTo>
                      <a:lnTo>
                        <a:pt x="2609852" y="2946400"/>
                      </a:lnTo>
                      <a:lnTo>
                        <a:pt x="2628904" y="3079750"/>
                      </a:lnTo>
                      <a:lnTo>
                        <a:pt x="2533652" y="3225800"/>
                      </a:lnTo>
                      <a:lnTo>
                        <a:pt x="2425704" y="3340100"/>
                      </a:lnTo>
                      <a:lnTo>
                        <a:pt x="2298704" y="3397250"/>
                      </a:lnTo>
                      <a:lnTo>
                        <a:pt x="2241552" y="3486150"/>
                      </a:lnTo>
                      <a:lnTo>
                        <a:pt x="2216152" y="3663950"/>
                      </a:lnTo>
                      <a:lnTo>
                        <a:pt x="2222504" y="3765550"/>
                      </a:lnTo>
                      <a:lnTo>
                        <a:pt x="2298704" y="3848100"/>
                      </a:lnTo>
                      <a:lnTo>
                        <a:pt x="2305052" y="3917950"/>
                      </a:lnTo>
                      <a:lnTo>
                        <a:pt x="2038352" y="3822700"/>
                      </a:lnTo>
                      <a:lnTo>
                        <a:pt x="1714504" y="3695700"/>
                      </a:lnTo>
                      <a:lnTo>
                        <a:pt x="1454152" y="3644900"/>
                      </a:lnTo>
                      <a:lnTo>
                        <a:pt x="1174752" y="3676650"/>
                      </a:lnTo>
                      <a:lnTo>
                        <a:pt x="939800" y="3733800"/>
                      </a:lnTo>
                      <a:lnTo>
                        <a:pt x="787400" y="3663950"/>
                      </a:lnTo>
                      <a:lnTo>
                        <a:pt x="393704" y="3606800"/>
                      </a:lnTo>
                      <a:lnTo>
                        <a:pt x="31752" y="3613150"/>
                      </a:lnTo>
                      <a:lnTo>
                        <a:pt x="44452" y="3422650"/>
                      </a:lnTo>
                      <a:lnTo>
                        <a:pt x="0" y="3327400"/>
                      </a:lnTo>
                      <a:lnTo>
                        <a:pt x="6352" y="3225800"/>
                      </a:lnTo>
                      <a:lnTo>
                        <a:pt x="69852" y="3175000"/>
                      </a:lnTo>
                      <a:lnTo>
                        <a:pt x="63504" y="3060700"/>
                      </a:lnTo>
                      <a:lnTo>
                        <a:pt x="177800" y="2971800"/>
                      </a:lnTo>
                      <a:lnTo>
                        <a:pt x="355600" y="2946400"/>
                      </a:lnTo>
                      <a:lnTo>
                        <a:pt x="374652" y="2851150"/>
                      </a:lnTo>
                      <a:lnTo>
                        <a:pt x="463552" y="2851150"/>
                      </a:lnTo>
                      <a:lnTo>
                        <a:pt x="495304" y="2806700"/>
                      </a:lnTo>
                      <a:lnTo>
                        <a:pt x="584200" y="2584450"/>
                      </a:lnTo>
                      <a:lnTo>
                        <a:pt x="666752" y="2546350"/>
                      </a:lnTo>
                      <a:lnTo>
                        <a:pt x="711200" y="2495550"/>
                      </a:lnTo>
                      <a:lnTo>
                        <a:pt x="692152" y="2330450"/>
                      </a:lnTo>
                      <a:lnTo>
                        <a:pt x="762000" y="2222500"/>
                      </a:lnTo>
                      <a:lnTo>
                        <a:pt x="920752" y="2095500"/>
                      </a:lnTo>
                      <a:lnTo>
                        <a:pt x="946152" y="2025650"/>
                      </a:lnTo>
                      <a:lnTo>
                        <a:pt x="984252" y="2019300"/>
                      </a:lnTo>
                      <a:lnTo>
                        <a:pt x="1016000" y="1879600"/>
                      </a:lnTo>
                      <a:lnTo>
                        <a:pt x="1060452" y="1828800"/>
                      </a:lnTo>
                      <a:lnTo>
                        <a:pt x="1060452" y="1765300"/>
                      </a:lnTo>
                      <a:lnTo>
                        <a:pt x="1035052" y="1708150"/>
                      </a:lnTo>
                      <a:lnTo>
                        <a:pt x="1103160" y="1584324"/>
                      </a:lnTo>
                      <a:lnTo>
                        <a:pt x="1241428" y="1584324"/>
                      </a:lnTo>
                      <a:lnTo>
                        <a:pt x="1250952" y="1498600"/>
                      </a:lnTo>
                      <a:lnTo>
                        <a:pt x="1270000" y="1431924"/>
                      </a:lnTo>
                      <a:lnTo>
                        <a:pt x="1384304" y="1412876"/>
                      </a:lnTo>
                      <a:lnTo>
                        <a:pt x="1412876" y="1365250"/>
                      </a:lnTo>
                      <a:lnTo>
                        <a:pt x="1536704" y="1336676"/>
                      </a:lnTo>
                      <a:lnTo>
                        <a:pt x="1584328" y="1279524"/>
                      </a:lnTo>
                      <a:lnTo>
                        <a:pt x="1679576" y="1250950"/>
                      </a:lnTo>
                      <a:lnTo>
                        <a:pt x="1717676" y="1146176"/>
                      </a:lnTo>
                      <a:lnTo>
                        <a:pt x="1812928" y="1098550"/>
                      </a:lnTo>
                      <a:lnTo>
                        <a:pt x="1889128" y="1127124"/>
                      </a:lnTo>
                      <a:lnTo>
                        <a:pt x="1898652" y="1060450"/>
                      </a:lnTo>
                      <a:lnTo>
                        <a:pt x="2032000" y="1041400"/>
                      </a:lnTo>
                      <a:lnTo>
                        <a:pt x="2060576" y="917576"/>
                      </a:lnTo>
                      <a:lnTo>
                        <a:pt x="1993904" y="860424"/>
                      </a:lnTo>
                      <a:lnTo>
                        <a:pt x="2003428" y="812800"/>
                      </a:lnTo>
                      <a:lnTo>
                        <a:pt x="1974852" y="755650"/>
                      </a:lnTo>
                      <a:lnTo>
                        <a:pt x="1984376" y="688976"/>
                      </a:lnTo>
                      <a:lnTo>
                        <a:pt x="2079628" y="688976"/>
                      </a:lnTo>
                      <a:lnTo>
                        <a:pt x="2098676" y="546100"/>
                      </a:lnTo>
                      <a:lnTo>
                        <a:pt x="2012952" y="488950"/>
                      </a:lnTo>
                      <a:lnTo>
                        <a:pt x="2070104" y="336550"/>
                      </a:lnTo>
                      <a:lnTo>
                        <a:pt x="2060576" y="298450"/>
                      </a:lnTo>
                      <a:lnTo>
                        <a:pt x="2108200" y="222250"/>
                      </a:lnTo>
                      <a:lnTo>
                        <a:pt x="2174876" y="241300"/>
                      </a:lnTo>
                      <a:lnTo>
                        <a:pt x="2222504" y="146050"/>
                      </a:lnTo>
                      <a:lnTo>
                        <a:pt x="2222504" y="69850"/>
                      </a:lnTo>
                      <a:lnTo>
                        <a:pt x="2270128" y="3176"/>
                      </a:lnTo>
                      <a:lnTo>
                        <a:pt x="2269688" y="236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0351341C-0193-DA1A-8A84-745F870BA426}"/>
                    </a:ext>
                  </a:extLst>
                </p:cNvPr>
                <p:cNvSpPr/>
                <p:nvPr/>
              </p:nvSpPr>
              <p:spPr>
                <a:xfrm>
                  <a:off x="1190782" y="1429270"/>
                  <a:ext cx="857831" cy="1025879"/>
                </a:xfrm>
                <a:custGeom>
                  <a:avLst/>
                  <a:gdLst>
                    <a:gd name="connsiteX0" fmla="*/ 3021330 w 4181474"/>
                    <a:gd name="connsiteY0" fmla="*/ 0 h 5000624"/>
                    <a:gd name="connsiteX1" fmla="*/ 3059430 w 4181474"/>
                    <a:gd name="connsiteY1" fmla="*/ 30480 h 5000624"/>
                    <a:gd name="connsiteX2" fmla="*/ 3128010 w 4181474"/>
                    <a:gd name="connsiteY2" fmla="*/ 7620 h 5000624"/>
                    <a:gd name="connsiteX3" fmla="*/ 3173730 w 4181474"/>
                    <a:gd name="connsiteY3" fmla="*/ 15240 h 5000624"/>
                    <a:gd name="connsiteX4" fmla="*/ 3128010 w 4181474"/>
                    <a:gd name="connsiteY4" fmla="*/ 137160 h 5000624"/>
                    <a:gd name="connsiteX5" fmla="*/ 3257550 w 4181474"/>
                    <a:gd name="connsiteY5" fmla="*/ 114300 h 5000624"/>
                    <a:gd name="connsiteX6" fmla="*/ 3310890 w 4181474"/>
                    <a:gd name="connsiteY6" fmla="*/ 106680 h 5000624"/>
                    <a:gd name="connsiteX7" fmla="*/ 3303270 w 4181474"/>
                    <a:gd name="connsiteY7" fmla="*/ 60960 h 5000624"/>
                    <a:gd name="connsiteX8" fmla="*/ 3394710 w 4181474"/>
                    <a:gd name="connsiteY8" fmla="*/ 15240 h 5000624"/>
                    <a:gd name="connsiteX9" fmla="*/ 3409950 w 4181474"/>
                    <a:gd name="connsiteY9" fmla="*/ 121920 h 5000624"/>
                    <a:gd name="connsiteX10" fmla="*/ 3569970 w 4181474"/>
                    <a:gd name="connsiteY10" fmla="*/ 198120 h 5000624"/>
                    <a:gd name="connsiteX11" fmla="*/ 3638550 w 4181474"/>
                    <a:gd name="connsiteY11" fmla="*/ 152400 h 5000624"/>
                    <a:gd name="connsiteX12" fmla="*/ 3714750 w 4181474"/>
                    <a:gd name="connsiteY12" fmla="*/ 160020 h 5000624"/>
                    <a:gd name="connsiteX13" fmla="*/ 3851910 w 4181474"/>
                    <a:gd name="connsiteY13" fmla="*/ 289560 h 5000624"/>
                    <a:gd name="connsiteX14" fmla="*/ 3989070 w 4181474"/>
                    <a:gd name="connsiteY14" fmla="*/ 281940 h 5000624"/>
                    <a:gd name="connsiteX15" fmla="*/ 3975862 w 4181474"/>
                    <a:gd name="connsiteY15" fmla="*/ 282674 h 5000624"/>
                    <a:gd name="connsiteX16" fmla="*/ 3990974 w 4181474"/>
                    <a:gd name="connsiteY16" fmla="*/ 352424 h 5000624"/>
                    <a:gd name="connsiteX17" fmla="*/ 4086226 w 4181474"/>
                    <a:gd name="connsiteY17" fmla="*/ 381000 h 5000624"/>
                    <a:gd name="connsiteX18" fmla="*/ 4095750 w 4181474"/>
                    <a:gd name="connsiteY18" fmla="*/ 438150 h 5000624"/>
                    <a:gd name="connsiteX19" fmla="*/ 4181474 w 4181474"/>
                    <a:gd name="connsiteY19" fmla="*/ 514350 h 5000624"/>
                    <a:gd name="connsiteX20" fmla="*/ 4171950 w 4181474"/>
                    <a:gd name="connsiteY20" fmla="*/ 647700 h 5000624"/>
                    <a:gd name="connsiteX21" fmla="*/ 3952874 w 4181474"/>
                    <a:gd name="connsiteY21" fmla="*/ 942976 h 5000624"/>
                    <a:gd name="connsiteX22" fmla="*/ 3943350 w 4181474"/>
                    <a:gd name="connsiteY22" fmla="*/ 1028700 h 5000624"/>
                    <a:gd name="connsiteX23" fmla="*/ 4000498 w 4181474"/>
                    <a:gd name="connsiteY23" fmla="*/ 1047750 h 5000624"/>
                    <a:gd name="connsiteX24" fmla="*/ 4000498 w 4181474"/>
                    <a:gd name="connsiteY24" fmla="*/ 1171576 h 5000624"/>
                    <a:gd name="connsiteX25" fmla="*/ 3924298 w 4181474"/>
                    <a:gd name="connsiteY25" fmla="*/ 1162050 h 5000624"/>
                    <a:gd name="connsiteX26" fmla="*/ 3876674 w 4181474"/>
                    <a:gd name="connsiteY26" fmla="*/ 1228724 h 5000624"/>
                    <a:gd name="connsiteX27" fmla="*/ 3895726 w 4181474"/>
                    <a:gd name="connsiteY27" fmla="*/ 1295400 h 5000624"/>
                    <a:gd name="connsiteX28" fmla="*/ 3886202 w 4181474"/>
                    <a:gd name="connsiteY28" fmla="*/ 1352550 h 5000624"/>
                    <a:gd name="connsiteX29" fmla="*/ 3971926 w 4181474"/>
                    <a:gd name="connsiteY29" fmla="*/ 1466850 h 5000624"/>
                    <a:gd name="connsiteX30" fmla="*/ 4067174 w 4181474"/>
                    <a:gd name="connsiteY30" fmla="*/ 1495424 h 5000624"/>
                    <a:gd name="connsiteX31" fmla="*/ 4000498 w 4181474"/>
                    <a:gd name="connsiteY31" fmla="*/ 1638300 h 5000624"/>
                    <a:gd name="connsiteX32" fmla="*/ 4000498 w 4181474"/>
                    <a:gd name="connsiteY32" fmla="*/ 1724024 h 5000624"/>
                    <a:gd name="connsiteX33" fmla="*/ 3857626 w 4181474"/>
                    <a:gd name="connsiteY33" fmla="*/ 1800224 h 5000624"/>
                    <a:gd name="connsiteX34" fmla="*/ 3771898 w 4181474"/>
                    <a:gd name="connsiteY34" fmla="*/ 2000250 h 5000624"/>
                    <a:gd name="connsiteX35" fmla="*/ 3724274 w 4181474"/>
                    <a:gd name="connsiteY35" fmla="*/ 2000250 h 5000624"/>
                    <a:gd name="connsiteX36" fmla="*/ 3667126 w 4181474"/>
                    <a:gd name="connsiteY36" fmla="*/ 2066924 h 5000624"/>
                    <a:gd name="connsiteX37" fmla="*/ 3657602 w 4181474"/>
                    <a:gd name="connsiteY37" fmla="*/ 2162176 h 5000624"/>
                    <a:gd name="connsiteX38" fmla="*/ 3600450 w 4181474"/>
                    <a:gd name="connsiteY38" fmla="*/ 2171700 h 5000624"/>
                    <a:gd name="connsiteX39" fmla="*/ 3505202 w 4181474"/>
                    <a:gd name="connsiteY39" fmla="*/ 2133600 h 5000624"/>
                    <a:gd name="connsiteX40" fmla="*/ 3390898 w 4181474"/>
                    <a:gd name="connsiteY40" fmla="*/ 2143124 h 5000624"/>
                    <a:gd name="connsiteX41" fmla="*/ 3324226 w 4181474"/>
                    <a:gd name="connsiteY41" fmla="*/ 2209800 h 5000624"/>
                    <a:gd name="connsiteX42" fmla="*/ 3333750 w 4181474"/>
                    <a:gd name="connsiteY42" fmla="*/ 2324100 h 5000624"/>
                    <a:gd name="connsiteX43" fmla="*/ 3295650 w 4181474"/>
                    <a:gd name="connsiteY43" fmla="*/ 2352676 h 5000624"/>
                    <a:gd name="connsiteX44" fmla="*/ 3219450 w 4181474"/>
                    <a:gd name="connsiteY44" fmla="*/ 2352676 h 5000624"/>
                    <a:gd name="connsiteX45" fmla="*/ 3181350 w 4181474"/>
                    <a:gd name="connsiteY45" fmla="*/ 2466976 h 5000624"/>
                    <a:gd name="connsiteX46" fmla="*/ 3257550 w 4181474"/>
                    <a:gd name="connsiteY46" fmla="*/ 2524124 h 5000624"/>
                    <a:gd name="connsiteX47" fmla="*/ 3390898 w 4181474"/>
                    <a:gd name="connsiteY47" fmla="*/ 2524124 h 5000624"/>
                    <a:gd name="connsiteX48" fmla="*/ 3400426 w 4181474"/>
                    <a:gd name="connsiteY48" fmla="*/ 2609850 h 5000624"/>
                    <a:gd name="connsiteX49" fmla="*/ 3495674 w 4181474"/>
                    <a:gd name="connsiteY49" fmla="*/ 2609850 h 5000624"/>
                    <a:gd name="connsiteX50" fmla="*/ 3533774 w 4181474"/>
                    <a:gd name="connsiteY50" fmla="*/ 2686050 h 5000624"/>
                    <a:gd name="connsiteX51" fmla="*/ 3590926 w 4181474"/>
                    <a:gd name="connsiteY51" fmla="*/ 2667000 h 5000624"/>
                    <a:gd name="connsiteX52" fmla="*/ 3629026 w 4181474"/>
                    <a:gd name="connsiteY52" fmla="*/ 2705100 h 5000624"/>
                    <a:gd name="connsiteX53" fmla="*/ 3638550 w 4181474"/>
                    <a:gd name="connsiteY53" fmla="*/ 2762250 h 5000624"/>
                    <a:gd name="connsiteX54" fmla="*/ 3676650 w 4181474"/>
                    <a:gd name="connsiteY54" fmla="*/ 2838450 h 5000624"/>
                    <a:gd name="connsiteX55" fmla="*/ 3705226 w 4181474"/>
                    <a:gd name="connsiteY55" fmla="*/ 2971800 h 5000624"/>
                    <a:gd name="connsiteX56" fmla="*/ 3800474 w 4181474"/>
                    <a:gd name="connsiteY56" fmla="*/ 2990850 h 5000624"/>
                    <a:gd name="connsiteX57" fmla="*/ 3848098 w 4181474"/>
                    <a:gd name="connsiteY57" fmla="*/ 3095624 h 5000624"/>
                    <a:gd name="connsiteX58" fmla="*/ 3771898 w 4181474"/>
                    <a:gd name="connsiteY58" fmla="*/ 3162300 h 5000624"/>
                    <a:gd name="connsiteX59" fmla="*/ 3762374 w 4181474"/>
                    <a:gd name="connsiteY59" fmla="*/ 3238500 h 5000624"/>
                    <a:gd name="connsiteX60" fmla="*/ 3819526 w 4181474"/>
                    <a:gd name="connsiteY60" fmla="*/ 3333750 h 5000624"/>
                    <a:gd name="connsiteX61" fmla="*/ 3924298 w 4181474"/>
                    <a:gd name="connsiteY61" fmla="*/ 3333750 h 5000624"/>
                    <a:gd name="connsiteX62" fmla="*/ 3933826 w 4181474"/>
                    <a:gd name="connsiteY62" fmla="*/ 3457576 h 5000624"/>
                    <a:gd name="connsiteX63" fmla="*/ 4057650 w 4181474"/>
                    <a:gd name="connsiteY63" fmla="*/ 3533776 h 5000624"/>
                    <a:gd name="connsiteX64" fmla="*/ 4105274 w 4181474"/>
                    <a:gd name="connsiteY64" fmla="*/ 3629024 h 5000624"/>
                    <a:gd name="connsiteX65" fmla="*/ 4095750 w 4181474"/>
                    <a:gd name="connsiteY65" fmla="*/ 3771900 h 5000624"/>
                    <a:gd name="connsiteX66" fmla="*/ 4057650 w 4181474"/>
                    <a:gd name="connsiteY66" fmla="*/ 3781424 h 5000624"/>
                    <a:gd name="connsiteX67" fmla="*/ 4019550 w 4181474"/>
                    <a:gd name="connsiteY67" fmla="*/ 3867150 h 5000624"/>
                    <a:gd name="connsiteX68" fmla="*/ 4048126 w 4181474"/>
                    <a:gd name="connsiteY68" fmla="*/ 3905250 h 5000624"/>
                    <a:gd name="connsiteX69" fmla="*/ 4143374 w 4181474"/>
                    <a:gd name="connsiteY69" fmla="*/ 4029076 h 5000624"/>
                    <a:gd name="connsiteX70" fmla="*/ 3962402 w 4181474"/>
                    <a:gd name="connsiteY70" fmla="*/ 4048124 h 5000624"/>
                    <a:gd name="connsiteX71" fmla="*/ 4010026 w 4181474"/>
                    <a:gd name="connsiteY71" fmla="*/ 4143376 h 5000624"/>
                    <a:gd name="connsiteX72" fmla="*/ 4000498 w 4181474"/>
                    <a:gd name="connsiteY72" fmla="*/ 4305300 h 5000624"/>
                    <a:gd name="connsiteX73" fmla="*/ 3886202 w 4181474"/>
                    <a:gd name="connsiteY73" fmla="*/ 4362450 h 5000624"/>
                    <a:gd name="connsiteX74" fmla="*/ 3895314 w 4181474"/>
                    <a:gd name="connsiteY74" fmla="*/ 4480936 h 5000624"/>
                    <a:gd name="connsiteX75" fmla="*/ 3771898 w 4181474"/>
                    <a:gd name="connsiteY75" fmla="*/ 4467224 h 5000624"/>
                    <a:gd name="connsiteX76" fmla="*/ 3724274 w 4181474"/>
                    <a:gd name="connsiteY76" fmla="*/ 4524376 h 5000624"/>
                    <a:gd name="connsiteX77" fmla="*/ 3505202 w 4181474"/>
                    <a:gd name="connsiteY77" fmla="*/ 4648200 h 5000624"/>
                    <a:gd name="connsiteX78" fmla="*/ 3409950 w 4181474"/>
                    <a:gd name="connsiteY78" fmla="*/ 4638676 h 5000624"/>
                    <a:gd name="connsiteX79" fmla="*/ 3324226 w 4181474"/>
                    <a:gd name="connsiteY79" fmla="*/ 4552950 h 5000624"/>
                    <a:gd name="connsiteX80" fmla="*/ 3267074 w 4181474"/>
                    <a:gd name="connsiteY80" fmla="*/ 4562476 h 5000624"/>
                    <a:gd name="connsiteX81" fmla="*/ 3124202 w 4181474"/>
                    <a:gd name="connsiteY81" fmla="*/ 4438650 h 5000624"/>
                    <a:gd name="connsiteX82" fmla="*/ 2933698 w 4181474"/>
                    <a:gd name="connsiteY82" fmla="*/ 4505324 h 5000624"/>
                    <a:gd name="connsiteX83" fmla="*/ 2819402 w 4181474"/>
                    <a:gd name="connsiteY83" fmla="*/ 4600576 h 5000624"/>
                    <a:gd name="connsiteX84" fmla="*/ 2733674 w 4181474"/>
                    <a:gd name="connsiteY84" fmla="*/ 4562476 h 5000624"/>
                    <a:gd name="connsiteX85" fmla="*/ 2714626 w 4181474"/>
                    <a:gd name="connsiteY85" fmla="*/ 4467224 h 5000624"/>
                    <a:gd name="connsiteX86" fmla="*/ 2533650 w 4181474"/>
                    <a:gd name="connsiteY86" fmla="*/ 4381500 h 5000624"/>
                    <a:gd name="connsiteX87" fmla="*/ 2466974 w 4181474"/>
                    <a:gd name="connsiteY87" fmla="*/ 4419600 h 5000624"/>
                    <a:gd name="connsiteX88" fmla="*/ 2419350 w 4181474"/>
                    <a:gd name="connsiteY88" fmla="*/ 4391024 h 5000624"/>
                    <a:gd name="connsiteX89" fmla="*/ 2381250 w 4181474"/>
                    <a:gd name="connsiteY89" fmla="*/ 4381500 h 5000624"/>
                    <a:gd name="connsiteX90" fmla="*/ 2400300 w 4181474"/>
                    <a:gd name="connsiteY90" fmla="*/ 4267200 h 5000624"/>
                    <a:gd name="connsiteX91" fmla="*/ 2305050 w 4181474"/>
                    <a:gd name="connsiteY91" fmla="*/ 4248150 h 5000624"/>
                    <a:gd name="connsiteX92" fmla="*/ 2324100 w 4181474"/>
                    <a:gd name="connsiteY92" fmla="*/ 4152900 h 5000624"/>
                    <a:gd name="connsiteX93" fmla="*/ 2133600 w 4181474"/>
                    <a:gd name="connsiteY93" fmla="*/ 4010024 h 5000624"/>
                    <a:gd name="connsiteX94" fmla="*/ 2124074 w 4181474"/>
                    <a:gd name="connsiteY94" fmla="*/ 3943350 h 5000624"/>
                    <a:gd name="connsiteX95" fmla="*/ 2076450 w 4181474"/>
                    <a:gd name="connsiteY95" fmla="*/ 3962400 h 5000624"/>
                    <a:gd name="connsiteX96" fmla="*/ 2066926 w 4181474"/>
                    <a:gd name="connsiteY96" fmla="*/ 4019550 h 5000624"/>
                    <a:gd name="connsiteX97" fmla="*/ 1952626 w 4181474"/>
                    <a:gd name="connsiteY97" fmla="*/ 4095750 h 5000624"/>
                    <a:gd name="connsiteX98" fmla="*/ 1847850 w 4181474"/>
                    <a:gd name="connsiteY98" fmla="*/ 4114800 h 5000624"/>
                    <a:gd name="connsiteX99" fmla="*/ 1638300 w 4181474"/>
                    <a:gd name="connsiteY99" fmla="*/ 4181476 h 5000624"/>
                    <a:gd name="connsiteX100" fmla="*/ 1495426 w 4181474"/>
                    <a:gd name="connsiteY100" fmla="*/ 4171950 h 5000624"/>
                    <a:gd name="connsiteX101" fmla="*/ 1228726 w 4181474"/>
                    <a:gd name="connsiteY101" fmla="*/ 4600576 h 5000624"/>
                    <a:gd name="connsiteX102" fmla="*/ 1190626 w 4181474"/>
                    <a:gd name="connsiteY102" fmla="*/ 5000624 h 5000624"/>
                    <a:gd name="connsiteX103" fmla="*/ 1104900 w 4181474"/>
                    <a:gd name="connsiteY103" fmla="*/ 4962524 h 5000624"/>
                    <a:gd name="connsiteX104" fmla="*/ 1019174 w 4181474"/>
                    <a:gd name="connsiteY104" fmla="*/ 4972050 h 5000624"/>
                    <a:gd name="connsiteX105" fmla="*/ 971550 w 4181474"/>
                    <a:gd name="connsiteY105" fmla="*/ 4905376 h 5000624"/>
                    <a:gd name="connsiteX106" fmla="*/ 866774 w 4181474"/>
                    <a:gd name="connsiteY106" fmla="*/ 4752976 h 5000624"/>
                    <a:gd name="connsiteX107" fmla="*/ 809626 w 4181474"/>
                    <a:gd name="connsiteY107" fmla="*/ 4619624 h 5000624"/>
                    <a:gd name="connsiteX108" fmla="*/ 723900 w 4181474"/>
                    <a:gd name="connsiteY108" fmla="*/ 4562476 h 5000624"/>
                    <a:gd name="connsiteX109" fmla="*/ 628650 w 4181474"/>
                    <a:gd name="connsiteY109" fmla="*/ 4648200 h 5000624"/>
                    <a:gd name="connsiteX110" fmla="*/ 495300 w 4181474"/>
                    <a:gd name="connsiteY110" fmla="*/ 4657724 h 5000624"/>
                    <a:gd name="connsiteX111" fmla="*/ 390526 w 4181474"/>
                    <a:gd name="connsiteY111" fmla="*/ 4705350 h 5000624"/>
                    <a:gd name="connsiteX112" fmla="*/ 304800 w 4181474"/>
                    <a:gd name="connsiteY112" fmla="*/ 4619624 h 5000624"/>
                    <a:gd name="connsiteX113" fmla="*/ 304800 w 4181474"/>
                    <a:gd name="connsiteY113" fmla="*/ 4572000 h 5000624"/>
                    <a:gd name="connsiteX114" fmla="*/ 333374 w 4181474"/>
                    <a:gd name="connsiteY114" fmla="*/ 4514850 h 5000624"/>
                    <a:gd name="connsiteX115" fmla="*/ 342900 w 4181474"/>
                    <a:gd name="connsiteY115" fmla="*/ 4429124 h 5000624"/>
                    <a:gd name="connsiteX116" fmla="*/ 390526 w 4181474"/>
                    <a:gd name="connsiteY116" fmla="*/ 4238624 h 5000624"/>
                    <a:gd name="connsiteX117" fmla="*/ 400050 w 4181474"/>
                    <a:gd name="connsiteY117" fmla="*/ 4162424 h 5000624"/>
                    <a:gd name="connsiteX118" fmla="*/ 504826 w 4181474"/>
                    <a:gd name="connsiteY118" fmla="*/ 4095750 h 5000624"/>
                    <a:gd name="connsiteX119" fmla="*/ 390526 w 4181474"/>
                    <a:gd name="connsiteY119" fmla="*/ 3933824 h 5000624"/>
                    <a:gd name="connsiteX120" fmla="*/ 381000 w 4181474"/>
                    <a:gd name="connsiteY120" fmla="*/ 3848100 h 5000624"/>
                    <a:gd name="connsiteX121" fmla="*/ 333374 w 4181474"/>
                    <a:gd name="connsiteY121" fmla="*/ 3724276 h 5000624"/>
                    <a:gd name="connsiteX122" fmla="*/ 361950 w 4181474"/>
                    <a:gd name="connsiteY122" fmla="*/ 3600450 h 5000624"/>
                    <a:gd name="connsiteX123" fmla="*/ 238126 w 4181474"/>
                    <a:gd name="connsiteY123" fmla="*/ 3438524 h 5000624"/>
                    <a:gd name="connsiteX124" fmla="*/ 200026 w 4181474"/>
                    <a:gd name="connsiteY124" fmla="*/ 3457576 h 5000624"/>
                    <a:gd name="connsiteX125" fmla="*/ 85726 w 4181474"/>
                    <a:gd name="connsiteY125" fmla="*/ 3438524 h 5000624"/>
                    <a:gd name="connsiteX126" fmla="*/ 95250 w 4181474"/>
                    <a:gd name="connsiteY126" fmla="*/ 3276600 h 5000624"/>
                    <a:gd name="connsiteX127" fmla="*/ 85726 w 4181474"/>
                    <a:gd name="connsiteY127" fmla="*/ 3190876 h 5000624"/>
                    <a:gd name="connsiteX128" fmla="*/ 0 w 4181474"/>
                    <a:gd name="connsiteY128" fmla="*/ 3171824 h 5000624"/>
                    <a:gd name="connsiteX129" fmla="*/ 0 w 4181474"/>
                    <a:gd name="connsiteY129" fmla="*/ 3067050 h 5000624"/>
                    <a:gd name="connsiteX130" fmla="*/ 19050 w 4181474"/>
                    <a:gd name="connsiteY130" fmla="*/ 2943224 h 5000624"/>
                    <a:gd name="connsiteX131" fmla="*/ 114300 w 4181474"/>
                    <a:gd name="connsiteY131" fmla="*/ 2809876 h 5000624"/>
                    <a:gd name="connsiteX132" fmla="*/ 133350 w 4181474"/>
                    <a:gd name="connsiteY132" fmla="*/ 2686050 h 5000624"/>
                    <a:gd name="connsiteX133" fmla="*/ 142874 w 4181474"/>
                    <a:gd name="connsiteY133" fmla="*/ 2600324 h 5000624"/>
                    <a:gd name="connsiteX134" fmla="*/ 276226 w 4181474"/>
                    <a:gd name="connsiteY134" fmla="*/ 2533650 h 5000624"/>
                    <a:gd name="connsiteX135" fmla="*/ 495300 w 4181474"/>
                    <a:gd name="connsiteY135" fmla="*/ 2619376 h 5000624"/>
                    <a:gd name="connsiteX136" fmla="*/ 609600 w 4181474"/>
                    <a:gd name="connsiteY136" fmla="*/ 2628900 h 5000624"/>
                    <a:gd name="connsiteX137" fmla="*/ 676274 w 4181474"/>
                    <a:gd name="connsiteY137" fmla="*/ 2705100 h 5000624"/>
                    <a:gd name="connsiteX138" fmla="*/ 723900 w 4181474"/>
                    <a:gd name="connsiteY138" fmla="*/ 2571750 h 5000624"/>
                    <a:gd name="connsiteX139" fmla="*/ 914400 w 4181474"/>
                    <a:gd name="connsiteY139" fmla="*/ 2590800 h 5000624"/>
                    <a:gd name="connsiteX140" fmla="*/ 971550 w 4181474"/>
                    <a:gd name="connsiteY140" fmla="*/ 2533650 h 5000624"/>
                    <a:gd name="connsiteX141" fmla="*/ 1000126 w 4181474"/>
                    <a:gd name="connsiteY141" fmla="*/ 2562224 h 5000624"/>
                    <a:gd name="connsiteX142" fmla="*/ 1104900 w 4181474"/>
                    <a:gd name="connsiteY142" fmla="*/ 2524124 h 5000624"/>
                    <a:gd name="connsiteX143" fmla="*/ 1133474 w 4181474"/>
                    <a:gd name="connsiteY143" fmla="*/ 2571750 h 5000624"/>
                    <a:gd name="connsiteX144" fmla="*/ 1247774 w 4181474"/>
                    <a:gd name="connsiteY144" fmla="*/ 2552700 h 5000624"/>
                    <a:gd name="connsiteX145" fmla="*/ 1276350 w 4181474"/>
                    <a:gd name="connsiteY145" fmla="*/ 2533650 h 5000624"/>
                    <a:gd name="connsiteX146" fmla="*/ 1371600 w 4181474"/>
                    <a:gd name="connsiteY146" fmla="*/ 2524124 h 5000624"/>
                    <a:gd name="connsiteX147" fmla="*/ 1438274 w 4181474"/>
                    <a:gd name="connsiteY147" fmla="*/ 2476500 h 5000624"/>
                    <a:gd name="connsiteX148" fmla="*/ 1485900 w 4181474"/>
                    <a:gd name="connsiteY148" fmla="*/ 2476500 h 5000624"/>
                    <a:gd name="connsiteX149" fmla="*/ 1533526 w 4181474"/>
                    <a:gd name="connsiteY149" fmla="*/ 2524124 h 5000624"/>
                    <a:gd name="connsiteX150" fmla="*/ 1571626 w 4181474"/>
                    <a:gd name="connsiteY150" fmla="*/ 2514600 h 5000624"/>
                    <a:gd name="connsiteX151" fmla="*/ 1571626 w 4181474"/>
                    <a:gd name="connsiteY151" fmla="*/ 2352676 h 5000624"/>
                    <a:gd name="connsiteX152" fmla="*/ 1657350 w 4181474"/>
                    <a:gd name="connsiteY152" fmla="*/ 2333624 h 5000624"/>
                    <a:gd name="connsiteX153" fmla="*/ 1657350 w 4181474"/>
                    <a:gd name="connsiteY153" fmla="*/ 2181224 h 5000624"/>
                    <a:gd name="connsiteX154" fmla="*/ 1590674 w 4181474"/>
                    <a:gd name="connsiteY154" fmla="*/ 2076450 h 5000624"/>
                    <a:gd name="connsiteX155" fmla="*/ 1485900 w 4181474"/>
                    <a:gd name="connsiteY155" fmla="*/ 2019300 h 5000624"/>
                    <a:gd name="connsiteX156" fmla="*/ 1533526 w 4181474"/>
                    <a:gd name="connsiteY156" fmla="*/ 1971676 h 5000624"/>
                    <a:gd name="connsiteX157" fmla="*/ 1495426 w 4181474"/>
                    <a:gd name="connsiteY157" fmla="*/ 1924050 h 5000624"/>
                    <a:gd name="connsiteX158" fmla="*/ 1390650 w 4181474"/>
                    <a:gd name="connsiteY158" fmla="*/ 1895476 h 5000624"/>
                    <a:gd name="connsiteX159" fmla="*/ 1438274 w 4181474"/>
                    <a:gd name="connsiteY159" fmla="*/ 1847850 h 5000624"/>
                    <a:gd name="connsiteX160" fmla="*/ 1438274 w 4181474"/>
                    <a:gd name="connsiteY160" fmla="*/ 1771650 h 5000624"/>
                    <a:gd name="connsiteX161" fmla="*/ 1343026 w 4181474"/>
                    <a:gd name="connsiteY161" fmla="*/ 1781176 h 5000624"/>
                    <a:gd name="connsiteX162" fmla="*/ 1381126 w 4181474"/>
                    <a:gd name="connsiteY162" fmla="*/ 1543050 h 5000624"/>
                    <a:gd name="connsiteX163" fmla="*/ 1466850 w 4181474"/>
                    <a:gd name="connsiteY163" fmla="*/ 1504950 h 5000624"/>
                    <a:gd name="connsiteX164" fmla="*/ 1422096 w 4181474"/>
                    <a:gd name="connsiteY164" fmla="*/ 1434464 h 5000624"/>
                    <a:gd name="connsiteX165" fmla="*/ 1436370 w 4181474"/>
                    <a:gd name="connsiteY165" fmla="*/ 1432560 h 5000624"/>
                    <a:gd name="connsiteX166" fmla="*/ 1504950 w 4181474"/>
                    <a:gd name="connsiteY166" fmla="*/ 1295400 h 5000624"/>
                    <a:gd name="connsiteX167" fmla="*/ 1504950 w 4181474"/>
                    <a:gd name="connsiteY167" fmla="*/ 1203960 h 5000624"/>
                    <a:gd name="connsiteX168" fmla="*/ 1482090 w 4181474"/>
                    <a:gd name="connsiteY168" fmla="*/ 1135380 h 5000624"/>
                    <a:gd name="connsiteX169" fmla="*/ 1558290 w 4181474"/>
                    <a:gd name="connsiteY169" fmla="*/ 1104900 h 5000624"/>
                    <a:gd name="connsiteX170" fmla="*/ 1733550 w 4181474"/>
                    <a:gd name="connsiteY170" fmla="*/ 830580 h 5000624"/>
                    <a:gd name="connsiteX171" fmla="*/ 1687830 w 4181474"/>
                    <a:gd name="connsiteY171" fmla="*/ 762000 h 5000624"/>
                    <a:gd name="connsiteX172" fmla="*/ 1626870 w 4181474"/>
                    <a:gd name="connsiteY172" fmla="*/ 739140 h 5000624"/>
                    <a:gd name="connsiteX173" fmla="*/ 1558290 w 4181474"/>
                    <a:gd name="connsiteY173" fmla="*/ 632460 h 5000624"/>
                    <a:gd name="connsiteX174" fmla="*/ 1562906 w 4181474"/>
                    <a:gd name="connsiteY174" fmla="*/ 618968 h 5000624"/>
                    <a:gd name="connsiteX175" fmla="*/ 1550670 w 4181474"/>
                    <a:gd name="connsiteY175" fmla="*/ 617220 h 5000624"/>
                    <a:gd name="connsiteX176" fmla="*/ 1657350 w 4181474"/>
                    <a:gd name="connsiteY176" fmla="*/ 632460 h 5000624"/>
                    <a:gd name="connsiteX177" fmla="*/ 1718310 w 4181474"/>
                    <a:gd name="connsiteY177" fmla="*/ 548640 h 5000624"/>
                    <a:gd name="connsiteX178" fmla="*/ 1695450 w 4181474"/>
                    <a:gd name="connsiteY178" fmla="*/ 449580 h 5000624"/>
                    <a:gd name="connsiteX179" fmla="*/ 1756410 w 4181474"/>
                    <a:gd name="connsiteY179" fmla="*/ 441960 h 5000624"/>
                    <a:gd name="connsiteX180" fmla="*/ 1824990 w 4181474"/>
                    <a:gd name="connsiteY180" fmla="*/ 480060 h 5000624"/>
                    <a:gd name="connsiteX181" fmla="*/ 1893570 w 4181474"/>
                    <a:gd name="connsiteY181" fmla="*/ 411480 h 5000624"/>
                    <a:gd name="connsiteX182" fmla="*/ 2007870 w 4181474"/>
                    <a:gd name="connsiteY182" fmla="*/ 434340 h 5000624"/>
                    <a:gd name="connsiteX183" fmla="*/ 2099310 w 4181474"/>
                    <a:gd name="connsiteY183" fmla="*/ 563880 h 5000624"/>
                    <a:gd name="connsiteX184" fmla="*/ 2068830 w 4181474"/>
                    <a:gd name="connsiteY184" fmla="*/ 685800 h 5000624"/>
                    <a:gd name="connsiteX185" fmla="*/ 2145030 w 4181474"/>
                    <a:gd name="connsiteY185" fmla="*/ 685800 h 5000624"/>
                    <a:gd name="connsiteX186" fmla="*/ 2259330 w 4181474"/>
                    <a:gd name="connsiteY186" fmla="*/ 586740 h 5000624"/>
                    <a:gd name="connsiteX187" fmla="*/ 2343150 w 4181474"/>
                    <a:gd name="connsiteY187" fmla="*/ 525780 h 5000624"/>
                    <a:gd name="connsiteX188" fmla="*/ 2366010 w 4181474"/>
                    <a:gd name="connsiteY188" fmla="*/ 365760 h 5000624"/>
                    <a:gd name="connsiteX189" fmla="*/ 2465070 w 4181474"/>
                    <a:gd name="connsiteY189" fmla="*/ 320040 h 5000624"/>
                    <a:gd name="connsiteX190" fmla="*/ 2503170 w 4181474"/>
                    <a:gd name="connsiteY190" fmla="*/ 213360 h 5000624"/>
                    <a:gd name="connsiteX191" fmla="*/ 2647950 w 4181474"/>
                    <a:gd name="connsiteY191" fmla="*/ 53340 h 5000624"/>
                    <a:gd name="connsiteX192" fmla="*/ 2754630 w 4181474"/>
                    <a:gd name="connsiteY192" fmla="*/ 53340 h 5000624"/>
                    <a:gd name="connsiteX193" fmla="*/ 2830830 w 4181474"/>
                    <a:gd name="connsiteY193" fmla="*/ 121920 h 5000624"/>
                    <a:gd name="connsiteX194" fmla="*/ 2922270 w 4181474"/>
                    <a:gd name="connsiteY194" fmla="*/ 30480 h 5000624"/>
                    <a:gd name="connsiteX195" fmla="*/ 2967990 w 4181474"/>
                    <a:gd name="connsiteY195" fmla="*/ 45720 h 5000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</a:cxnLst>
                  <a:rect l="l" t="t" r="r" b="b"/>
                  <a:pathLst>
                    <a:path w="4181474" h="5000624">
                      <a:moveTo>
                        <a:pt x="3021330" y="0"/>
                      </a:moveTo>
                      <a:lnTo>
                        <a:pt x="3059430" y="30480"/>
                      </a:lnTo>
                      <a:lnTo>
                        <a:pt x="3128010" y="7620"/>
                      </a:lnTo>
                      <a:lnTo>
                        <a:pt x="3173730" y="15240"/>
                      </a:lnTo>
                      <a:lnTo>
                        <a:pt x="3128010" y="137160"/>
                      </a:lnTo>
                      <a:lnTo>
                        <a:pt x="3257550" y="114300"/>
                      </a:lnTo>
                      <a:lnTo>
                        <a:pt x="3310890" y="106680"/>
                      </a:lnTo>
                      <a:lnTo>
                        <a:pt x="3303270" y="60960"/>
                      </a:lnTo>
                      <a:lnTo>
                        <a:pt x="3394710" y="15240"/>
                      </a:lnTo>
                      <a:lnTo>
                        <a:pt x="3409950" y="121920"/>
                      </a:lnTo>
                      <a:lnTo>
                        <a:pt x="3569970" y="198120"/>
                      </a:lnTo>
                      <a:lnTo>
                        <a:pt x="3638550" y="152400"/>
                      </a:lnTo>
                      <a:lnTo>
                        <a:pt x="3714750" y="160020"/>
                      </a:lnTo>
                      <a:lnTo>
                        <a:pt x="3851910" y="289560"/>
                      </a:lnTo>
                      <a:lnTo>
                        <a:pt x="3989070" y="281940"/>
                      </a:lnTo>
                      <a:lnTo>
                        <a:pt x="3975862" y="282674"/>
                      </a:lnTo>
                      <a:lnTo>
                        <a:pt x="3990974" y="352424"/>
                      </a:lnTo>
                      <a:lnTo>
                        <a:pt x="4086226" y="381000"/>
                      </a:lnTo>
                      <a:lnTo>
                        <a:pt x="4095750" y="438150"/>
                      </a:lnTo>
                      <a:lnTo>
                        <a:pt x="4181474" y="514350"/>
                      </a:lnTo>
                      <a:lnTo>
                        <a:pt x="4171950" y="647700"/>
                      </a:lnTo>
                      <a:lnTo>
                        <a:pt x="3952874" y="942976"/>
                      </a:lnTo>
                      <a:lnTo>
                        <a:pt x="3943350" y="1028700"/>
                      </a:lnTo>
                      <a:lnTo>
                        <a:pt x="4000498" y="1047750"/>
                      </a:lnTo>
                      <a:lnTo>
                        <a:pt x="4000498" y="1171576"/>
                      </a:lnTo>
                      <a:lnTo>
                        <a:pt x="3924298" y="1162050"/>
                      </a:lnTo>
                      <a:lnTo>
                        <a:pt x="3876674" y="1228724"/>
                      </a:lnTo>
                      <a:lnTo>
                        <a:pt x="3895726" y="1295400"/>
                      </a:lnTo>
                      <a:lnTo>
                        <a:pt x="3886202" y="1352550"/>
                      </a:lnTo>
                      <a:lnTo>
                        <a:pt x="3971926" y="1466850"/>
                      </a:lnTo>
                      <a:lnTo>
                        <a:pt x="4067174" y="1495424"/>
                      </a:lnTo>
                      <a:lnTo>
                        <a:pt x="4000498" y="1638300"/>
                      </a:lnTo>
                      <a:lnTo>
                        <a:pt x="4000498" y="1724024"/>
                      </a:lnTo>
                      <a:lnTo>
                        <a:pt x="3857626" y="1800224"/>
                      </a:lnTo>
                      <a:lnTo>
                        <a:pt x="3771898" y="2000250"/>
                      </a:lnTo>
                      <a:lnTo>
                        <a:pt x="3724274" y="2000250"/>
                      </a:lnTo>
                      <a:lnTo>
                        <a:pt x="3667126" y="2066924"/>
                      </a:lnTo>
                      <a:lnTo>
                        <a:pt x="3657602" y="2162176"/>
                      </a:lnTo>
                      <a:lnTo>
                        <a:pt x="3600450" y="2171700"/>
                      </a:lnTo>
                      <a:lnTo>
                        <a:pt x="3505202" y="2133600"/>
                      </a:lnTo>
                      <a:lnTo>
                        <a:pt x="3390898" y="2143124"/>
                      </a:lnTo>
                      <a:lnTo>
                        <a:pt x="3324226" y="2209800"/>
                      </a:lnTo>
                      <a:lnTo>
                        <a:pt x="3333750" y="2324100"/>
                      </a:lnTo>
                      <a:lnTo>
                        <a:pt x="3295650" y="2352676"/>
                      </a:lnTo>
                      <a:lnTo>
                        <a:pt x="3219450" y="2352676"/>
                      </a:lnTo>
                      <a:lnTo>
                        <a:pt x="3181350" y="2466976"/>
                      </a:lnTo>
                      <a:lnTo>
                        <a:pt x="3257550" y="2524124"/>
                      </a:lnTo>
                      <a:lnTo>
                        <a:pt x="3390898" y="2524124"/>
                      </a:lnTo>
                      <a:lnTo>
                        <a:pt x="3400426" y="2609850"/>
                      </a:lnTo>
                      <a:lnTo>
                        <a:pt x="3495674" y="2609850"/>
                      </a:lnTo>
                      <a:lnTo>
                        <a:pt x="3533774" y="2686050"/>
                      </a:lnTo>
                      <a:lnTo>
                        <a:pt x="3590926" y="2667000"/>
                      </a:lnTo>
                      <a:lnTo>
                        <a:pt x="3629026" y="2705100"/>
                      </a:lnTo>
                      <a:lnTo>
                        <a:pt x="3638550" y="2762250"/>
                      </a:lnTo>
                      <a:lnTo>
                        <a:pt x="3676650" y="2838450"/>
                      </a:lnTo>
                      <a:lnTo>
                        <a:pt x="3705226" y="2971800"/>
                      </a:lnTo>
                      <a:lnTo>
                        <a:pt x="3800474" y="2990850"/>
                      </a:lnTo>
                      <a:lnTo>
                        <a:pt x="3848098" y="3095624"/>
                      </a:lnTo>
                      <a:lnTo>
                        <a:pt x="3771898" y="3162300"/>
                      </a:lnTo>
                      <a:lnTo>
                        <a:pt x="3762374" y="3238500"/>
                      </a:lnTo>
                      <a:lnTo>
                        <a:pt x="3819526" y="3333750"/>
                      </a:lnTo>
                      <a:lnTo>
                        <a:pt x="3924298" y="3333750"/>
                      </a:lnTo>
                      <a:lnTo>
                        <a:pt x="3933826" y="3457576"/>
                      </a:lnTo>
                      <a:lnTo>
                        <a:pt x="4057650" y="3533776"/>
                      </a:lnTo>
                      <a:lnTo>
                        <a:pt x="4105274" y="3629024"/>
                      </a:lnTo>
                      <a:lnTo>
                        <a:pt x="4095750" y="3771900"/>
                      </a:lnTo>
                      <a:lnTo>
                        <a:pt x="4057650" y="3781424"/>
                      </a:lnTo>
                      <a:lnTo>
                        <a:pt x="4019550" y="3867150"/>
                      </a:lnTo>
                      <a:lnTo>
                        <a:pt x="4048126" y="3905250"/>
                      </a:lnTo>
                      <a:lnTo>
                        <a:pt x="4143374" y="4029076"/>
                      </a:lnTo>
                      <a:lnTo>
                        <a:pt x="3962402" y="4048124"/>
                      </a:lnTo>
                      <a:lnTo>
                        <a:pt x="4010026" y="4143376"/>
                      </a:lnTo>
                      <a:lnTo>
                        <a:pt x="4000498" y="4305300"/>
                      </a:lnTo>
                      <a:lnTo>
                        <a:pt x="3886202" y="4362450"/>
                      </a:lnTo>
                      <a:lnTo>
                        <a:pt x="3895314" y="4480936"/>
                      </a:lnTo>
                      <a:lnTo>
                        <a:pt x="3771898" y="4467224"/>
                      </a:lnTo>
                      <a:lnTo>
                        <a:pt x="3724274" y="4524376"/>
                      </a:lnTo>
                      <a:lnTo>
                        <a:pt x="3505202" y="4648200"/>
                      </a:lnTo>
                      <a:lnTo>
                        <a:pt x="3409950" y="4638676"/>
                      </a:lnTo>
                      <a:lnTo>
                        <a:pt x="3324226" y="4552950"/>
                      </a:lnTo>
                      <a:lnTo>
                        <a:pt x="3267074" y="4562476"/>
                      </a:lnTo>
                      <a:lnTo>
                        <a:pt x="3124202" y="4438650"/>
                      </a:lnTo>
                      <a:lnTo>
                        <a:pt x="2933698" y="4505324"/>
                      </a:lnTo>
                      <a:lnTo>
                        <a:pt x="2819402" y="4600576"/>
                      </a:lnTo>
                      <a:lnTo>
                        <a:pt x="2733674" y="4562476"/>
                      </a:lnTo>
                      <a:lnTo>
                        <a:pt x="2714626" y="4467224"/>
                      </a:lnTo>
                      <a:lnTo>
                        <a:pt x="2533650" y="4381500"/>
                      </a:lnTo>
                      <a:lnTo>
                        <a:pt x="2466974" y="4419600"/>
                      </a:lnTo>
                      <a:lnTo>
                        <a:pt x="2419350" y="4391024"/>
                      </a:lnTo>
                      <a:lnTo>
                        <a:pt x="2381250" y="4381500"/>
                      </a:lnTo>
                      <a:lnTo>
                        <a:pt x="2400300" y="4267200"/>
                      </a:lnTo>
                      <a:lnTo>
                        <a:pt x="2305050" y="4248150"/>
                      </a:lnTo>
                      <a:lnTo>
                        <a:pt x="2324100" y="4152900"/>
                      </a:lnTo>
                      <a:lnTo>
                        <a:pt x="2133600" y="4010024"/>
                      </a:lnTo>
                      <a:lnTo>
                        <a:pt x="2124074" y="3943350"/>
                      </a:lnTo>
                      <a:lnTo>
                        <a:pt x="2076450" y="3962400"/>
                      </a:lnTo>
                      <a:lnTo>
                        <a:pt x="2066926" y="4019550"/>
                      </a:lnTo>
                      <a:lnTo>
                        <a:pt x="1952626" y="4095750"/>
                      </a:lnTo>
                      <a:lnTo>
                        <a:pt x="1847850" y="4114800"/>
                      </a:lnTo>
                      <a:lnTo>
                        <a:pt x="1638300" y="4181476"/>
                      </a:lnTo>
                      <a:lnTo>
                        <a:pt x="1495426" y="4171950"/>
                      </a:lnTo>
                      <a:lnTo>
                        <a:pt x="1228726" y="4600576"/>
                      </a:lnTo>
                      <a:lnTo>
                        <a:pt x="1190626" y="5000624"/>
                      </a:lnTo>
                      <a:lnTo>
                        <a:pt x="1104900" y="4962524"/>
                      </a:lnTo>
                      <a:lnTo>
                        <a:pt x="1019174" y="4972050"/>
                      </a:lnTo>
                      <a:lnTo>
                        <a:pt x="971550" y="4905376"/>
                      </a:lnTo>
                      <a:lnTo>
                        <a:pt x="866774" y="4752976"/>
                      </a:lnTo>
                      <a:lnTo>
                        <a:pt x="809626" y="4619624"/>
                      </a:lnTo>
                      <a:lnTo>
                        <a:pt x="723900" y="4562476"/>
                      </a:lnTo>
                      <a:lnTo>
                        <a:pt x="628650" y="4648200"/>
                      </a:lnTo>
                      <a:lnTo>
                        <a:pt x="495300" y="4657724"/>
                      </a:lnTo>
                      <a:lnTo>
                        <a:pt x="390526" y="4705350"/>
                      </a:lnTo>
                      <a:lnTo>
                        <a:pt x="304800" y="4619624"/>
                      </a:lnTo>
                      <a:lnTo>
                        <a:pt x="304800" y="4572000"/>
                      </a:lnTo>
                      <a:lnTo>
                        <a:pt x="333374" y="4514850"/>
                      </a:lnTo>
                      <a:lnTo>
                        <a:pt x="342900" y="4429124"/>
                      </a:lnTo>
                      <a:lnTo>
                        <a:pt x="390526" y="4238624"/>
                      </a:lnTo>
                      <a:lnTo>
                        <a:pt x="400050" y="4162424"/>
                      </a:lnTo>
                      <a:lnTo>
                        <a:pt x="504826" y="4095750"/>
                      </a:lnTo>
                      <a:lnTo>
                        <a:pt x="390526" y="3933824"/>
                      </a:lnTo>
                      <a:lnTo>
                        <a:pt x="381000" y="3848100"/>
                      </a:lnTo>
                      <a:lnTo>
                        <a:pt x="333374" y="3724276"/>
                      </a:lnTo>
                      <a:lnTo>
                        <a:pt x="361950" y="3600450"/>
                      </a:lnTo>
                      <a:lnTo>
                        <a:pt x="238126" y="3438524"/>
                      </a:lnTo>
                      <a:lnTo>
                        <a:pt x="200026" y="3457576"/>
                      </a:lnTo>
                      <a:lnTo>
                        <a:pt x="85726" y="3438524"/>
                      </a:lnTo>
                      <a:lnTo>
                        <a:pt x="95250" y="3276600"/>
                      </a:lnTo>
                      <a:lnTo>
                        <a:pt x="85726" y="3190876"/>
                      </a:lnTo>
                      <a:lnTo>
                        <a:pt x="0" y="3171824"/>
                      </a:lnTo>
                      <a:lnTo>
                        <a:pt x="0" y="3067050"/>
                      </a:lnTo>
                      <a:lnTo>
                        <a:pt x="19050" y="2943224"/>
                      </a:lnTo>
                      <a:lnTo>
                        <a:pt x="114300" y="2809876"/>
                      </a:lnTo>
                      <a:lnTo>
                        <a:pt x="133350" y="2686050"/>
                      </a:lnTo>
                      <a:lnTo>
                        <a:pt x="142874" y="2600324"/>
                      </a:lnTo>
                      <a:lnTo>
                        <a:pt x="276226" y="2533650"/>
                      </a:lnTo>
                      <a:lnTo>
                        <a:pt x="495300" y="2619376"/>
                      </a:lnTo>
                      <a:lnTo>
                        <a:pt x="609600" y="2628900"/>
                      </a:lnTo>
                      <a:lnTo>
                        <a:pt x="676274" y="2705100"/>
                      </a:lnTo>
                      <a:lnTo>
                        <a:pt x="723900" y="2571750"/>
                      </a:lnTo>
                      <a:lnTo>
                        <a:pt x="914400" y="2590800"/>
                      </a:lnTo>
                      <a:lnTo>
                        <a:pt x="971550" y="2533650"/>
                      </a:lnTo>
                      <a:lnTo>
                        <a:pt x="1000126" y="2562224"/>
                      </a:lnTo>
                      <a:lnTo>
                        <a:pt x="1104900" y="2524124"/>
                      </a:lnTo>
                      <a:lnTo>
                        <a:pt x="1133474" y="2571750"/>
                      </a:lnTo>
                      <a:lnTo>
                        <a:pt x="1247774" y="2552700"/>
                      </a:lnTo>
                      <a:lnTo>
                        <a:pt x="1276350" y="2533650"/>
                      </a:lnTo>
                      <a:lnTo>
                        <a:pt x="1371600" y="2524124"/>
                      </a:lnTo>
                      <a:lnTo>
                        <a:pt x="1438274" y="2476500"/>
                      </a:lnTo>
                      <a:lnTo>
                        <a:pt x="1485900" y="2476500"/>
                      </a:lnTo>
                      <a:lnTo>
                        <a:pt x="1533526" y="2524124"/>
                      </a:lnTo>
                      <a:lnTo>
                        <a:pt x="1571626" y="2514600"/>
                      </a:lnTo>
                      <a:lnTo>
                        <a:pt x="1571626" y="2352676"/>
                      </a:lnTo>
                      <a:lnTo>
                        <a:pt x="1657350" y="2333624"/>
                      </a:lnTo>
                      <a:lnTo>
                        <a:pt x="1657350" y="2181224"/>
                      </a:lnTo>
                      <a:lnTo>
                        <a:pt x="1590674" y="2076450"/>
                      </a:lnTo>
                      <a:lnTo>
                        <a:pt x="1485900" y="2019300"/>
                      </a:lnTo>
                      <a:lnTo>
                        <a:pt x="1533526" y="1971676"/>
                      </a:lnTo>
                      <a:lnTo>
                        <a:pt x="1495426" y="1924050"/>
                      </a:lnTo>
                      <a:lnTo>
                        <a:pt x="1390650" y="1895476"/>
                      </a:lnTo>
                      <a:lnTo>
                        <a:pt x="1438274" y="1847850"/>
                      </a:lnTo>
                      <a:lnTo>
                        <a:pt x="1438274" y="1771650"/>
                      </a:lnTo>
                      <a:lnTo>
                        <a:pt x="1343026" y="1781176"/>
                      </a:lnTo>
                      <a:lnTo>
                        <a:pt x="1381126" y="1543050"/>
                      </a:lnTo>
                      <a:lnTo>
                        <a:pt x="1466850" y="1504950"/>
                      </a:lnTo>
                      <a:lnTo>
                        <a:pt x="1422096" y="1434464"/>
                      </a:lnTo>
                      <a:lnTo>
                        <a:pt x="1436370" y="1432560"/>
                      </a:lnTo>
                      <a:lnTo>
                        <a:pt x="1504950" y="1295400"/>
                      </a:lnTo>
                      <a:lnTo>
                        <a:pt x="1504950" y="1203960"/>
                      </a:lnTo>
                      <a:lnTo>
                        <a:pt x="1482090" y="1135380"/>
                      </a:lnTo>
                      <a:lnTo>
                        <a:pt x="1558290" y="1104900"/>
                      </a:lnTo>
                      <a:lnTo>
                        <a:pt x="1733550" y="830580"/>
                      </a:lnTo>
                      <a:lnTo>
                        <a:pt x="1687830" y="762000"/>
                      </a:lnTo>
                      <a:lnTo>
                        <a:pt x="1626870" y="739140"/>
                      </a:lnTo>
                      <a:lnTo>
                        <a:pt x="1558290" y="632460"/>
                      </a:lnTo>
                      <a:lnTo>
                        <a:pt x="1562906" y="618968"/>
                      </a:lnTo>
                      <a:lnTo>
                        <a:pt x="1550670" y="617220"/>
                      </a:lnTo>
                      <a:lnTo>
                        <a:pt x="1657350" y="632460"/>
                      </a:lnTo>
                      <a:lnTo>
                        <a:pt x="1718310" y="548640"/>
                      </a:lnTo>
                      <a:lnTo>
                        <a:pt x="1695450" y="449580"/>
                      </a:lnTo>
                      <a:lnTo>
                        <a:pt x="1756410" y="441960"/>
                      </a:lnTo>
                      <a:lnTo>
                        <a:pt x="1824990" y="480060"/>
                      </a:lnTo>
                      <a:lnTo>
                        <a:pt x="1893570" y="411480"/>
                      </a:lnTo>
                      <a:lnTo>
                        <a:pt x="2007870" y="434340"/>
                      </a:lnTo>
                      <a:lnTo>
                        <a:pt x="2099310" y="563880"/>
                      </a:lnTo>
                      <a:lnTo>
                        <a:pt x="2068830" y="685800"/>
                      </a:lnTo>
                      <a:lnTo>
                        <a:pt x="2145030" y="685800"/>
                      </a:lnTo>
                      <a:lnTo>
                        <a:pt x="2259330" y="586740"/>
                      </a:lnTo>
                      <a:lnTo>
                        <a:pt x="2343150" y="525780"/>
                      </a:lnTo>
                      <a:lnTo>
                        <a:pt x="2366010" y="365760"/>
                      </a:lnTo>
                      <a:lnTo>
                        <a:pt x="2465070" y="320040"/>
                      </a:lnTo>
                      <a:lnTo>
                        <a:pt x="2503170" y="213360"/>
                      </a:lnTo>
                      <a:lnTo>
                        <a:pt x="2647950" y="53340"/>
                      </a:lnTo>
                      <a:lnTo>
                        <a:pt x="2754630" y="53340"/>
                      </a:lnTo>
                      <a:lnTo>
                        <a:pt x="2830830" y="121920"/>
                      </a:lnTo>
                      <a:lnTo>
                        <a:pt x="2922270" y="30480"/>
                      </a:lnTo>
                      <a:lnTo>
                        <a:pt x="2967990" y="4572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5E13A741-04C3-ACC4-E959-B06EB538F830}"/>
                    </a:ext>
                  </a:extLst>
                </p:cNvPr>
                <p:cNvSpPr/>
                <p:nvPr/>
              </p:nvSpPr>
              <p:spPr>
                <a:xfrm>
                  <a:off x="2380802" y="1816174"/>
                  <a:ext cx="595987" cy="612271"/>
                </a:xfrm>
                <a:custGeom>
                  <a:avLst/>
                  <a:gdLst>
                    <a:gd name="connsiteX0" fmla="*/ 571500 w 2905124"/>
                    <a:gd name="connsiteY0" fmla="*/ 0 h 2984500"/>
                    <a:gd name="connsiteX1" fmla="*/ 742948 w 2905124"/>
                    <a:gd name="connsiteY1" fmla="*/ 38100 h 2984500"/>
                    <a:gd name="connsiteX2" fmla="*/ 800100 w 2905124"/>
                    <a:gd name="connsiteY2" fmla="*/ 85726 h 2984500"/>
                    <a:gd name="connsiteX3" fmla="*/ 809624 w 2905124"/>
                    <a:gd name="connsiteY3" fmla="*/ 152400 h 2984500"/>
                    <a:gd name="connsiteX4" fmla="*/ 809624 w 2905124"/>
                    <a:gd name="connsiteY4" fmla="*/ 219074 h 2984500"/>
                    <a:gd name="connsiteX5" fmla="*/ 866772 w 2905124"/>
                    <a:gd name="connsiteY5" fmla="*/ 266700 h 2984500"/>
                    <a:gd name="connsiteX6" fmla="*/ 952500 w 2905124"/>
                    <a:gd name="connsiteY6" fmla="*/ 257174 h 2984500"/>
                    <a:gd name="connsiteX7" fmla="*/ 971548 w 2905124"/>
                    <a:gd name="connsiteY7" fmla="*/ 219074 h 2984500"/>
                    <a:gd name="connsiteX8" fmla="*/ 1000124 w 2905124"/>
                    <a:gd name="connsiteY8" fmla="*/ 190500 h 2984500"/>
                    <a:gd name="connsiteX9" fmla="*/ 1152524 w 2905124"/>
                    <a:gd name="connsiteY9" fmla="*/ 180974 h 2984500"/>
                    <a:gd name="connsiteX10" fmla="*/ 1209676 w 2905124"/>
                    <a:gd name="connsiteY10" fmla="*/ 200026 h 2984500"/>
                    <a:gd name="connsiteX11" fmla="*/ 1266824 w 2905124"/>
                    <a:gd name="connsiteY11" fmla="*/ 180974 h 2984500"/>
                    <a:gd name="connsiteX12" fmla="*/ 1314448 w 2905124"/>
                    <a:gd name="connsiteY12" fmla="*/ 228600 h 2984500"/>
                    <a:gd name="connsiteX13" fmla="*/ 1314448 w 2905124"/>
                    <a:gd name="connsiteY13" fmla="*/ 352426 h 2984500"/>
                    <a:gd name="connsiteX14" fmla="*/ 1524000 w 2905124"/>
                    <a:gd name="connsiteY14" fmla="*/ 352426 h 2984500"/>
                    <a:gd name="connsiteX15" fmla="*/ 1533524 w 2905124"/>
                    <a:gd name="connsiteY15" fmla="*/ 266700 h 2984500"/>
                    <a:gd name="connsiteX16" fmla="*/ 1562100 w 2905124"/>
                    <a:gd name="connsiteY16" fmla="*/ 228600 h 2984500"/>
                    <a:gd name="connsiteX17" fmla="*/ 1676400 w 2905124"/>
                    <a:gd name="connsiteY17" fmla="*/ 228600 h 2984500"/>
                    <a:gd name="connsiteX18" fmla="*/ 1676804 w 2905124"/>
                    <a:gd name="connsiteY18" fmla="*/ 227466 h 2984500"/>
                    <a:gd name="connsiteX19" fmla="*/ 1685924 w 2905124"/>
                    <a:gd name="connsiteY19" fmla="*/ 233362 h 2984500"/>
                    <a:gd name="connsiteX20" fmla="*/ 1833564 w 2905124"/>
                    <a:gd name="connsiteY20" fmla="*/ 252414 h 2984500"/>
                    <a:gd name="connsiteX21" fmla="*/ 1866900 w 2905124"/>
                    <a:gd name="connsiteY21" fmla="*/ 295274 h 2984500"/>
                    <a:gd name="connsiteX22" fmla="*/ 1871660 w 2905124"/>
                    <a:gd name="connsiteY22" fmla="*/ 342900 h 2984500"/>
                    <a:gd name="connsiteX23" fmla="*/ 1938336 w 2905124"/>
                    <a:gd name="connsiteY23" fmla="*/ 381000 h 2984500"/>
                    <a:gd name="connsiteX24" fmla="*/ 2052636 w 2905124"/>
                    <a:gd name="connsiteY24" fmla="*/ 381000 h 2984500"/>
                    <a:gd name="connsiteX25" fmla="*/ 2181224 w 2905124"/>
                    <a:gd name="connsiteY25" fmla="*/ 471488 h 2984500"/>
                    <a:gd name="connsiteX26" fmla="*/ 2247900 w 2905124"/>
                    <a:gd name="connsiteY26" fmla="*/ 419100 h 2984500"/>
                    <a:gd name="connsiteX27" fmla="*/ 2286000 w 2905124"/>
                    <a:gd name="connsiteY27" fmla="*/ 442914 h 2984500"/>
                    <a:gd name="connsiteX28" fmla="*/ 2322544 w 2905124"/>
                    <a:gd name="connsiteY28" fmla="*/ 429210 h 2984500"/>
                    <a:gd name="connsiteX29" fmla="*/ 2362200 w 2905124"/>
                    <a:gd name="connsiteY29" fmla="*/ 495300 h 2984500"/>
                    <a:gd name="connsiteX30" fmla="*/ 2400300 w 2905124"/>
                    <a:gd name="connsiteY30" fmla="*/ 504826 h 2984500"/>
                    <a:gd name="connsiteX31" fmla="*/ 2400300 w 2905124"/>
                    <a:gd name="connsiteY31" fmla="*/ 609600 h 2984500"/>
                    <a:gd name="connsiteX32" fmla="*/ 2476500 w 2905124"/>
                    <a:gd name="connsiteY32" fmla="*/ 666750 h 2984500"/>
                    <a:gd name="connsiteX33" fmla="*/ 2447924 w 2905124"/>
                    <a:gd name="connsiteY33" fmla="*/ 742950 h 2984500"/>
                    <a:gd name="connsiteX34" fmla="*/ 2581276 w 2905124"/>
                    <a:gd name="connsiteY34" fmla="*/ 952500 h 2984500"/>
                    <a:gd name="connsiteX35" fmla="*/ 2714624 w 2905124"/>
                    <a:gd name="connsiteY35" fmla="*/ 1009650 h 2984500"/>
                    <a:gd name="connsiteX36" fmla="*/ 2800348 w 2905124"/>
                    <a:gd name="connsiteY36" fmla="*/ 1076326 h 2984500"/>
                    <a:gd name="connsiteX37" fmla="*/ 2905124 w 2905124"/>
                    <a:gd name="connsiteY37" fmla="*/ 1104900 h 2984500"/>
                    <a:gd name="connsiteX38" fmla="*/ 2867024 w 2905124"/>
                    <a:gd name="connsiteY38" fmla="*/ 1200150 h 2984500"/>
                    <a:gd name="connsiteX39" fmla="*/ 2905124 w 2905124"/>
                    <a:gd name="connsiteY39" fmla="*/ 1304926 h 2984500"/>
                    <a:gd name="connsiteX40" fmla="*/ 2876548 w 2905124"/>
                    <a:gd name="connsiteY40" fmla="*/ 1495426 h 2984500"/>
                    <a:gd name="connsiteX41" fmla="*/ 2847972 w 2905124"/>
                    <a:gd name="connsiteY41" fmla="*/ 1581150 h 2984500"/>
                    <a:gd name="connsiteX42" fmla="*/ 2809876 w 2905124"/>
                    <a:gd name="connsiteY42" fmla="*/ 1695450 h 2984500"/>
                    <a:gd name="connsiteX43" fmla="*/ 2686048 w 2905124"/>
                    <a:gd name="connsiteY43" fmla="*/ 1724026 h 2984500"/>
                    <a:gd name="connsiteX44" fmla="*/ 2609848 w 2905124"/>
                    <a:gd name="connsiteY44" fmla="*/ 1828800 h 2984500"/>
                    <a:gd name="connsiteX45" fmla="*/ 2486024 w 2905124"/>
                    <a:gd name="connsiteY45" fmla="*/ 1895474 h 2984500"/>
                    <a:gd name="connsiteX46" fmla="*/ 2371724 w 2905124"/>
                    <a:gd name="connsiteY46" fmla="*/ 1905000 h 2984500"/>
                    <a:gd name="connsiteX47" fmla="*/ 2286000 w 2905124"/>
                    <a:gd name="connsiteY47" fmla="*/ 1943100 h 2984500"/>
                    <a:gd name="connsiteX48" fmla="*/ 2251912 w 2905124"/>
                    <a:gd name="connsiteY48" fmla="*/ 2147638 h 2984500"/>
                    <a:gd name="connsiteX49" fmla="*/ 2143124 w 2905124"/>
                    <a:gd name="connsiteY49" fmla="*/ 2209800 h 2984500"/>
                    <a:gd name="connsiteX50" fmla="*/ 2079624 w 2905124"/>
                    <a:gd name="connsiteY50" fmla="*/ 2165350 h 2984500"/>
                    <a:gd name="connsiteX51" fmla="*/ 1990724 w 2905124"/>
                    <a:gd name="connsiteY51" fmla="*/ 2216150 h 2984500"/>
                    <a:gd name="connsiteX52" fmla="*/ 1844676 w 2905124"/>
                    <a:gd name="connsiteY52" fmla="*/ 2203450 h 2984500"/>
                    <a:gd name="connsiteX53" fmla="*/ 1711324 w 2905124"/>
                    <a:gd name="connsiteY53" fmla="*/ 2254250 h 2984500"/>
                    <a:gd name="connsiteX54" fmla="*/ 1533524 w 2905124"/>
                    <a:gd name="connsiteY54" fmla="*/ 2260600 h 2984500"/>
                    <a:gd name="connsiteX55" fmla="*/ 1501772 w 2905124"/>
                    <a:gd name="connsiteY55" fmla="*/ 2171700 h 2984500"/>
                    <a:gd name="connsiteX56" fmla="*/ 1323972 w 2905124"/>
                    <a:gd name="connsiteY56" fmla="*/ 2139950 h 2984500"/>
                    <a:gd name="connsiteX57" fmla="*/ 1311276 w 2905124"/>
                    <a:gd name="connsiteY57" fmla="*/ 2038350 h 2984500"/>
                    <a:gd name="connsiteX58" fmla="*/ 1222372 w 2905124"/>
                    <a:gd name="connsiteY58" fmla="*/ 1968500 h 2984500"/>
                    <a:gd name="connsiteX59" fmla="*/ 1101724 w 2905124"/>
                    <a:gd name="connsiteY59" fmla="*/ 2076450 h 2984500"/>
                    <a:gd name="connsiteX60" fmla="*/ 1089024 w 2905124"/>
                    <a:gd name="connsiteY60" fmla="*/ 2374900 h 2984500"/>
                    <a:gd name="connsiteX61" fmla="*/ 1006476 w 2905124"/>
                    <a:gd name="connsiteY61" fmla="*/ 2438400 h 2984500"/>
                    <a:gd name="connsiteX62" fmla="*/ 1038224 w 2905124"/>
                    <a:gd name="connsiteY62" fmla="*/ 2520950 h 2984500"/>
                    <a:gd name="connsiteX63" fmla="*/ 1025524 w 2905124"/>
                    <a:gd name="connsiteY63" fmla="*/ 2692400 h 2984500"/>
                    <a:gd name="connsiteX64" fmla="*/ 1057276 w 2905124"/>
                    <a:gd name="connsiteY64" fmla="*/ 2762250 h 2984500"/>
                    <a:gd name="connsiteX65" fmla="*/ 1076324 w 2905124"/>
                    <a:gd name="connsiteY65" fmla="*/ 2863850 h 2984500"/>
                    <a:gd name="connsiteX66" fmla="*/ 955676 w 2905124"/>
                    <a:gd name="connsiteY66" fmla="*/ 2984500 h 2984500"/>
                    <a:gd name="connsiteX67" fmla="*/ 739772 w 2905124"/>
                    <a:gd name="connsiteY67" fmla="*/ 2959100 h 2984500"/>
                    <a:gd name="connsiteX68" fmla="*/ 720724 w 2905124"/>
                    <a:gd name="connsiteY68" fmla="*/ 2876550 h 2984500"/>
                    <a:gd name="connsiteX69" fmla="*/ 644524 w 2905124"/>
                    <a:gd name="connsiteY69" fmla="*/ 2857500 h 2984500"/>
                    <a:gd name="connsiteX70" fmla="*/ 638172 w 2905124"/>
                    <a:gd name="connsiteY70" fmla="*/ 2768600 h 2984500"/>
                    <a:gd name="connsiteX71" fmla="*/ 542924 w 2905124"/>
                    <a:gd name="connsiteY71" fmla="*/ 2641600 h 2984500"/>
                    <a:gd name="connsiteX72" fmla="*/ 593724 w 2905124"/>
                    <a:gd name="connsiteY72" fmla="*/ 2501900 h 2984500"/>
                    <a:gd name="connsiteX73" fmla="*/ 441324 w 2905124"/>
                    <a:gd name="connsiteY73" fmla="*/ 2393950 h 2984500"/>
                    <a:gd name="connsiteX74" fmla="*/ 333372 w 2905124"/>
                    <a:gd name="connsiteY74" fmla="*/ 2495550 h 2984500"/>
                    <a:gd name="connsiteX75" fmla="*/ 250824 w 2905124"/>
                    <a:gd name="connsiteY75" fmla="*/ 2438400 h 2984500"/>
                    <a:gd name="connsiteX76" fmla="*/ 244476 w 2905124"/>
                    <a:gd name="connsiteY76" fmla="*/ 2286000 h 2984500"/>
                    <a:gd name="connsiteX77" fmla="*/ 136524 w 2905124"/>
                    <a:gd name="connsiteY77" fmla="*/ 2216150 h 2984500"/>
                    <a:gd name="connsiteX78" fmla="*/ 219076 w 2905124"/>
                    <a:gd name="connsiteY78" fmla="*/ 2146300 h 2984500"/>
                    <a:gd name="connsiteX79" fmla="*/ 238124 w 2905124"/>
                    <a:gd name="connsiteY79" fmla="*/ 2019300 h 2984500"/>
                    <a:gd name="connsiteX80" fmla="*/ 200024 w 2905124"/>
                    <a:gd name="connsiteY80" fmla="*/ 1917700 h 2984500"/>
                    <a:gd name="connsiteX81" fmla="*/ 238124 w 2905124"/>
                    <a:gd name="connsiteY81" fmla="*/ 1854200 h 2984500"/>
                    <a:gd name="connsiteX82" fmla="*/ 250824 w 2905124"/>
                    <a:gd name="connsiteY82" fmla="*/ 1727200 h 2984500"/>
                    <a:gd name="connsiteX83" fmla="*/ 263524 w 2905124"/>
                    <a:gd name="connsiteY83" fmla="*/ 1682750 h 2984500"/>
                    <a:gd name="connsiteX84" fmla="*/ 257172 w 2905124"/>
                    <a:gd name="connsiteY84" fmla="*/ 1581150 h 2984500"/>
                    <a:gd name="connsiteX85" fmla="*/ 187324 w 2905124"/>
                    <a:gd name="connsiteY85" fmla="*/ 1524000 h 2984500"/>
                    <a:gd name="connsiteX86" fmla="*/ 174624 w 2905124"/>
                    <a:gd name="connsiteY86" fmla="*/ 1460500 h 2984500"/>
                    <a:gd name="connsiteX87" fmla="*/ 187324 w 2905124"/>
                    <a:gd name="connsiteY87" fmla="*/ 1403350 h 2984500"/>
                    <a:gd name="connsiteX88" fmla="*/ 123824 w 2905124"/>
                    <a:gd name="connsiteY88" fmla="*/ 1225550 h 2984500"/>
                    <a:gd name="connsiteX89" fmla="*/ 113860 w 2905124"/>
                    <a:gd name="connsiteY89" fmla="*/ 1227910 h 2984500"/>
                    <a:gd name="connsiteX90" fmla="*/ 47624 w 2905124"/>
                    <a:gd name="connsiteY90" fmla="*/ 1104900 h 2984500"/>
                    <a:gd name="connsiteX91" fmla="*/ 47624 w 2905124"/>
                    <a:gd name="connsiteY91" fmla="*/ 990600 h 2984500"/>
                    <a:gd name="connsiteX92" fmla="*/ 0 w 2905124"/>
                    <a:gd name="connsiteY92" fmla="*/ 952500 h 2984500"/>
                    <a:gd name="connsiteX93" fmla="*/ 152400 w 2905124"/>
                    <a:gd name="connsiteY93" fmla="*/ 800100 h 2984500"/>
                    <a:gd name="connsiteX94" fmla="*/ 19048 w 2905124"/>
                    <a:gd name="connsiteY94" fmla="*/ 695326 h 2984500"/>
                    <a:gd name="connsiteX95" fmla="*/ 9524 w 2905124"/>
                    <a:gd name="connsiteY95" fmla="*/ 657226 h 2984500"/>
                    <a:gd name="connsiteX96" fmla="*/ 66676 w 2905124"/>
                    <a:gd name="connsiteY96" fmla="*/ 561974 h 2984500"/>
                    <a:gd name="connsiteX97" fmla="*/ 95248 w 2905124"/>
                    <a:gd name="connsiteY97" fmla="*/ 523874 h 2984500"/>
                    <a:gd name="connsiteX98" fmla="*/ 171448 w 2905124"/>
                    <a:gd name="connsiteY98" fmla="*/ 314326 h 2984500"/>
                    <a:gd name="connsiteX99" fmla="*/ 247648 w 2905124"/>
                    <a:gd name="connsiteY99" fmla="*/ 314326 h 2984500"/>
                    <a:gd name="connsiteX100" fmla="*/ 314324 w 2905124"/>
                    <a:gd name="connsiteY100" fmla="*/ 409574 h 298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2905124" h="2984500">
                      <a:moveTo>
                        <a:pt x="571500" y="0"/>
                      </a:moveTo>
                      <a:lnTo>
                        <a:pt x="742948" y="38100"/>
                      </a:lnTo>
                      <a:lnTo>
                        <a:pt x="800100" y="85726"/>
                      </a:lnTo>
                      <a:lnTo>
                        <a:pt x="809624" y="152400"/>
                      </a:lnTo>
                      <a:lnTo>
                        <a:pt x="809624" y="219074"/>
                      </a:lnTo>
                      <a:lnTo>
                        <a:pt x="866772" y="266700"/>
                      </a:lnTo>
                      <a:lnTo>
                        <a:pt x="952500" y="257174"/>
                      </a:lnTo>
                      <a:lnTo>
                        <a:pt x="971548" y="219074"/>
                      </a:lnTo>
                      <a:lnTo>
                        <a:pt x="1000124" y="190500"/>
                      </a:lnTo>
                      <a:lnTo>
                        <a:pt x="1152524" y="180974"/>
                      </a:lnTo>
                      <a:lnTo>
                        <a:pt x="1209676" y="200026"/>
                      </a:lnTo>
                      <a:lnTo>
                        <a:pt x="1266824" y="180974"/>
                      </a:lnTo>
                      <a:lnTo>
                        <a:pt x="1314448" y="228600"/>
                      </a:lnTo>
                      <a:lnTo>
                        <a:pt x="1314448" y="352426"/>
                      </a:lnTo>
                      <a:lnTo>
                        <a:pt x="1524000" y="352426"/>
                      </a:lnTo>
                      <a:lnTo>
                        <a:pt x="1533524" y="266700"/>
                      </a:lnTo>
                      <a:lnTo>
                        <a:pt x="1562100" y="228600"/>
                      </a:lnTo>
                      <a:lnTo>
                        <a:pt x="1676400" y="228600"/>
                      </a:lnTo>
                      <a:lnTo>
                        <a:pt x="1676804" y="227466"/>
                      </a:lnTo>
                      <a:lnTo>
                        <a:pt x="1685924" y="233362"/>
                      </a:lnTo>
                      <a:lnTo>
                        <a:pt x="1833564" y="252414"/>
                      </a:lnTo>
                      <a:lnTo>
                        <a:pt x="1866900" y="295274"/>
                      </a:lnTo>
                      <a:lnTo>
                        <a:pt x="1871660" y="342900"/>
                      </a:lnTo>
                      <a:lnTo>
                        <a:pt x="1938336" y="381000"/>
                      </a:lnTo>
                      <a:lnTo>
                        <a:pt x="2052636" y="381000"/>
                      </a:lnTo>
                      <a:lnTo>
                        <a:pt x="2181224" y="471488"/>
                      </a:lnTo>
                      <a:lnTo>
                        <a:pt x="2247900" y="419100"/>
                      </a:lnTo>
                      <a:lnTo>
                        <a:pt x="2286000" y="442914"/>
                      </a:lnTo>
                      <a:lnTo>
                        <a:pt x="2322544" y="429210"/>
                      </a:lnTo>
                      <a:lnTo>
                        <a:pt x="2362200" y="495300"/>
                      </a:lnTo>
                      <a:lnTo>
                        <a:pt x="2400300" y="504826"/>
                      </a:lnTo>
                      <a:lnTo>
                        <a:pt x="2400300" y="609600"/>
                      </a:lnTo>
                      <a:lnTo>
                        <a:pt x="2476500" y="666750"/>
                      </a:lnTo>
                      <a:lnTo>
                        <a:pt x="2447924" y="742950"/>
                      </a:lnTo>
                      <a:lnTo>
                        <a:pt x="2581276" y="952500"/>
                      </a:lnTo>
                      <a:lnTo>
                        <a:pt x="2714624" y="1009650"/>
                      </a:lnTo>
                      <a:lnTo>
                        <a:pt x="2800348" y="1076326"/>
                      </a:lnTo>
                      <a:lnTo>
                        <a:pt x="2905124" y="1104900"/>
                      </a:lnTo>
                      <a:lnTo>
                        <a:pt x="2867024" y="1200150"/>
                      </a:lnTo>
                      <a:lnTo>
                        <a:pt x="2905124" y="1304926"/>
                      </a:lnTo>
                      <a:lnTo>
                        <a:pt x="2876548" y="1495426"/>
                      </a:lnTo>
                      <a:lnTo>
                        <a:pt x="2847972" y="1581150"/>
                      </a:lnTo>
                      <a:lnTo>
                        <a:pt x="2809876" y="1695450"/>
                      </a:lnTo>
                      <a:lnTo>
                        <a:pt x="2686048" y="1724026"/>
                      </a:lnTo>
                      <a:lnTo>
                        <a:pt x="2609848" y="1828800"/>
                      </a:lnTo>
                      <a:lnTo>
                        <a:pt x="2486024" y="1895474"/>
                      </a:lnTo>
                      <a:lnTo>
                        <a:pt x="2371724" y="1905000"/>
                      </a:lnTo>
                      <a:lnTo>
                        <a:pt x="2286000" y="1943100"/>
                      </a:lnTo>
                      <a:lnTo>
                        <a:pt x="2251912" y="2147638"/>
                      </a:lnTo>
                      <a:lnTo>
                        <a:pt x="2143124" y="2209800"/>
                      </a:lnTo>
                      <a:lnTo>
                        <a:pt x="2079624" y="2165350"/>
                      </a:lnTo>
                      <a:lnTo>
                        <a:pt x="1990724" y="2216150"/>
                      </a:lnTo>
                      <a:lnTo>
                        <a:pt x="1844676" y="2203450"/>
                      </a:lnTo>
                      <a:lnTo>
                        <a:pt x="1711324" y="2254250"/>
                      </a:lnTo>
                      <a:lnTo>
                        <a:pt x="1533524" y="2260600"/>
                      </a:lnTo>
                      <a:lnTo>
                        <a:pt x="1501772" y="2171700"/>
                      </a:lnTo>
                      <a:lnTo>
                        <a:pt x="1323972" y="2139950"/>
                      </a:lnTo>
                      <a:lnTo>
                        <a:pt x="1311276" y="2038350"/>
                      </a:lnTo>
                      <a:lnTo>
                        <a:pt x="1222372" y="1968500"/>
                      </a:lnTo>
                      <a:lnTo>
                        <a:pt x="1101724" y="2076450"/>
                      </a:lnTo>
                      <a:lnTo>
                        <a:pt x="1089024" y="2374900"/>
                      </a:lnTo>
                      <a:lnTo>
                        <a:pt x="1006476" y="2438400"/>
                      </a:lnTo>
                      <a:lnTo>
                        <a:pt x="1038224" y="2520950"/>
                      </a:lnTo>
                      <a:lnTo>
                        <a:pt x="1025524" y="2692400"/>
                      </a:lnTo>
                      <a:lnTo>
                        <a:pt x="1057276" y="2762250"/>
                      </a:lnTo>
                      <a:lnTo>
                        <a:pt x="1076324" y="2863850"/>
                      </a:lnTo>
                      <a:lnTo>
                        <a:pt x="955676" y="2984500"/>
                      </a:lnTo>
                      <a:lnTo>
                        <a:pt x="739772" y="2959100"/>
                      </a:lnTo>
                      <a:lnTo>
                        <a:pt x="720724" y="2876550"/>
                      </a:lnTo>
                      <a:lnTo>
                        <a:pt x="644524" y="2857500"/>
                      </a:lnTo>
                      <a:lnTo>
                        <a:pt x="638172" y="2768600"/>
                      </a:lnTo>
                      <a:lnTo>
                        <a:pt x="542924" y="2641600"/>
                      </a:lnTo>
                      <a:lnTo>
                        <a:pt x="593724" y="2501900"/>
                      </a:lnTo>
                      <a:lnTo>
                        <a:pt x="441324" y="2393950"/>
                      </a:lnTo>
                      <a:lnTo>
                        <a:pt x="333372" y="2495550"/>
                      </a:lnTo>
                      <a:lnTo>
                        <a:pt x="250824" y="2438400"/>
                      </a:lnTo>
                      <a:lnTo>
                        <a:pt x="244476" y="2286000"/>
                      </a:lnTo>
                      <a:lnTo>
                        <a:pt x="136524" y="2216150"/>
                      </a:lnTo>
                      <a:lnTo>
                        <a:pt x="219076" y="2146300"/>
                      </a:lnTo>
                      <a:lnTo>
                        <a:pt x="238124" y="2019300"/>
                      </a:lnTo>
                      <a:lnTo>
                        <a:pt x="200024" y="1917700"/>
                      </a:lnTo>
                      <a:lnTo>
                        <a:pt x="238124" y="1854200"/>
                      </a:lnTo>
                      <a:lnTo>
                        <a:pt x="250824" y="1727200"/>
                      </a:lnTo>
                      <a:lnTo>
                        <a:pt x="263524" y="1682750"/>
                      </a:lnTo>
                      <a:lnTo>
                        <a:pt x="257172" y="1581150"/>
                      </a:lnTo>
                      <a:lnTo>
                        <a:pt x="187324" y="1524000"/>
                      </a:lnTo>
                      <a:lnTo>
                        <a:pt x="174624" y="1460500"/>
                      </a:lnTo>
                      <a:lnTo>
                        <a:pt x="187324" y="1403350"/>
                      </a:lnTo>
                      <a:lnTo>
                        <a:pt x="123824" y="1225550"/>
                      </a:lnTo>
                      <a:lnTo>
                        <a:pt x="113860" y="1227910"/>
                      </a:lnTo>
                      <a:lnTo>
                        <a:pt x="47624" y="1104900"/>
                      </a:lnTo>
                      <a:lnTo>
                        <a:pt x="47624" y="990600"/>
                      </a:lnTo>
                      <a:lnTo>
                        <a:pt x="0" y="952500"/>
                      </a:lnTo>
                      <a:lnTo>
                        <a:pt x="152400" y="800100"/>
                      </a:lnTo>
                      <a:lnTo>
                        <a:pt x="19048" y="695326"/>
                      </a:lnTo>
                      <a:lnTo>
                        <a:pt x="9524" y="657226"/>
                      </a:lnTo>
                      <a:lnTo>
                        <a:pt x="66676" y="561974"/>
                      </a:lnTo>
                      <a:lnTo>
                        <a:pt x="95248" y="523874"/>
                      </a:lnTo>
                      <a:lnTo>
                        <a:pt x="171448" y="314326"/>
                      </a:lnTo>
                      <a:lnTo>
                        <a:pt x="247648" y="314326"/>
                      </a:lnTo>
                      <a:lnTo>
                        <a:pt x="314324" y="409574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AF48F000-49BD-452B-0328-DD62C1CFCCB2}"/>
                    </a:ext>
                  </a:extLst>
                </p:cNvPr>
                <p:cNvSpPr/>
                <p:nvPr/>
              </p:nvSpPr>
              <p:spPr>
                <a:xfrm>
                  <a:off x="666313" y="1560583"/>
                  <a:ext cx="864475" cy="736288"/>
                </a:xfrm>
                <a:custGeom>
                  <a:avLst/>
                  <a:gdLst>
                    <a:gd name="connsiteX0" fmla="*/ 2461260 w 4213860"/>
                    <a:gd name="connsiteY0" fmla="*/ 0 h 3589020"/>
                    <a:gd name="connsiteX1" fmla="*/ 2464990 w 4213860"/>
                    <a:gd name="connsiteY1" fmla="*/ 236 h 3589020"/>
                    <a:gd name="connsiteX2" fmla="*/ 2537460 w 4213860"/>
                    <a:gd name="connsiteY2" fmla="*/ 99060 h 3589020"/>
                    <a:gd name="connsiteX3" fmla="*/ 2590800 w 4213860"/>
                    <a:gd name="connsiteY3" fmla="*/ 144780 h 3589020"/>
                    <a:gd name="connsiteX4" fmla="*/ 2682240 w 4213860"/>
                    <a:gd name="connsiteY4" fmla="*/ 236220 h 3589020"/>
                    <a:gd name="connsiteX5" fmla="*/ 2720340 w 4213860"/>
                    <a:gd name="connsiteY5" fmla="*/ 358140 h 3589020"/>
                    <a:gd name="connsiteX6" fmla="*/ 2735580 w 4213860"/>
                    <a:gd name="connsiteY6" fmla="*/ 426720 h 3589020"/>
                    <a:gd name="connsiteX7" fmla="*/ 2758440 w 4213860"/>
                    <a:gd name="connsiteY7" fmla="*/ 495300 h 3589020"/>
                    <a:gd name="connsiteX8" fmla="*/ 2926080 w 4213860"/>
                    <a:gd name="connsiteY8" fmla="*/ 464820 h 3589020"/>
                    <a:gd name="connsiteX9" fmla="*/ 2964180 w 4213860"/>
                    <a:gd name="connsiteY9" fmla="*/ 533400 h 3589020"/>
                    <a:gd name="connsiteX10" fmla="*/ 3078480 w 4213860"/>
                    <a:gd name="connsiteY10" fmla="*/ 609600 h 3589020"/>
                    <a:gd name="connsiteX11" fmla="*/ 3154680 w 4213860"/>
                    <a:gd name="connsiteY11" fmla="*/ 525780 h 3589020"/>
                    <a:gd name="connsiteX12" fmla="*/ 3208020 w 4213860"/>
                    <a:gd name="connsiteY12" fmla="*/ 556260 h 3589020"/>
                    <a:gd name="connsiteX13" fmla="*/ 3291840 w 4213860"/>
                    <a:gd name="connsiteY13" fmla="*/ 579120 h 3589020"/>
                    <a:gd name="connsiteX14" fmla="*/ 3322320 w 4213860"/>
                    <a:gd name="connsiteY14" fmla="*/ 533400 h 3589020"/>
                    <a:gd name="connsiteX15" fmla="*/ 3390900 w 4213860"/>
                    <a:gd name="connsiteY15" fmla="*/ 533400 h 3589020"/>
                    <a:gd name="connsiteX16" fmla="*/ 3520440 w 4213860"/>
                    <a:gd name="connsiteY16" fmla="*/ 647700 h 3589020"/>
                    <a:gd name="connsiteX17" fmla="*/ 3573780 w 4213860"/>
                    <a:gd name="connsiteY17" fmla="*/ 723900 h 3589020"/>
                    <a:gd name="connsiteX18" fmla="*/ 3649980 w 4213860"/>
                    <a:gd name="connsiteY18" fmla="*/ 746760 h 3589020"/>
                    <a:gd name="connsiteX19" fmla="*/ 3703320 w 4213860"/>
                    <a:gd name="connsiteY19" fmla="*/ 861060 h 3589020"/>
                    <a:gd name="connsiteX20" fmla="*/ 3840480 w 4213860"/>
                    <a:gd name="connsiteY20" fmla="*/ 830580 h 3589020"/>
                    <a:gd name="connsiteX21" fmla="*/ 3878580 w 4213860"/>
                    <a:gd name="connsiteY21" fmla="*/ 807720 h 3589020"/>
                    <a:gd name="connsiteX22" fmla="*/ 3992880 w 4213860"/>
                    <a:gd name="connsiteY22" fmla="*/ 792480 h 3589020"/>
                    <a:gd name="connsiteX23" fmla="*/ 3978606 w 4213860"/>
                    <a:gd name="connsiteY23" fmla="*/ 794384 h 3589020"/>
                    <a:gd name="connsiteX24" fmla="*/ 4023360 w 4213860"/>
                    <a:gd name="connsiteY24" fmla="*/ 864870 h 3589020"/>
                    <a:gd name="connsiteX25" fmla="*/ 3937636 w 4213860"/>
                    <a:gd name="connsiteY25" fmla="*/ 902970 h 3589020"/>
                    <a:gd name="connsiteX26" fmla="*/ 3899536 w 4213860"/>
                    <a:gd name="connsiteY26" fmla="*/ 1141096 h 3589020"/>
                    <a:gd name="connsiteX27" fmla="*/ 3994784 w 4213860"/>
                    <a:gd name="connsiteY27" fmla="*/ 1131570 h 3589020"/>
                    <a:gd name="connsiteX28" fmla="*/ 3994784 w 4213860"/>
                    <a:gd name="connsiteY28" fmla="*/ 1207770 h 3589020"/>
                    <a:gd name="connsiteX29" fmla="*/ 3947160 w 4213860"/>
                    <a:gd name="connsiteY29" fmla="*/ 1255396 h 3589020"/>
                    <a:gd name="connsiteX30" fmla="*/ 4051936 w 4213860"/>
                    <a:gd name="connsiteY30" fmla="*/ 1283970 h 3589020"/>
                    <a:gd name="connsiteX31" fmla="*/ 4090036 w 4213860"/>
                    <a:gd name="connsiteY31" fmla="*/ 1331596 h 3589020"/>
                    <a:gd name="connsiteX32" fmla="*/ 4042410 w 4213860"/>
                    <a:gd name="connsiteY32" fmla="*/ 1379220 h 3589020"/>
                    <a:gd name="connsiteX33" fmla="*/ 4147184 w 4213860"/>
                    <a:gd name="connsiteY33" fmla="*/ 1436370 h 3589020"/>
                    <a:gd name="connsiteX34" fmla="*/ 4213860 w 4213860"/>
                    <a:gd name="connsiteY34" fmla="*/ 1541144 h 3589020"/>
                    <a:gd name="connsiteX35" fmla="*/ 4213860 w 4213860"/>
                    <a:gd name="connsiteY35" fmla="*/ 1693544 h 3589020"/>
                    <a:gd name="connsiteX36" fmla="*/ 4128136 w 4213860"/>
                    <a:gd name="connsiteY36" fmla="*/ 1712596 h 3589020"/>
                    <a:gd name="connsiteX37" fmla="*/ 4128136 w 4213860"/>
                    <a:gd name="connsiteY37" fmla="*/ 1874520 h 3589020"/>
                    <a:gd name="connsiteX38" fmla="*/ 4090036 w 4213860"/>
                    <a:gd name="connsiteY38" fmla="*/ 1884044 h 3589020"/>
                    <a:gd name="connsiteX39" fmla="*/ 4042410 w 4213860"/>
                    <a:gd name="connsiteY39" fmla="*/ 1836420 h 3589020"/>
                    <a:gd name="connsiteX40" fmla="*/ 3994784 w 4213860"/>
                    <a:gd name="connsiteY40" fmla="*/ 1836420 h 3589020"/>
                    <a:gd name="connsiteX41" fmla="*/ 3928110 w 4213860"/>
                    <a:gd name="connsiteY41" fmla="*/ 1884044 h 3589020"/>
                    <a:gd name="connsiteX42" fmla="*/ 3832860 w 4213860"/>
                    <a:gd name="connsiteY42" fmla="*/ 1893570 h 3589020"/>
                    <a:gd name="connsiteX43" fmla="*/ 3804284 w 4213860"/>
                    <a:gd name="connsiteY43" fmla="*/ 1912620 h 3589020"/>
                    <a:gd name="connsiteX44" fmla="*/ 3689984 w 4213860"/>
                    <a:gd name="connsiteY44" fmla="*/ 1931670 h 3589020"/>
                    <a:gd name="connsiteX45" fmla="*/ 3661410 w 4213860"/>
                    <a:gd name="connsiteY45" fmla="*/ 1884044 h 3589020"/>
                    <a:gd name="connsiteX46" fmla="*/ 3556636 w 4213860"/>
                    <a:gd name="connsiteY46" fmla="*/ 1922144 h 3589020"/>
                    <a:gd name="connsiteX47" fmla="*/ 3528060 w 4213860"/>
                    <a:gd name="connsiteY47" fmla="*/ 1893570 h 3589020"/>
                    <a:gd name="connsiteX48" fmla="*/ 3470910 w 4213860"/>
                    <a:gd name="connsiteY48" fmla="*/ 1950720 h 3589020"/>
                    <a:gd name="connsiteX49" fmla="*/ 3280410 w 4213860"/>
                    <a:gd name="connsiteY49" fmla="*/ 1931670 h 3589020"/>
                    <a:gd name="connsiteX50" fmla="*/ 3232784 w 4213860"/>
                    <a:gd name="connsiteY50" fmla="*/ 2065020 h 3589020"/>
                    <a:gd name="connsiteX51" fmla="*/ 3166110 w 4213860"/>
                    <a:gd name="connsiteY51" fmla="*/ 1988820 h 3589020"/>
                    <a:gd name="connsiteX52" fmla="*/ 3051810 w 4213860"/>
                    <a:gd name="connsiteY52" fmla="*/ 1979296 h 3589020"/>
                    <a:gd name="connsiteX53" fmla="*/ 2832736 w 4213860"/>
                    <a:gd name="connsiteY53" fmla="*/ 1893570 h 3589020"/>
                    <a:gd name="connsiteX54" fmla="*/ 2699384 w 4213860"/>
                    <a:gd name="connsiteY54" fmla="*/ 1960244 h 3589020"/>
                    <a:gd name="connsiteX55" fmla="*/ 2689860 w 4213860"/>
                    <a:gd name="connsiteY55" fmla="*/ 2045970 h 3589020"/>
                    <a:gd name="connsiteX56" fmla="*/ 2670810 w 4213860"/>
                    <a:gd name="connsiteY56" fmla="*/ 2169796 h 3589020"/>
                    <a:gd name="connsiteX57" fmla="*/ 2575560 w 4213860"/>
                    <a:gd name="connsiteY57" fmla="*/ 2303144 h 3589020"/>
                    <a:gd name="connsiteX58" fmla="*/ 2561962 w 4213860"/>
                    <a:gd name="connsiteY58" fmla="*/ 2391538 h 3589020"/>
                    <a:gd name="connsiteX59" fmla="*/ 2491740 w 4213860"/>
                    <a:gd name="connsiteY59" fmla="*/ 2354580 h 3589020"/>
                    <a:gd name="connsiteX60" fmla="*/ 2308860 w 4213860"/>
                    <a:gd name="connsiteY60" fmla="*/ 2324100 h 3589020"/>
                    <a:gd name="connsiteX61" fmla="*/ 2270760 w 4213860"/>
                    <a:gd name="connsiteY61" fmla="*/ 2247900 h 3589020"/>
                    <a:gd name="connsiteX62" fmla="*/ 2156460 w 4213860"/>
                    <a:gd name="connsiteY62" fmla="*/ 2263140 h 3589020"/>
                    <a:gd name="connsiteX63" fmla="*/ 2118360 w 4213860"/>
                    <a:gd name="connsiteY63" fmla="*/ 2362200 h 3589020"/>
                    <a:gd name="connsiteX64" fmla="*/ 2179320 w 4213860"/>
                    <a:gd name="connsiteY64" fmla="*/ 2430780 h 3589020"/>
                    <a:gd name="connsiteX65" fmla="*/ 2217420 w 4213860"/>
                    <a:gd name="connsiteY65" fmla="*/ 2659380 h 3589020"/>
                    <a:gd name="connsiteX66" fmla="*/ 2202180 w 4213860"/>
                    <a:gd name="connsiteY66" fmla="*/ 2781300 h 3589020"/>
                    <a:gd name="connsiteX67" fmla="*/ 2026920 w 4213860"/>
                    <a:gd name="connsiteY67" fmla="*/ 2697480 h 3589020"/>
                    <a:gd name="connsiteX68" fmla="*/ 2019300 w 4213860"/>
                    <a:gd name="connsiteY68" fmla="*/ 2895600 h 3589020"/>
                    <a:gd name="connsiteX69" fmla="*/ 1950720 w 4213860"/>
                    <a:gd name="connsiteY69" fmla="*/ 2849880 h 3589020"/>
                    <a:gd name="connsiteX70" fmla="*/ 1882140 w 4213860"/>
                    <a:gd name="connsiteY70" fmla="*/ 2910840 h 3589020"/>
                    <a:gd name="connsiteX71" fmla="*/ 1775460 w 4213860"/>
                    <a:gd name="connsiteY71" fmla="*/ 2910840 h 3589020"/>
                    <a:gd name="connsiteX72" fmla="*/ 1722120 w 4213860"/>
                    <a:gd name="connsiteY72" fmla="*/ 3048000 h 3589020"/>
                    <a:gd name="connsiteX73" fmla="*/ 1623060 w 4213860"/>
                    <a:gd name="connsiteY73" fmla="*/ 3048000 h 3589020"/>
                    <a:gd name="connsiteX74" fmla="*/ 1501140 w 4213860"/>
                    <a:gd name="connsiteY74" fmla="*/ 2933700 h 3589020"/>
                    <a:gd name="connsiteX75" fmla="*/ 1417320 w 4213860"/>
                    <a:gd name="connsiteY75" fmla="*/ 3192780 h 3589020"/>
                    <a:gd name="connsiteX76" fmla="*/ 1394460 w 4213860"/>
                    <a:gd name="connsiteY76" fmla="*/ 3261360 h 3589020"/>
                    <a:gd name="connsiteX77" fmla="*/ 1356360 w 4213860"/>
                    <a:gd name="connsiteY77" fmla="*/ 3284220 h 3589020"/>
                    <a:gd name="connsiteX78" fmla="*/ 1325880 w 4213860"/>
                    <a:gd name="connsiteY78" fmla="*/ 3398520 h 3589020"/>
                    <a:gd name="connsiteX79" fmla="*/ 1272540 w 4213860"/>
                    <a:gd name="connsiteY79" fmla="*/ 3436620 h 3589020"/>
                    <a:gd name="connsiteX80" fmla="*/ 1219200 w 4213860"/>
                    <a:gd name="connsiteY80" fmla="*/ 3314700 h 3589020"/>
                    <a:gd name="connsiteX81" fmla="*/ 1104900 w 4213860"/>
                    <a:gd name="connsiteY81" fmla="*/ 3329940 h 3589020"/>
                    <a:gd name="connsiteX82" fmla="*/ 1089660 w 4213860"/>
                    <a:gd name="connsiteY82" fmla="*/ 3444240 h 3589020"/>
                    <a:gd name="connsiteX83" fmla="*/ 1021080 w 4213860"/>
                    <a:gd name="connsiteY83" fmla="*/ 3451860 h 3589020"/>
                    <a:gd name="connsiteX84" fmla="*/ 967740 w 4213860"/>
                    <a:gd name="connsiteY84" fmla="*/ 3573780 h 3589020"/>
                    <a:gd name="connsiteX85" fmla="*/ 891540 w 4213860"/>
                    <a:gd name="connsiteY85" fmla="*/ 3535680 h 3589020"/>
                    <a:gd name="connsiteX86" fmla="*/ 815340 w 4213860"/>
                    <a:gd name="connsiteY86" fmla="*/ 3558540 h 3589020"/>
                    <a:gd name="connsiteX87" fmla="*/ 762000 w 4213860"/>
                    <a:gd name="connsiteY87" fmla="*/ 3589020 h 3589020"/>
                    <a:gd name="connsiteX88" fmla="*/ 693420 w 4213860"/>
                    <a:gd name="connsiteY88" fmla="*/ 3550920 h 3589020"/>
                    <a:gd name="connsiteX89" fmla="*/ 510540 w 4213860"/>
                    <a:gd name="connsiteY89" fmla="*/ 3497580 h 3589020"/>
                    <a:gd name="connsiteX90" fmla="*/ 228600 w 4213860"/>
                    <a:gd name="connsiteY90" fmla="*/ 3459480 h 3589020"/>
                    <a:gd name="connsiteX91" fmla="*/ 213360 w 4213860"/>
                    <a:gd name="connsiteY91" fmla="*/ 3307080 h 3589020"/>
                    <a:gd name="connsiteX92" fmla="*/ 30480 w 4213860"/>
                    <a:gd name="connsiteY92" fmla="*/ 3147060 h 3589020"/>
                    <a:gd name="connsiteX93" fmla="*/ 45720 w 4213860"/>
                    <a:gd name="connsiteY93" fmla="*/ 3025140 h 3589020"/>
                    <a:gd name="connsiteX94" fmla="*/ 0 w 4213860"/>
                    <a:gd name="connsiteY94" fmla="*/ 2926080 h 3589020"/>
                    <a:gd name="connsiteX95" fmla="*/ 114300 w 4213860"/>
                    <a:gd name="connsiteY95" fmla="*/ 2781300 h 3589020"/>
                    <a:gd name="connsiteX96" fmla="*/ 144780 w 4213860"/>
                    <a:gd name="connsiteY96" fmla="*/ 2903220 h 3589020"/>
                    <a:gd name="connsiteX97" fmla="*/ 220980 w 4213860"/>
                    <a:gd name="connsiteY97" fmla="*/ 2872740 h 3589020"/>
                    <a:gd name="connsiteX98" fmla="*/ 220980 w 4213860"/>
                    <a:gd name="connsiteY98" fmla="*/ 2979420 h 3589020"/>
                    <a:gd name="connsiteX99" fmla="*/ 220980 w 4213860"/>
                    <a:gd name="connsiteY99" fmla="*/ 3009900 h 3589020"/>
                    <a:gd name="connsiteX100" fmla="*/ 404404 w 4213860"/>
                    <a:gd name="connsiteY100" fmla="*/ 3009900 h 3589020"/>
                    <a:gd name="connsiteX101" fmla="*/ 461010 w 4213860"/>
                    <a:gd name="connsiteY101" fmla="*/ 2960370 h 3589020"/>
                    <a:gd name="connsiteX102" fmla="*/ 518160 w 4213860"/>
                    <a:gd name="connsiteY102" fmla="*/ 2941320 h 3589020"/>
                    <a:gd name="connsiteX103" fmla="*/ 524510 w 4213860"/>
                    <a:gd name="connsiteY103" fmla="*/ 2896870 h 3589020"/>
                    <a:gd name="connsiteX104" fmla="*/ 645160 w 4213860"/>
                    <a:gd name="connsiteY104" fmla="*/ 2827020 h 3589020"/>
                    <a:gd name="connsiteX105" fmla="*/ 657860 w 4213860"/>
                    <a:gd name="connsiteY105" fmla="*/ 2896870 h 3589020"/>
                    <a:gd name="connsiteX106" fmla="*/ 588010 w 4213860"/>
                    <a:gd name="connsiteY106" fmla="*/ 2922270 h 3589020"/>
                    <a:gd name="connsiteX107" fmla="*/ 588010 w 4213860"/>
                    <a:gd name="connsiteY107" fmla="*/ 2973070 h 3589020"/>
                    <a:gd name="connsiteX108" fmla="*/ 542648 w 4213860"/>
                    <a:gd name="connsiteY108" fmla="*/ 3032390 h 3589020"/>
                    <a:gd name="connsiteX109" fmla="*/ 548640 w 4213860"/>
                    <a:gd name="connsiteY109" fmla="*/ 3040380 h 3589020"/>
                    <a:gd name="connsiteX110" fmla="*/ 632460 w 4213860"/>
                    <a:gd name="connsiteY110" fmla="*/ 3070860 h 3589020"/>
                    <a:gd name="connsiteX111" fmla="*/ 762000 w 4213860"/>
                    <a:gd name="connsiteY111" fmla="*/ 3040380 h 3589020"/>
                    <a:gd name="connsiteX112" fmla="*/ 891540 w 4213860"/>
                    <a:gd name="connsiteY112" fmla="*/ 3017520 h 3589020"/>
                    <a:gd name="connsiteX113" fmla="*/ 899160 w 4213860"/>
                    <a:gd name="connsiteY113" fmla="*/ 2926080 h 3589020"/>
                    <a:gd name="connsiteX114" fmla="*/ 853440 w 4213860"/>
                    <a:gd name="connsiteY114" fmla="*/ 2910840 h 3589020"/>
                    <a:gd name="connsiteX115" fmla="*/ 845820 w 4213860"/>
                    <a:gd name="connsiteY115" fmla="*/ 2872740 h 3589020"/>
                    <a:gd name="connsiteX116" fmla="*/ 762000 w 4213860"/>
                    <a:gd name="connsiteY116" fmla="*/ 2834640 h 3589020"/>
                    <a:gd name="connsiteX117" fmla="*/ 807720 w 4213860"/>
                    <a:gd name="connsiteY117" fmla="*/ 2766060 h 3589020"/>
                    <a:gd name="connsiteX118" fmla="*/ 899160 w 4213860"/>
                    <a:gd name="connsiteY118" fmla="*/ 2750820 h 3589020"/>
                    <a:gd name="connsiteX119" fmla="*/ 1143000 w 4213860"/>
                    <a:gd name="connsiteY119" fmla="*/ 2872740 h 3589020"/>
                    <a:gd name="connsiteX120" fmla="*/ 1104900 w 4213860"/>
                    <a:gd name="connsiteY120" fmla="*/ 2766060 h 3589020"/>
                    <a:gd name="connsiteX121" fmla="*/ 1120140 w 4213860"/>
                    <a:gd name="connsiteY121" fmla="*/ 2727960 h 3589020"/>
                    <a:gd name="connsiteX122" fmla="*/ 1211580 w 4213860"/>
                    <a:gd name="connsiteY122" fmla="*/ 2773680 h 3589020"/>
                    <a:gd name="connsiteX123" fmla="*/ 1226820 w 4213860"/>
                    <a:gd name="connsiteY123" fmla="*/ 2697480 h 3589020"/>
                    <a:gd name="connsiteX124" fmla="*/ 1173480 w 4213860"/>
                    <a:gd name="connsiteY124" fmla="*/ 2628900 h 3589020"/>
                    <a:gd name="connsiteX125" fmla="*/ 1143000 w 4213860"/>
                    <a:gd name="connsiteY125" fmla="*/ 2575560 h 3589020"/>
                    <a:gd name="connsiteX126" fmla="*/ 1120140 w 4213860"/>
                    <a:gd name="connsiteY126" fmla="*/ 2484120 h 3589020"/>
                    <a:gd name="connsiteX127" fmla="*/ 1219200 w 4213860"/>
                    <a:gd name="connsiteY127" fmla="*/ 2506980 h 3589020"/>
                    <a:gd name="connsiteX128" fmla="*/ 1287780 w 4213860"/>
                    <a:gd name="connsiteY128" fmla="*/ 2583180 h 3589020"/>
                    <a:gd name="connsiteX129" fmla="*/ 1394460 w 4213860"/>
                    <a:gd name="connsiteY129" fmla="*/ 2545080 h 3589020"/>
                    <a:gd name="connsiteX130" fmla="*/ 1478280 w 4213860"/>
                    <a:gd name="connsiteY130" fmla="*/ 2560320 h 3589020"/>
                    <a:gd name="connsiteX131" fmla="*/ 1569720 w 4213860"/>
                    <a:gd name="connsiteY131" fmla="*/ 2506980 h 3589020"/>
                    <a:gd name="connsiteX132" fmla="*/ 1615440 w 4213860"/>
                    <a:gd name="connsiteY132" fmla="*/ 2537460 h 3589020"/>
                    <a:gd name="connsiteX133" fmla="*/ 1630680 w 4213860"/>
                    <a:gd name="connsiteY133" fmla="*/ 2506980 h 3589020"/>
                    <a:gd name="connsiteX134" fmla="*/ 1623060 w 4213860"/>
                    <a:gd name="connsiteY134" fmla="*/ 2430780 h 3589020"/>
                    <a:gd name="connsiteX135" fmla="*/ 1584960 w 4213860"/>
                    <a:gd name="connsiteY135" fmla="*/ 2354580 h 3589020"/>
                    <a:gd name="connsiteX136" fmla="*/ 1600200 w 4213860"/>
                    <a:gd name="connsiteY136" fmla="*/ 2263140 h 3589020"/>
                    <a:gd name="connsiteX137" fmla="*/ 1569720 w 4213860"/>
                    <a:gd name="connsiteY137" fmla="*/ 2148840 h 3589020"/>
                    <a:gd name="connsiteX138" fmla="*/ 1623060 w 4213860"/>
                    <a:gd name="connsiteY138" fmla="*/ 2110740 h 3589020"/>
                    <a:gd name="connsiteX139" fmla="*/ 1744980 w 4213860"/>
                    <a:gd name="connsiteY139" fmla="*/ 2019300 h 3589020"/>
                    <a:gd name="connsiteX140" fmla="*/ 1798320 w 4213860"/>
                    <a:gd name="connsiteY140" fmla="*/ 2133600 h 3589020"/>
                    <a:gd name="connsiteX141" fmla="*/ 1805940 w 4213860"/>
                    <a:gd name="connsiteY141" fmla="*/ 2270760 h 3589020"/>
                    <a:gd name="connsiteX142" fmla="*/ 1783080 w 4213860"/>
                    <a:gd name="connsiteY142" fmla="*/ 2339340 h 3589020"/>
                    <a:gd name="connsiteX143" fmla="*/ 1805940 w 4213860"/>
                    <a:gd name="connsiteY143" fmla="*/ 2385060 h 3589020"/>
                    <a:gd name="connsiteX144" fmla="*/ 1859280 w 4213860"/>
                    <a:gd name="connsiteY144" fmla="*/ 2430780 h 3589020"/>
                    <a:gd name="connsiteX145" fmla="*/ 1920240 w 4213860"/>
                    <a:gd name="connsiteY145" fmla="*/ 2407920 h 3589020"/>
                    <a:gd name="connsiteX146" fmla="*/ 1958340 w 4213860"/>
                    <a:gd name="connsiteY146" fmla="*/ 2263140 h 3589020"/>
                    <a:gd name="connsiteX147" fmla="*/ 1973580 w 4213860"/>
                    <a:gd name="connsiteY147" fmla="*/ 2194560 h 3589020"/>
                    <a:gd name="connsiteX148" fmla="*/ 1988820 w 4213860"/>
                    <a:gd name="connsiteY148" fmla="*/ 2087880 h 3589020"/>
                    <a:gd name="connsiteX149" fmla="*/ 2004060 w 4213860"/>
                    <a:gd name="connsiteY149" fmla="*/ 1981200 h 3589020"/>
                    <a:gd name="connsiteX150" fmla="*/ 1905000 w 4213860"/>
                    <a:gd name="connsiteY150" fmla="*/ 1821180 h 3589020"/>
                    <a:gd name="connsiteX151" fmla="*/ 1676400 w 4213860"/>
                    <a:gd name="connsiteY151" fmla="*/ 1554480 h 3589020"/>
                    <a:gd name="connsiteX152" fmla="*/ 1691640 w 4213860"/>
                    <a:gd name="connsiteY152" fmla="*/ 1371600 h 3589020"/>
                    <a:gd name="connsiteX153" fmla="*/ 1569720 w 4213860"/>
                    <a:gd name="connsiteY153" fmla="*/ 1234440 h 3589020"/>
                    <a:gd name="connsiteX154" fmla="*/ 1562100 w 4213860"/>
                    <a:gd name="connsiteY154" fmla="*/ 1120140 h 3589020"/>
                    <a:gd name="connsiteX155" fmla="*/ 1744980 w 4213860"/>
                    <a:gd name="connsiteY155" fmla="*/ 1005840 h 3589020"/>
                    <a:gd name="connsiteX156" fmla="*/ 1798320 w 4213860"/>
                    <a:gd name="connsiteY156" fmla="*/ 723900 h 3589020"/>
                    <a:gd name="connsiteX157" fmla="*/ 1828800 w 4213860"/>
                    <a:gd name="connsiteY157" fmla="*/ 662940 h 3589020"/>
                    <a:gd name="connsiteX158" fmla="*/ 1996440 w 4213860"/>
                    <a:gd name="connsiteY158" fmla="*/ 548640 h 3589020"/>
                    <a:gd name="connsiteX159" fmla="*/ 1988820 w 4213860"/>
                    <a:gd name="connsiteY159" fmla="*/ 487680 h 3589020"/>
                    <a:gd name="connsiteX160" fmla="*/ 2110740 w 4213860"/>
                    <a:gd name="connsiteY160" fmla="*/ 281940 h 3589020"/>
                    <a:gd name="connsiteX161" fmla="*/ 2065020 w 4213860"/>
                    <a:gd name="connsiteY161" fmla="*/ 182880 h 3589020"/>
                    <a:gd name="connsiteX162" fmla="*/ 2263140 w 4213860"/>
                    <a:gd name="connsiteY162" fmla="*/ 152400 h 3589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</a:cxnLst>
                  <a:rect l="l" t="t" r="r" b="b"/>
                  <a:pathLst>
                    <a:path w="4213860" h="3589020">
                      <a:moveTo>
                        <a:pt x="2461260" y="0"/>
                      </a:moveTo>
                      <a:lnTo>
                        <a:pt x="2464990" y="236"/>
                      </a:lnTo>
                      <a:lnTo>
                        <a:pt x="2537460" y="99060"/>
                      </a:lnTo>
                      <a:lnTo>
                        <a:pt x="2590800" y="144780"/>
                      </a:lnTo>
                      <a:lnTo>
                        <a:pt x="2682240" y="236220"/>
                      </a:lnTo>
                      <a:lnTo>
                        <a:pt x="2720340" y="358140"/>
                      </a:lnTo>
                      <a:lnTo>
                        <a:pt x="2735580" y="426720"/>
                      </a:lnTo>
                      <a:lnTo>
                        <a:pt x="2758440" y="495300"/>
                      </a:lnTo>
                      <a:lnTo>
                        <a:pt x="2926080" y="464820"/>
                      </a:lnTo>
                      <a:lnTo>
                        <a:pt x="2964180" y="533400"/>
                      </a:lnTo>
                      <a:lnTo>
                        <a:pt x="3078480" y="609600"/>
                      </a:lnTo>
                      <a:lnTo>
                        <a:pt x="3154680" y="525780"/>
                      </a:lnTo>
                      <a:lnTo>
                        <a:pt x="3208020" y="556260"/>
                      </a:lnTo>
                      <a:lnTo>
                        <a:pt x="3291840" y="579120"/>
                      </a:lnTo>
                      <a:lnTo>
                        <a:pt x="3322320" y="533400"/>
                      </a:lnTo>
                      <a:lnTo>
                        <a:pt x="3390900" y="533400"/>
                      </a:lnTo>
                      <a:lnTo>
                        <a:pt x="3520440" y="647700"/>
                      </a:lnTo>
                      <a:lnTo>
                        <a:pt x="3573780" y="723900"/>
                      </a:lnTo>
                      <a:lnTo>
                        <a:pt x="3649980" y="746760"/>
                      </a:lnTo>
                      <a:lnTo>
                        <a:pt x="3703320" y="861060"/>
                      </a:lnTo>
                      <a:lnTo>
                        <a:pt x="3840480" y="830580"/>
                      </a:lnTo>
                      <a:lnTo>
                        <a:pt x="3878580" y="807720"/>
                      </a:lnTo>
                      <a:lnTo>
                        <a:pt x="3992880" y="792480"/>
                      </a:lnTo>
                      <a:lnTo>
                        <a:pt x="3978606" y="794384"/>
                      </a:lnTo>
                      <a:lnTo>
                        <a:pt x="4023360" y="864870"/>
                      </a:lnTo>
                      <a:lnTo>
                        <a:pt x="3937636" y="902970"/>
                      </a:lnTo>
                      <a:lnTo>
                        <a:pt x="3899536" y="1141096"/>
                      </a:lnTo>
                      <a:lnTo>
                        <a:pt x="3994784" y="1131570"/>
                      </a:lnTo>
                      <a:lnTo>
                        <a:pt x="3994784" y="1207770"/>
                      </a:lnTo>
                      <a:lnTo>
                        <a:pt x="3947160" y="1255396"/>
                      </a:lnTo>
                      <a:lnTo>
                        <a:pt x="4051936" y="1283970"/>
                      </a:lnTo>
                      <a:lnTo>
                        <a:pt x="4090036" y="1331596"/>
                      </a:lnTo>
                      <a:lnTo>
                        <a:pt x="4042410" y="1379220"/>
                      </a:lnTo>
                      <a:lnTo>
                        <a:pt x="4147184" y="1436370"/>
                      </a:lnTo>
                      <a:lnTo>
                        <a:pt x="4213860" y="1541144"/>
                      </a:lnTo>
                      <a:lnTo>
                        <a:pt x="4213860" y="1693544"/>
                      </a:lnTo>
                      <a:lnTo>
                        <a:pt x="4128136" y="1712596"/>
                      </a:lnTo>
                      <a:lnTo>
                        <a:pt x="4128136" y="1874520"/>
                      </a:lnTo>
                      <a:lnTo>
                        <a:pt x="4090036" y="1884044"/>
                      </a:lnTo>
                      <a:lnTo>
                        <a:pt x="4042410" y="1836420"/>
                      </a:lnTo>
                      <a:lnTo>
                        <a:pt x="3994784" y="1836420"/>
                      </a:lnTo>
                      <a:lnTo>
                        <a:pt x="3928110" y="1884044"/>
                      </a:lnTo>
                      <a:lnTo>
                        <a:pt x="3832860" y="1893570"/>
                      </a:lnTo>
                      <a:lnTo>
                        <a:pt x="3804284" y="1912620"/>
                      </a:lnTo>
                      <a:lnTo>
                        <a:pt x="3689984" y="1931670"/>
                      </a:lnTo>
                      <a:lnTo>
                        <a:pt x="3661410" y="1884044"/>
                      </a:lnTo>
                      <a:lnTo>
                        <a:pt x="3556636" y="1922144"/>
                      </a:lnTo>
                      <a:lnTo>
                        <a:pt x="3528060" y="1893570"/>
                      </a:lnTo>
                      <a:lnTo>
                        <a:pt x="3470910" y="1950720"/>
                      </a:lnTo>
                      <a:lnTo>
                        <a:pt x="3280410" y="1931670"/>
                      </a:lnTo>
                      <a:lnTo>
                        <a:pt x="3232784" y="2065020"/>
                      </a:lnTo>
                      <a:lnTo>
                        <a:pt x="3166110" y="1988820"/>
                      </a:lnTo>
                      <a:lnTo>
                        <a:pt x="3051810" y="1979296"/>
                      </a:lnTo>
                      <a:lnTo>
                        <a:pt x="2832736" y="1893570"/>
                      </a:lnTo>
                      <a:lnTo>
                        <a:pt x="2699384" y="1960244"/>
                      </a:lnTo>
                      <a:lnTo>
                        <a:pt x="2689860" y="2045970"/>
                      </a:lnTo>
                      <a:lnTo>
                        <a:pt x="2670810" y="2169796"/>
                      </a:lnTo>
                      <a:lnTo>
                        <a:pt x="2575560" y="2303144"/>
                      </a:lnTo>
                      <a:lnTo>
                        <a:pt x="2561962" y="2391538"/>
                      </a:lnTo>
                      <a:lnTo>
                        <a:pt x="2491740" y="2354580"/>
                      </a:lnTo>
                      <a:lnTo>
                        <a:pt x="2308860" y="2324100"/>
                      </a:lnTo>
                      <a:lnTo>
                        <a:pt x="2270760" y="2247900"/>
                      </a:lnTo>
                      <a:lnTo>
                        <a:pt x="2156460" y="2263140"/>
                      </a:lnTo>
                      <a:lnTo>
                        <a:pt x="2118360" y="2362200"/>
                      </a:lnTo>
                      <a:lnTo>
                        <a:pt x="2179320" y="2430780"/>
                      </a:lnTo>
                      <a:lnTo>
                        <a:pt x="2217420" y="2659380"/>
                      </a:lnTo>
                      <a:lnTo>
                        <a:pt x="2202180" y="2781300"/>
                      </a:lnTo>
                      <a:lnTo>
                        <a:pt x="2026920" y="2697480"/>
                      </a:lnTo>
                      <a:lnTo>
                        <a:pt x="2019300" y="2895600"/>
                      </a:lnTo>
                      <a:lnTo>
                        <a:pt x="1950720" y="2849880"/>
                      </a:lnTo>
                      <a:lnTo>
                        <a:pt x="1882140" y="2910840"/>
                      </a:lnTo>
                      <a:lnTo>
                        <a:pt x="1775460" y="2910840"/>
                      </a:lnTo>
                      <a:lnTo>
                        <a:pt x="1722120" y="3048000"/>
                      </a:lnTo>
                      <a:lnTo>
                        <a:pt x="1623060" y="3048000"/>
                      </a:lnTo>
                      <a:lnTo>
                        <a:pt x="1501140" y="2933700"/>
                      </a:lnTo>
                      <a:lnTo>
                        <a:pt x="1417320" y="3192780"/>
                      </a:lnTo>
                      <a:lnTo>
                        <a:pt x="1394460" y="3261360"/>
                      </a:lnTo>
                      <a:lnTo>
                        <a:pt x="1356360" y="3284220"/>
                      </a:lnTo>
                      <a:lnTo>
                        <a:pt x="1325880" y="3398520"/>
                      </a:lnTo>
                      <a:lnTo>
                        <a:pt x="1272540" y="3436620"/>
                      </a:lnTo>
                      <a:lnTo>
                        <a:pt x="1219200" y="3314700"/>
                      </a:lnTo>
                      <a:lnTo>
                        <a:pt x="1104900" y="3329940"/>
                      </a:lnTo>
                      <a:lnTo>
                        <a:pt x="1089660" y="3444240"/>
                      </a:lnTo>
                      <a:lnTo>
                        <a:pt x="1021080" y="3451860"/>
                      </a:lnTo>
                      <a:lnTo>
                        <a:pt x="967740" y="3573780"/>
                      </a:lnTo>
                      <a:lnTo>
                        <a:pt x="891540" y="3535680"/>
                      </a:lnTo>
                      <a:lnTo>
                        <a:pt x="815340" y="3558540"/>
                      </a:lnTo>
                      <a:lnTo>
                        <a:pt x="762000" y="3589020"/>
                      </a:lnTo>
                      <a:lnTo>
                        <a:pt x="693420" y="3550920"/>
                      </a:lnTo>
                      <a:lnTo>
                        <a:pt x="510540" y="3497580"/>
                      </a:lnTo>
                      <a:lnTo>
                        <a:pt x="228600" y="3459480"/>
                      </a:lnTo>
                      <a:lnTo>
                        <a:pt x="213360" y="3307080"/>
                      </a:lnTo>
                      <a:lnTo>
                        <a:pt x="30480" y="3147060"/>
                      </a:lnTo>
                      <a:lnTo>
                        <a:pt x="45720" y="3025140"/>
                      </a:lnTo>
                      <a:lnTo>
                        <a:pt x="0" y="2926080"/>
                      </a:lnTo>
                      <a:lnTo>
                        <a:pt x="114300" y="2781300"/>
                      </a:lnTo>
                      <a:lnTo>
                        <a:pt x="144780" y="2903220"/>
                      </a:lnTo>
                      <a:lnTo>
                        <a:pt x="220980" y="2872740"/>
                      </a:lnTo>
                      <a:lnTo>
                        <a:pt x="220980" y="2979420"/>
                      </a:lnTo>
                      <a:lnTo>
                        <a:pt x="220980" y="3009900"/>
                      </a:lnTo>
                      <a:lnTo>
                        <a:pt x="404404" y="3009900"/>
                      </a:lnTo>
                      <a:lnTo>
                        <a:pt x="461010" y="2960370"/>
                      </a:lnTo>
                      <a:lnTo>
                        <a:pt x="518160" y="2941320"/>
                      </a:lnTo>
                      <a:lnTo>
                        <a:pt x="524510" y="2896870"/>
                      </a:lnTo>
                      <a:lnTo>
                        <a:pt x="645160" y="2827020"/>
                      </a:lnTo>
                      <a:lnTo>
                        <a:pt x="657860" y="2896870"/>
                      </a:lnTo>
                      <a:lnTo>
                        <a:pt x="588010" y="2922270"/>
                      </a:lnTo>
                      <a:lnTo>
                        <a:pt x="588010" y="2973070"/>
                      </a:lnTo>
                      <a:lnTo>
                        <a:pt x="542648" y="3032390"/>
                      </a:lnTo>
                      <a:lnTo>
                        <a:pt x="548640" y="3040380"/>
                      </a:lnTo>
                      <a:lnTo>
                        <a:pt x="632460" y="3070860"/>
                      </a:lnTo>
                      <a:lnTo>
                        <a:pt x="762000" y="3040380"/>
                      </a:lnTo>
                      <a:lnTo>
                        <a:pt x="891540" y="3017520"/>
                      </a:lnTo>
                      <a:lnTo>
                        <a:pt x="899160" y="2926080"/>
                      </a:lnTo>
                      <a:lnTo>
                        <a:pt x="853440" y="2910840"/>
                      </a:lnTo>
                      <a:lnTo>
                        <a:pt x="845820" y="2872740"/>
                      </a:lnTo>
                      <a:lnTo>
                        <a:pt x="762000" y="2834640"/>
                      </a:lnTo>
                      <a:lnTo>
                        <a:pt x="807720" y="2766060"/>
                      </a:lnTo>
                      <a:lnTo>
                        <a:pt x="899160" y="2750820"/>
                      </a:lnTo>
                      <a:lnTo>
                        <a:pt x="1143000" y="2872740"/>
                      </a:lnTo>
                      <a:lnTo>
                        <a:pt x="1104900" y="2766060"/>
                      </a:lnTo>
                      <a:lnTo>
                        <a:pt x="1120140" y="2727960"/>
                      </a:lnTo>
                      <a:lnTo>
                        <a:pt x="1211580" y="2773680"/>
                      </a:lnTo>
                      <a:lnTo>
                        <a:pt x="1226820" y="2697480"/>
                      </a:lnTo>
                      <a:lnTo>
                        <a:pt x="1173480" y="2628900"/>
                      </a:lnTo>
                      <a:lnTo>
                        <a:pt x="1143000" y="2575560"/>
                      </a:lnTo>
                      <a:lnTo>
                        <a:pt x="1120140" y="2484120"/>
                      </a:lnTo>
                      <a:lnTo>
                        <a:pt x="1219200" y="2506980"/>
                      </a:lnTo>
                      <a:lnTo>
                        <a:pt x="1287780" y="2583180"/>
                      </a:lnTo>
                      <a:lnTo>
                        <a:pt x="1394460" y="2545080"/>
                      </a:lnTo>
                      <a:lnTo>
                        <a:pt x="1478280" y="2560320"/>
                      </a:lnTo>
                      <a:lnTo>
                        <a:pt x="1569720" y="2506980"/>
                      </a:lnTo>
                      <a:lnTo>
                        <a:pt x="1615440" y="2537460"/>
                      </a:lnTo>
                      <a:lnTo>
                        <a:pt x="1630680" y="2506980"/>
                      </a:lnTo>
                      <a:lnTo>
                        <a:pt x="1623060" y="2430780"/>
                      </a:lnTo>
                      <a:lnTo>
                        <a:pt x="1584960" y="2354580"/>
                      </a:lnTo>
                      <a:lnTo>
                        <a:pt x="1600200" y="2263140"/>
                      </a:lnTo>
                      <a:lnTo>
                        <a:pt x="1569720" y="2148840"/>
                      </a:lnTo>
                      <a:lnTo>
                        <a:pt x="1623060" y="2110740"/>
                      </a:lnTo>
                      <a:lnTo>
                        <a:pt x="1744980" y="2019300"/>
                      </a:lnTo>
                      <a:lnTo>
                        <a:pt x="1798320" y="2133600"/>
                      </a:lnTo>
                      <a:lnTo>
                        <a:pt x="1805940" y="2270760"/>
                      </a:lnTo>
                      <a:lnTo>
                        <a:pt x="1783080" y="2339340"/>
                      </a:lnTo>
                      <a:lnTo>
                        <a:pt x="1805940" y="2385060"/>
                      </a:lnTo>
                      <a:lnTo>
                        <a:pt x="1859280" y="2430780"/>
                      </a:lnTo>
                      <a:lnTo>
                        <a:pt x="1920240" y="2407920"/>
                      </a:lnTo>
                      <a:lnTo>
                        <a:pt x="1958340" y="2263140"/>
                      </a:lnTo>
                      <a:lnTo>
                        <a:pt x="1973580" y="2194560"/>
                      </a:lnTo>
                      <a:lnTo>
                        <a:pt x="1988820" y="2087880"/>
                      </a:lnTo>
                      <a:lnTo>
                        <a:pt x="2004060" y="1981200"/>
                      </a:lnTo>
                      <a:lnTo>
                        <a:pt x="1905000" y="1821180"/>
                      </a:lnTo>
                      <a:lnTo>
                        <a:pt x="1676400" y="1554480"/>
                      </a:lnTo>
                      <a:lnTo>
                        <a:pt x="1691640" y="1371600"/>
                      </a:lnTo>
                      <a:lnTo>
                        <a:pt x="1569720" y="1234440"/>
                      </a:lnTo>
                      <a:lnTo>
                        <a:pt x="1562100" y="1120140"/>
                      </a:lnTo>
                      <a:lnTo>
                        <a:pt x="1744980" y="1005840"/>
                      </a:lnTo>
                      <a:lnTo>
                        <a:pt x="1798320" y="723900"/>
                      </a:lnTo>
                      <a:lnTo>
                        <a:pt x="1828800" y="662940"/>
                      </a:lnTo>
                      <a:lnTo>
                        <a:pt x="1996440" y="548640"/>
                      </a:lnTo>
                      <a:lnTo>
                        <a:pt x="1988820" y="487680"/>
                      </a:lnTo>
                      <a:lnTo>
                        <a:pt x="2110740" y="281940"/>
                      </a:lnTo>
                      <a:lnTo>
                        <a:pt x="2065020" y="182880"/>
                      </a:lnTo>
                      <a:lnTo>
                        <a:pt x="2263140" y="15240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131319D0-9A0B-8A79-AA04-8DC72A7AE5E5}"/>
                    </a:ext>
                  </a:extLst>
                </p:cNvPr>
                <p:cNvSpPr/>
                <p:nvPr/>
              </p:nvSpPr>
              <p:spPr>
                <a:xfrm>
                  <a:off x="866178" y="2017681"/>
                  <a:ext cx="431687" cy="707520"/>
                </a:xfrm>
                <a:custGeom>
                  <a:avLst/>
                  <a:gdLst>
                    <a:gd name="connsiteX0" fmla="*/ 1300394 w 2104246"/>
                    <a:gd name="connsiteY0" fmla="*/ 19790 h 3448790"/>
                    <a:gd name="connsiteX1" fmla="*/ 1338494 w 2104246"/>
                    <a:gd name="connsiteY1" fmla="*/ 95990 h 3448790"/>
                    <a:gd name="connsiteX2" fmla="*/ 1521374 w 2104246"/>
                    <a:gd name="connsiteY2" fmla="*/ 126470 h 3448790"/>
                    <a:gd name="connsiteX3" fmla="*/ 1591594 w 2104246"/>
                    <a:gd name="connsiteY3" fmla="*/ 163428 h 3448790"/>
                    <a:gd name="connsiteX4" fmla="*/ 1586142 w 2104246"/>
                    <a:gd name="connsiteY4" fmla="*/ 198860 h 3448790"/>
                    <a:gd name="connsiteX5" fmla="*/ 1586142 w 2104246"/>
                    <a:gd name="connsiteY5" fmla="*/ 303634 h 3448790"/>
                    <a:gd name="connsiteX6" fmla="*/ 1671870 w 2104246"/>
                    <a:gd name="connsiteY6" fmla="*/ 322686 h 3448790"/>
                    <a:gd name="connsiteX7" fmla="*/ 1681394 w 2104246"/>
                    <a:gd name="connsiteY7" fmla="*/ 408410 h 3448790"/>
                    <a:gd name="connsiteX8" fmla="*/ 1671870 w 2104246"/>
                    <a:gd name="connsiteY8" fmla="*/ 570334 h 3448790"/>
                    <a:gd name="connsiteX9" fmla="*/ 1786170 w 2104246"/>
                    <a:gd name="connsiteY9" fmla="*/ 589386 h 3448790"/>
                    <a:gd name="connsiteX10" fmla="*/ 1824270 w 2104246"/>
                    <a:gd name="connsiteY10" fmla="*/ 570334 h 3448790"/>
                    <a:gd name="connsiteX11" fmla="*/ 1948094 w 2104246"/>
                    <a:gd name="connsiteY11" fmla="*/ 732260 h 3448790"/>
                    <a:gd name="connsiteX12" fmla="*/ 1919518 w 2104246"/>
                    <a:gd name="connsiteY12" fmla="*/ 856086 h 3448790"/>
                    <a:gd name="connsiteX13" fmla="*/ 1967142 w 2104246"/>
                    <a:gd name="connsiteY13" fmla="*/ 979910 h 3448790"/>
                    <a:gd name="connsiteX14" fmla="*/ 1976670 w 2104246"/>
                    <a:gd name="connsiteY14" fmla="*/ 1065634 h 3448790"/>
                    <a:gd name="connsiteX15" fmla="*/ 2090970 w 2104246"/>
                    <a:gd name="connsiteY15" fmla="*/ 1227560 h 3448790"/>
                    <a:gd name="connsiteX16" fmla="*/ 1986194 w 2104246"/>
                    <a:gd name="connsiteY16" fmla="*/ 1294234 h 3448790"/>
                    <a:gd name="connsiteX17" fmla="*/ 1976670 w 2104246"/>
                    <a:gd name="connsiteY17" fmla="*/ 1370434 h 3448790"/>
                    <a:gd name="connsiteX18" fmla="*/ 1929042 w 2104246"/>
                    <a:gd name="connsiteY18" fmla="*/ 1560934 h 3448790"/>
                    <a:gd name="connsiteX19" fmla="*/ 1919518 w 2104246"/>
                    <a:gd name="connsiteY19" fmla="*/ 1646660 h 3448790"/>
                    <a:gd name="connsiteX20" fmla="*/ 1890942 w 2104246"/>
                    <a:gd name="connsiteY20" fmla="*/ 1703810 h 3448790"/>
                    <a:gd name="connsiteX21" fmla="*/ 1890942 w 2104246"/>
                    <a:gd name="connsiteY21" fmla="*/ 1751434 h 3448790"/>
                    <a:gd name="connsiteX22" fmla="*/ 1976670 w 2104246"/>
                    <a:gd name="connsiteY22" fmla="*/ 1837160 h 3448790"/>
                    <a:gd name="connsiteX23" fmla="*/ 1983108 w 2104246"/>
                    <a:gd name="connsiteY23" fmla="*/ 1834234 h 3448790"/>
                    <a:gd name="connsiteX24" fmla="*/ 1974706 w 2104246"/>
                    <a:gd name="connsiteY24" fmla="*/ 1947650 h 3448790"/>
                    <a:gd name="connsiteX25" fmla="*/ 2104246 w 2104246"/>
                    <a:gd name="connsiteY25" fmla="*/ 2039090 h 3448790"/>
                    <a:gd name="connsiteX26" fmla="*/ 2058526 w 2104246"/>
                    <a:gd name="connsiteY26" fmla="*/ 2176250 h 3448790"/>
                    <a:gd name="connsiteX27" fmla="*/ 2073766 w 2104246"/>
                    <a:gd name="connsiteY27" fmla="*/ 2374370 h 3448790"/>
                    <a:gd name="connsiteX28" fmla="*/ 1997566 w 2104246"/>
                    <a:gd name="connsiteY28" fmla="*/ 2465810 h 3448790"/>
                    <a:gd name="connsiteX29" fmla="*/ 1982326 w 2104246"/>
                    <a:gd name="connsiteY29" fmla="*/ 2671550 h 3448790"/>
                    <a:gd name="connsiteX30" fmla="*/ 1928986 w 2104246"/>
                    <a:gd name="connsiteY30" fmla="*/ 2808710 h 3448790"/>
                    <a:gd name="connsiteX31" fmla="*/ 1852786 w 2104246"/>
                    <a:gd name="connsiteY31" fmla="*/ 2862050 h 3448790"/>
                    <a:gd name="connsiteX32" fmla="*/ 1791826 w 2104246"/>
                    <a:gd name="connsiteY32" fmla="*/ 3029690 h 3448790"/>
                    <a:gd name="connsiteX33" fmla="*/ 1547986 w 2104246"/>
                    <a:gd name="connsiteY33" fmla="*/ 3143990 h 3448790"/>
                    <a:gd name="connsiteX34" fmla="*/ 1410826 w 2104246"/>
                    <a:gd name="connsiteY34" fmla="*/ 3143990 h 3448790"/>
                    <a:gd name="connsiteX35" fmla="*/ 1182226 w 2104246"/>
                    <a:gd name="connsiteY35" fmla="*/ 3052550 h 3448790"/>
                    <a:gd name="connsiteX36" fmla="*/ 1098406 w 2104246"/>
                    <a:gd name="connsiteY36" fmla="*/ 3060170 h 3448790"/>
                    <a:gd name="connsiteX37" fmla="*/ 1037446 w 2104246"/>
                    <a:gd name="connsiteY37" fmla="*/ 3044930 h 3448790"/>
                    <a:gd name="connsiteX38" fmla="*/ 976486 w 2104246"/>
                    <a:gd name="connsiteY38" fmla="*/ 3098270 h 3448790"/>
                    <a:gd name="connsiteX39" fmla="*/ 1090786 w 2104246"/>
                    <a:gd name="connsiteY39" fmla="*/ 3151610 h 3448790"/>
                    <a:gd name="connsiteX40" fmla="*/ 1029826 w 2104246"/>
                    <a:gd name="connsiteY40" fmla="*/ 3258290 h 3448790"/>
                    <a:gd name="connsiteX41" fmla="*/ 976486 w 2104246"/>
                    <a:gd name="connsiteY41" fmla="*/ 3265910 h 3448790"/>
                    <a:gd name="connsiteX42" fmla="*/ 1006966 w 2104246"/>
                    <a:gd name="connsiteY42" fmla="*/ 3349730 h 3448790"/>
                    <a:gd name="connsiteX43" fmla="*/ 968866 w 2104246"/>
                    <a:gd name="connsiteY43" fmla="*/ 3372590 h 3448790"/>
                    <a:gd name="connsiteX44" fmla="*/ 785986 w 2104246"/>
                    <a:gd name="connsiteY44" fmla="*/ 3448790 h 3448790"/>
                    <a:gd name="connsiteX45" fmla="*/ 747886 w 2104246"/>
                    <a:gd name="connsiteY45" fmla="*/ 3364970 h 3448790"/>
                    <a:gd name="connsiteX46" fmla="*/ 778366 w 2104246"/>
                    <a:gd name="connsiteY46" fmla="*/ 3319250 h 3448790"/>
                    <a:gd name="connsiteX47" fmla="*/ 732646 w 2104246"/>
                    <a:gd name="connsiteY47" fmla="*/ 3288770 h 3448790"/>
                    <a:gd name="connsiteX48" fmla="*/ 732646 w 2104246"/>
                    <a:gd name="connsiteY48" fmla="*/ 3243050 h 3448790"/>
                    <a:gd name="connsiteX49" fmla="*/ 625966 w 2104246"/>
                    <a:gd name="connsiteY49" fmla="*/ 3204950 h 3448790"/>
                    <a:gd name="connsiteX50" fmla="*/ 526906 w 2104246"/>
                    <a:gd name="connsiteY50" fmla="*/ 3166850 h 3448790"/>
                    <a:gd name="connsiteX51" fmla="*/ 519286 w 2104246"/>
                    <a:gd name="connsiteY51" fmla="*/ 3067790 h 3448790"/>
                    <a:gd name="connsiteX52" fmla="*/ 397366 w 2104246"/>
                    <a:gd name="connsiteY52" fmla="*/ 3113510 h 3448790"/>
                    <a:gd name="connsiteX53" fmla="*/ 305926 w 2104246"/>
                    <a:gd name="connsiteY53" fmla="*/ 3044930 h 3448790"/>
                    <a:gd name="connsiteX54" fmla="*/ 344026 w 2104246"/>
                    <a:gd name="connsiteY54" fmla="*/ 2839190 h 3448790"/>
                    <a:gd name="connsiteX55" fmla="*/ 283066 w 2104246"/>
                    <a:gd name="connsiteY55" fmla="*/ 2770610 h 3448790"/>
                    <a:gd name="connsiteX56" fmla="*/ 252586 w 2104246"/>
                    <a:gd name="connsiteY56" fmla="*/ 2702030 h 3448790"/>
                    <a:gd name="connsiteX57" fmla="*/ 199246 w 2104246"/>
                    <a:gd name="connsiteY57" fmla="*/ 2679170 h 3448790"/>
                    <a:gd name="connsiteX58" fmla="*/ 229726 w 2104246"/>
                    <a:gd name="connsiteY58" fmla="*/ 2610590 h 3448790"/>
                    <a:gd name="connsiteX59" fmla="*/ 161146 w 2104246"/>
                    <a:gd name="connsiteY59" fmla="*/ 2473430 h 3448790"/>
                    <a:gd name="connsiteX60" fmla="*/ 214486 w 2104246"/>
                    <a:gd name="connsiteY60" fmla="*/ 2427710 h 3448790"/>
                    <a:gd name="connsiteX61" fmla="*/ 283066 w 2104246"/>
                    <a:gd name="connsiteY61" fmla="*/ 2084810 h 3448790"/>
                    <a:gd name="connsiteX62" fmla="*/ 184006 w 2104246"/>
                    <a:gd name="connsiteY62" fmla="*/ 1840970 h 3448790"/>
                    <a:gd name="connsiteX63" fmla="*/ 298306 w 2104246"/>
                    <a:gd name="connsiteY63" fmla="*/ 1604750 h 3448790"/>
                    <a:gd name="connsiteX64" fmla="*/ 184006 w 2104246"/>
                    <a:gd name="connsiteY64" fmla="*/ 1612370 h 3448790"/>
                    <a:gd name="connsiteX65" fmla="*/ 145906 w 2104246"/>
                    <a:gd name="connsiteY65" fmla="*/ 1505690 h 3448790"/>
                    <a:gd name="connsiteX66" fmla="*/ 1126 w 2104246"/>
                    <a:gd name="connsiteY66" fmla="*/ 1345670 h 3448790"/>
                    <a:gd name="connsiteX67" fmla="*/ 0 w 2104246"/>
                    <a:gd name="connsiteY67" fmla="*/ 1339666 h 3448790"/>
                    <a:gd name="connsiteX68" fmla="*/ 50714 w 2104246"/>
                    <a:gd name="connsiteY68" fmla="*/ 1223750 h 3448790"/>
                    <a:gd name="connsiteX69" fmla="*/ 119294 w 2104246"/>
                    <a:gd name="connsiteY69" fmla="*/ 1216130 h 3448790"/>
                    <a:gd name="connsiteX70" fmla="*/ 134534 w 2104246"/>
                    <a:gd name="connsiteY70" fmla="*/ 1101830 h 3448790"/>
                    <a:gd name="connsiteX71" fmla="*/ 248834 w 2104246"/>
                    <a:gd name="connsiteY71" fmla="*/ 1086590 h 3448790"/>
                    <a:gd name="connsiteX72" fmla="*/ 302174 w 2104246"/>
                    <a:gd name="connsiteY72" fmla="*/ 1208510 h 3448790"/>
                    <a:gd name="connsiteX73" fmla="*/ 355514 w 2104246"/>
                    <a:gd name="connsiteY73" fmla="*/ 1170410 h 3448790"/>
                    <a:gd name="connsiteX74" fmla="*/ 385994 w 2104246"/>
                    <a:gd name="connsiteY74" fmla="*/ 1056110 h 3448790"/>
                    <a:gd name="connsiteX75" fmla="*/ 424094 w 2104246"/>
                    <a:gd name="connsiteY75" fmla="*/ 1033250 h 3448790"/>
                    <a:gd name="connsiteX76" fmla="*/ 446954 w 2104246"/>
                    <a:gd name="connsiteY76" fmla="*/ 964670 h 3448790"/>
                    <a:gd name="connsiteX77" fmla="*/ 530774 w 2104246"/>
                    <a:gd name="connsiteY77" fmla="*/ 705590 h 3448790"/>
                    <a:gd name="connsiteX78" fmla="*/ 652694 w 2104246"/>
                    <a:gd name="connsiteY78" fmla="*/ 819890 h 3448790"/>
                    <a:gd name="connsiteX79" fmla="*/ 751754 w 2104246"/>
                    <a:gd name="connsiteY79" fmla="*/ 819890 h 3448790"/>
                    <a:gd name="connsiteX80" fmla="*/ 805094 w 2104246"/>
                    <a:gd name="connsiteY80" fmla="*/ 682730 h 3448790"/>
                    <a:gd name="connsiteX81" fmla="*/ 911774 w 2104246"/>
                    <a:gd name="connsiteY81" fmla="*/ 682730 h 3448790"/>
                    <a:gd name="connsiteX82" fmla="*/ 980354 w 2104246"/>
                    <a:gd name="connsiteY82" fmla="*/ 621770 h 3448790"/>
                    <a:gd name="connsiteX83" fmla="*/ 1048934 w 2104246"/>
                    <a:gd name="connsiteY83" fmla="*/ 667490 h 3448790"/>
                    <a:gd name="connsiteX84" fmla="*/ 1056554 w 2104246"/>
                    <a:gd name="connsiteY84" fmla="*/ 469370 h 3448790"/>
                    <a:gd name="connsiteX85" fmla="*/ 1231814 w 2104246"/>
                    <a:gd name="connsiteY85" fmla="*/ 553190 h 3448790"/>
                    <a:gd name="connsiteX86" fmla="*/ 1247054 w 2104246"/>
                    <a:gd name="connsiteY86" fmla="*/ 431270 h 3448790"/>
                    <a:gd name="connsiteX87" fmla="*/ 1208954 w 2104246"/>
                    <a:gd name="connsiteY87" fmla="*/ 202670 h 3448790"/>
                    <a:gd name="connsiteX88" fmla="*/ 1147994 w 2104246"/>
                    <a:gd name="connsiteY88" fmla="*/ 134090 h 3448790"/>
                    <a:gd name="connsiteX89" fmla="*/ 1186094 w 2104246"/>
                    <a:gd name="connsiteY89" fmla="*/ 35030 h 3448790"/>
                    <a:gd name="connsiteX90" fmla="*/ 1658790 w 2104246"/>
                    <a:gd name="connsiteY90" fmla="*/ 0 h 3448790"/>
                    <a:gd name="connsiteX91" fmla="*/ 1658790 w 2104246"/>
                    <a:gd name="connsiteY91" fmla="*/ 0 h 3448790"/>
                    <a:gd name="connsiteX92" fmla="*/ 1605194 w 2104246"/>
                    <a:gd name="connsiteY92" fmla="*/ 75034 h 34487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2104246" h="3448790">
                      <a:moveTo>
                        <a:pt x="1300394" y="19790"/>
                      </a:moveTo>
                      <a:lnTo>
                        <a:pt x="1338494" y="95990"/>
                      </a:lnTo>
                      <a:lnTo>
                        <a:pt x="1521374" y="126470"/>
                      </a:lnTo>
                      <a:lnTo>
                        <a:pt x="1591594" y="163428"/>
                      </a:lnTo>
                      <a:lnTo>
                        <a:pt x="1586142" y="198860"/>
                      </a:lnTo>
                      <a:lnTo>
                        <a:pt x="1586142" y="303634"/>
                      </a:lnTo>
                      <a:lnTo>
                        <a:pt x="1671870" y="322686"/>
                      </a:lnTo>
                      <a:lnTo>
                        <a:pt x="1681394" y="408410"/>
                      </a:lnTo>
                      <a:lnTo>
                        <a:pt x="1671870" y="570334"/>
                      </a:lnTo>
                      <a:lnTo>
                        <a:pt x="1786170" y="589386"/>
                      </a:lnTo>
                      <a:lnTo>
                        <a:pt x="1824270" y="570334"/>
                      </a:lnTo>
                      <a:lnTo>
                        <a:pt x="1948094" y="732260"/>
                      </a:lnTo>
                      <a:lnTo>
                        <a:pt x="1919518" y="856086"/>
                      </a:lnTo>
                      <a:lnTo>
                        <a:pt x="1967142" y="979910"/>
                      </a:lnTo>
                      <a:lnTo>
                        <a:pt x="1976670" y="1065634"/>
                      </a:lnTo>
                      <a:lnTo>
                        <a:pt x="2090970" y="1227560"/>
                      </a:lnTo>
                      <a:lnTo>
                        <a:pt x="1986194" y="1294234"/>
                      </a:lnTo>
                      <a:lnTo>
                        <a:pt x="1976670" y="1370434"/>
                      </a:lnTo>
                      <a:lnTo>
                        <a:pt x="1929042" y="1560934"/>
                      </a:lnTo>
                      <a:lnTo>
                        <a:pt x="1919518" y="1646660"/>
                      </a:lnTo>
                      <a:lnTo>
                        <a:pt x="1890942" y="1703810"/>
                      </a:lnTo>
                      <a:lnTo>
                        <a:pt x="1890942" y="1751434"/>
                      </a:lnTo>
                      <a:lnTo>
                        <a:pt x="1976670" y="1837160"/>
                      </a:lnTo>
                      <a:lnTo>
                        <a:pt x="1983108" y="1834234"/>
                      </a:lnTo>
                      <a:lnTo>
                        <a:pt x="1974706" y="1947650"/>
                      </a:lnTo>
                      <a:lnTo>
                        <a:pt x="2104246" y="2039090"/>
                      </a:lnTo>
                      <a:lnTo>
                        <a:pt x="2058526" y="2176250"/>
                      </a:lnTo>
                      <a:lnTo>
                        <a:pt x="2073766" y="2374370"/>
                      </a:lnTo>
                      <a:lnTo>
                        <a:pt x="1997566" y="2465810"/>
                      </a:lnTo>
                      <a:lnTo>
                        <a:pt x="1982326" y="2671550"/>
                      </a:lnTo>
                      <a:lnTo>
                        <a:pt x="1928986" y="2808710"/>
                      </a:lnTo>
                      <a:lnTo>
                        <a:pt x="1852786" y="2862050"/>
                      </a:lnTo>
                      <a:lnTo>
                        <a:pt x="1791826" y="3029690"/>
                      </a:lnTo>
                      <a:lnTo>
                        <a:pt x="1547986" y="3143990"/>
                      </a:lnTo>
                      <a:lnTo>
                        <a:pt x="1410826" y="3143990"/>
                      </a:lnTo>
                      <a:lnTo>
                        <a:pt x="1182226" y="3052550"/>
                      </a:lnTo>
                      <a:lnTo>
                        <a:pt x="1098406" y="3060170"/>
                      </a:lnTo>
                      <a:lnTo>
                        <a:pt x="1037446" y="3044930"/>
                      </a:lnTo>
                      <a:lnTo>
                        <a:pt x="976486" y="3098270"/>
                      </a:lnTo>
                      <a:lnTo>
                        <a:pt x="1090786" y="3151610"/>
                      </a:lnTo>
                      <a:lnTo>
                        <a:pt x="1029826" y="3258290"/>
                      </a:lnTo>
                      <a:lnTo>
                        <a:pt x="976486" y="3265910"/>
                      </a:lnTo>
                      <a:lnTo>
                        <a:pt x="1006966" y="3349730"/>
                      </a:lnTo>
                      <a:lnTo>
                        <a:pt x="968866" y="3372590"/>
                      </a:lnTo>
                      <a:lnTo>
                        <a:pt x="785986" y="3448790"/>
                      </a:lnTo>
                      <a:lnTo>
                        <a:pt x="747886" y="3364970"/>
                      </a:lnTo>
                      <a:lnTo>
                        <a:pt x="778366" y="3319250"/>
                      </a:lnTo>
                      <a:lnTo>
                        <a:pt x="732646" y="3288770"/>
                      </a:lnTo>
                      <a:lnTo>
                        <a:pt x="732646" y="3243050"/>
                      </a:lnTo>
                      <a:lnTo>
                        <a:pt x="625966" y="3204950"/>
                      </a:lnTo>
                      <a:lnTo>
                        <a:pt x="526906" y="3166850"/>
                      </a:lnTo>
                      <a:lnTo>
                        <a:pt x="519286" y="3067790"/>
                      </a:lnTo>
                      <a:lnTo>
                        <a:pt x="397366" y="3113510"/>
                      </a:lnTo>
                      <a:lnTo>
                        <a:pt x="305926" y="3044930"/>
                      </a:lnTo>
                      <a:lnTo>
                        <a:pt x="344026" y="2839190"/>
                      </a:lnTo>
                      <a:lnTo>
                        <a:pt x="283066" y="2770610"/>
                      </a:lnTo>
                      <a:lnTo>
                        <a:pt x="252586" y="2702030"/>
                      </a:lnTo>
                      <a:lnTo>
                        <a:pt x="199246" y="2679170"/>
                      </a:lnTo>
                      <a:lnTo>
                        <a:pt x="229726" y="2610590"/>
                      </a:lnTo>
                      <a:lnTo>
                        <a:pt x="161146" y="2473430"/>
                      </a:lnTo>
                      <a:lnTo>
                        <a:pt x="214486" y="2427710"/>
                      </a:lnTo>
                      <a:lnTo>
                        <a:pt x="283066" y="2084810"/>
                      </a:lnTo>
                      <a:lnTo>
                        <a:pt x="184006" y="1840970"/>
                      </a:lnTo>
                      <a:lnTo>
                        <a:pt x="298306" y="1604750"/>
                      </a:lnTo>
                      <a:lnTo>
                        <a:pt x="184006" y="1612370"/>
                      </a:lnTo>
                      <a:lnTo>
                        <a:pt x="145906" y="1505690"/>
                      </a:lnTo>
                      <a:lnTo>
                        <a:pt x="1126" y="1345670"/>
                      </a:lnTo>
                      <a:lnTo>
                        <a:pt x="0" y="1339666"/>
                      </a:lnTo>
                      <a:lnTo>
                        <a:pt x="50714" y="1223750"/>
                      </a:lnTo>
                      <a:lnTo>
                        <a:pt x="119294" y="1216130"/>
                      </a:lnTo>
                      <a:lnTo>
                        <a:pt x="134534" y="1101830"/>
                      </a:lnTo>
                      <a:lnTo>
                        <a:pt x="248834" y="1086590"/>
                      </a:lnTo>
                      <a:lnTo>
                        <a:pt x="302174" y="1208510"/>
                      </a:lnTo>
                      <a:lnTo>
                        <a:pt x="355514" y="1170410"/>
                      </a:lnTo>
                      <a:lnTo>
                        <a:pt x="385994" y="1056110"/>
                      </a:lnTo>
                      <a:lnTo>
                        <a:pt x="424094" y="1033250"/>
                      </a:lnTo>
                      <a:lnTo>
                        <a:pt x="446954" y="964670"/>
                      </a:lnTo>
                      <a:lnTo>
                        <a:pt x="530774" y="705590"/>
                      </a:lnTo>
                      <a:lnTo>
                        <a:pt x="652694" y="819890"/>
                      </a:lnTo>
                      <a:lnTo>
                        <a:pt x="751754" y="819890"/>
                      </a:lnTo>
                      <a:lnTo>
                        <a:pt x="805094" y="682730"/>
                      </a:lnTo>
                      <a:lnTo>
                        <a:pt x="911774" y="682730"/>
                      </a:lnTo>
                      <a:lnTo>
                        <a:pt x="980354" y="621770"/>
                      </a:lnTo>
                      <a:lnTo>
                        <a:pt x="1048934" y="667490"/>
                      </a:lnTo>
                      <a:lnTo>
                        <a:pt x="1056554" y="469370"/>
                      </a:lnTo>
                      <a:lnTo>
                        <a:pt x="1231814" y="553190"/>
                      </a:lnTo>
                      <a:lnTo>
                        <a:pt x="1247054" y="431270"/>
                      </a:lnTo>
                      <a:lnTo>
                        <a:pt x="1208954" y="202670"/>
                      </a:lnTo>
                      <a:lnTo>
                        <a:pt x="1147994" y="134090"/>
                      </a:lnTo>
                      <a:lnTo>
                        <a:pt x="1186094" y="35030"/>
                      </a:lnTo>
                      <a:close/>
                      <a:moveTo>
                        <a:pt x="1658790" y="0"/>
                      </a:moveTo>
                      <a:lnTo>
                        <a:pt x="1658790" y="0"/>
                      </a:lnTo>
                      <a:lnTo>
                        <a:pt x="1605194" y="75034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6395A8D8-17F4-D7F1-A4FC-2B7C3DB46DF8}"/>
                    </a:ext>
                  </a:extLst>
                </p:cNvPr>
                <p:cNvSpPr/>
                <p:nvPr/>
              </p:nvSpPr>
              <p:spPr>
                <a:xfrm>
                  <a:off x="1432798" y="2238249"/>
                  <a:ext cx="732375" cy="644839"/>
                </a:xfrm>
                <a:custGeom>
                  <a:avLst/>
                  <a:gdLst>
                    <a:gd name="connsiteX0" fmla="*/ 945962 w 3569946"/>
                    <a:gd name="connsiteY0" fmla="*/ 0 h 3143250"/>
                    <a:gd name="connsiteX1" fmla="*/ 955490 w 3569946"/>
                    <a:gd name="connsiteY1" fmla="*/ 66674 h 3143250"/>
                    <a:gd name="connsiteX2" fmla="*/ 1145990 w 3569946"/>
                    <a:gd name="connsiteY2" fmla="*/ 209550 h 3143250"/>
                    <a:gd name="connsiteX3" fmla="*/ 1126938 w 3569946"/>
                    <a:gd name="connsiteY3" fmla="*/ 304800 h 3143250"/>
                    <a:gd name="connsiteX4" fmla="*/ 1222190 w 3569946"/>
                    <a:gd name="connsiteY4" fmla="*/ 323850 h 3143250"/>
                    <a:gd name="connsiteX5" fmla="*/ 1203138 w 3569946"/>
                    <a:gd name="connsiteY5" fmla="*/ 438150 h 3143250"/>
                    <a:gd name="connsiteX6" fmla="*/ 1241238 w 3569946"/>
                    <a:gd name="connsiteY6" fmla="*/ 447674 h 3143250"/>
                    <a:gd name="connsiteX7" fmla="*/ 1288862 w 3569946"/>
                    <a:gd name="connsiteY7" fmla="*/ 476250 h 3143250"/>
                    <a:gd name="connsiteX8" fmla="*/ 1355538 w 3569946"/>
                    <a:gd name="connsiteY8" fmla="*/ 438150 h 3143250"/>
                    <a:gd name="connsiteX9" fmla="*/ 1536514 w 3569946"/>
                    <a:gd name="connsiteY9" fmla="*/ 523874 h 3143250"/>
                    <a:gd name="connsiteX10" fmla="*/ 1555562 w 3569946"/>
                    <a:gd name="connsiteY10" fmla="*/ 619126 h 3143250"/>
                    <a:gd name="connsiteX11" fmla="*/ 1641290 w 3569946"/>
                    <a:gd name="connsiteY11" fmla="*/ 657226 h 3143250"/>
                    <a:gd name="connsiteX12" fmla="*/ 1755586 w 3569946"/>
                    <a:gd name="connsiteY12" fmla="*/ 561974 h 3143250"/>
                    <a:gd name="connsiteX13" fmla="*/ 1946090 w 3569946"/>
                    <a:gd name="connsiteY13" fmla="*/ 495300 h 3143250"/>
                    <a:gd name="connsiteX14" fmla="*/ 2088962 w 3569946"/>
                    <a:gd name="connsiteY14" fmla="*/ 619126 h 3143250"/>
                    <a:gd name="connsiteX15" fmla="*/ 2146114 w 3569946"/>
                    <a:gd name="connsiteY15" fmla="*/ 609600 h 3143250"/>
                    <a:gd name="connsiteX16" fmla="*/ 2231838 w 3569946"/>
                    <a:gd name="connsiteY16" fmla="*/ 695326 h 3143250"/>
                    <a:gd name="connsiteX17" fmla="*/ 2327090 w 3569946"/>
                    <a:gd name="connsiteY17" fmla="*/ 704850 h 3143250"/>
                    <a:gd name="connsiteX18" fmla="*/ 2546162 w 3569946"/>
                    <a:gd name="connsiteY18" fmla="*/ 581026 h 3143250"/>
                    <a:gd name="connsiteX19" fmla="*/ 2593786 w 3569946"/>
                    <a:gd name="connsiteY19" fmla="*/ 523874 h 3143250"/>
                    <a:gd name="connsiteX20" fmla="*/ 2717202 w 3569946"/>
                    <a:gd name="connsiteY20" fmla="*/ 537586 h 3143250"/>
                    <a:gd name="connsiteX21" fmla="*/ 2717614 w 3569946"/>
                    <a:gd name="connsiteY21" fmla="*/ 542926 h 3143250"/>
                    <a:gd name="connsiteX22" fmla="*/ 2689038 w 3569946"/>
                    <a:gd name="connsiteY22" fmla="*/ 676274 h 3143250"/>
                    <a:gd name="connsiteX23" fmla="*/ 2774762 w 3569946"/>
                    <a:gd name="connsiteY23" fmla="*/ 838200 h 3143250"/>
                    <a:gd name="connsiteX24" fmla="*/ 2917638 w 3569946"/>
                    <a:gd name="connsiteY24" fmla="*/ 781050 h 3143250"/>
                    <a:gd name="connsiteX25" fmla="*/ 3003362 w 3569946"/>
                    <a:gd name="connsiteY25" fmla="*/ 781050 h 3143250"/>
                    <a:gd name="connsiteX26" fmla="*/ 3041462 w 3569946"/>
                    <a:gd name="connsiteY26" fmla="*/ 714374 h 3143250"/>
                    <a:gd name="connsiteX27" fmla="*/ 3203386 w 3569946"/>
                    <a:gd name="connsiteY27" fmla="*/ 695326 h 3143250"/>
                    <a:gd name="connsiteX28" fmla="*/ 3241490 w 3569946"/>
                    <a:gd name="connsiteY28" fmla="*/ 752474 h 3143250"/>
                    <a:gd name="connsiteX29" fmla="*/ 3336738 w 3569946"/>
                    <a:gd name="connsiteY29" fmla="*/ 762000 h 3143250"/>
                    <a:gd name="connsiteX30" fmla="*/ 3393890 w 3569946"/>
                    <a:gd name="connsiteY30" fmla="*/ 809626 h 3143250"/>
                    <a:gd name="connsiteX31" fmla="*/ 3565338 w 3569946"/>
                    <a:gd name="connsiteY31" fmla="*/ 752474 h 3143250"/>
                    <a:gd name="connsiteX32" fmla="*/ 3569946 w 3569946"/>
                    <a:gd name="connsiteY32" fmla="*/ 752474 h 3143250"/>
                    <a:gd name="connsiteX33" fmla="*/ 3501838 w 3569946"/>
                    <a:gd name="connsiteY33" fmla="*/ 876300 h 3143250"/>
                    <a:gd name="connsiteX34" fmla="*/ 3527238 w 3569946"/>
                    <a:gd name="connsiteY34" fmla="*/ 933450 h 3143250"/>
                    <a:gd name="connsiteX35" fmla="*/ 3527238 w 3569946"/>
                    <a:gd name="connsiteY35" fmla="*/ 996950 h 3143250"/>
                    <a:gd name="connsiteX36" fmla="*/ 3482786 w 3569946"/>
                    <a:gd name="connsiteY36" fmla="*/ 1047750 h 3143250"/>
                    <a:gd name="connsiteX37" fmla="*/ 3451038 w 3569946"/>
                    <a:gd name="connsiteY37" fmla="*/ 1187450 h 3143250"/>
                    <a:gd name="connsiteX38" fmla="*/ 3412938 w 3569946"/>
                    <a:gd name="connsiteY38" fmla="*/ 1193800 h 3143250"/>
                    <a:gd name="connsiteX39" fmla="*/ 3387538 w 3569946"/>
                    <a:gd name="connsiteY39" fmla="*/ 1263650 h 3143250"/>
                    <a:gd name="connsiteX40" fmla="*/ 3228786 w 3569946"/>
                    <a:gd name="connsiteY40" fmla="*/ 1390650 h 3143250"/>
                    <a:gd name="connsiteX41" fmla="*/ 3158938 w 3569946"/>
                    <a:gd name="connsiteY41" fmla="*/ 1498600 h 3143250"/>
                    <a:gd name="connsiteX42" fmla="*/ 3177986 w 3569946"/>
                    <a:gd name="connsiteY42" fmla="*/ 1663700 h 3143250"/>
                    <a:gd name="connsiteX43" fmla="*/ 3133538 w 3569946"/>
                    <a:gd name="connsiteY43" fmla="*/ 1714500 h 3143250"/>
                    <a:gd name="connsiteX44" fmla="*/ 3050986 w 3569946"/>
                    <a:gd name="connsiteY44" fmla="*/ 1752600 h 3143250"/>
                    <a:gd name="connsiteX45" fmla="*/ 2962090 w 3569946"/>
                    <a:gd name="connsiteY45" fmla="*/ 1974850 h 3143250"/>
                    <a:gd name="connsiteX46" fmla="*/ 2930338 w 3569946"/>
                    <a:gd name="connsiteY46" fmla="*/ 2019300 h 3143250"/>
                    <a:gd name="connsiteX47" fmla="*/ 2841438 w 3569946"/>
                    <a:gd name="connsiteY47" fmla="*/ 2019300 h 3143250"/>
                    <a:gd name="connsiteX48" fmla="*/ 2822386 w 3569946"/>
                    <a:gd name="connsiteY48" fmla="*/ 2114550 h 3143250"/>
                    <a:gd name="connsiteX49" fmla="*/ 2644586 w 3569946"/>
                    <a:gd name="connsiteY49" fmla="*/ 2139950 h 3143250"/>
                    <a:gd name="connsiteX50" fmla="*/ 2530290 w 3569946"/>
                    <a:gd name="connsiteY50" fmla="*/ 2228850 h 3143250"/>
                    <a:gd name="connsiteX51" fmla="*/ 2536638 w 3569946"/>
                    <a:gd name="connsiteY51" fmla="*/ 2343150 h 3143250"/>
                    <a:gd name="connsiteX52" fmla="*/ 2473138 w 3569946"/>
                    <a:gd name="connsiteY52" fmla="*/ 2393950 h 3143250"/>
                    <a:gd name="connsiteX53" fmla="*/ 2466786 w 3569946"/>
                    <a:gd name="connsiteY53" fmla="*/ 2495550 h 3143250"/>
                    <a:gd name="connsiteX54" fmla="*/ 2511238 w 3569946"/>
                    <a:gd name="connsiteY54" fmla="*/ 2590800 h 3143250"/>
                    <a:gd name="connsiteX55" fmla="*/ 2499406 w 3569946"/>
                    <a:gd name="connsiteY55" fmla="*/ 2768304 h 3143250"/>
                    <a:gd name="connsiteX56" fmla="*/ 2498538 w 3569946"/>
                    <a:gd name="connsiteY56" fmla="*/ 2768600 h 3143250"/>
                    <a:gd name="connsiteX57" fmla="*/ 2358834 w 3569946"/>
                    <a:gd name="connsiteY57" fmla="*/ 2806700 h 3143250"/>
                    <a:gd name="connsiteX58" fmla="*/ 1914338 w 3569946"/>
                    <a:gd name="connsiteY58" fmla="*/ 2933700 h 3143250"/>
                    <a:gd name="connsiteX59" fmla="*/ 1476186 w 3569946"/>
                    <a:gd name="connsiteY59" fmla="*/ 3117850 h 3143250"/>
                    <a:gd name="connsiteX60" fmla="*/ 1292036 w 3569946"/>
                    <a:gd name="connsiteY60" fmla="*/ 3111500 h 3143250"/>
                    <a:gd name="connsiteX61" fmla="*/ 1234886 w 3569946"/>
                    <a:gd name="connsiteY61" fmla="*/ 3092450 h 3143250"/>
                    <a:gd name="connsiteX62" fmla="*/ 1076136 w 3569946"/>
                    <a:gd name="connsiteY62" fmla="*/ 3143250 h 3143250"/>
                    <a:gd name="connsiteX63" fmla="*/ 1031686 w 3569946"/>
                    <a:gd name="connsiteY63" fmla="*/ 3124200 h 3143250"/>
                    <a:gd name="connsiteX64" fmla="*/ 1241236 w 3569946"/>
                    <a:gd name="connsiteY64" fmla="*/ 2832100 h 3143250"/>
                    <a:gd name="connsiteX65" fmla="*/ 1336486 w 3569946"/>
                    <a:gd name="connsiteY65" fmla="*/ 2876550 h 3143250"/>
                    <a:gd name="connsiteX66" fmla="*/ 1520634 w 3569946"/>
                    <a:gd name="connsiteY66" fmla="*/ 2844800 h 3143250"/>
                    <a:gd name="connsiteX67" fmla="*/ 1628586 w 3569946"/>
                    <a:gd name="connsiteY67" fmla="*/ 2781300 h 3143250"/>
                    <a:gd name="connsiteX68" fmla="*/ 1685738 w 3569946"/>
                    <a:gd name="connsiteY68" fmla="*/ 2781300 h 3143250"/>
                    <a:gd name="connsiteX69" fmla="*/ 1812738 w 3569946"/>
                    <a:gd name="connsiteY69" fmla="*/ 2584450 h 3143250"/>
                    <a:gd name="connsiteX70" fmla="*/ 1927034 w 3569946"/>
                    <a:gd name="connsiteY70" fmla="*/ 2616200 h 3143250"/>
                    <a:gd name="connsiteX71" fmla="*/ 1958786 w 3569946"/>
                    <a:gd name="connsiteY71" fmla="*/ 2711450 h 3143250"/>
                    <a:gd name="connsiteX72" fmla="*/ 2047686 w 3569946"/>
                    <a:gd name="connsiteY72" fmla="*/ 2590800 h 3143250"/>
                    <a:gd name="connsiteX73" fmla="*/ 1977834 w 3569946"/>
                    <a:gd name="connsiteY73" fmla="*/ 2533650 h 3143250"/>
                    <a:gd name="connsiteX74" fmla="*/ 1990538 w 3569946"/>
                    <a:gd name="connsiteY74" fmla="*/ 2438400 h 3143250"/>
                    <a:gd name="connsiteX75" fmla="*/ 1958786 w 3569946"/>
                    <a:gd name="connsiteY75" fmla="*/ 2393950 h 3143250"/>
                    <a:gd name="connsiteX76" fmla="*/ 1965138 w 3569946"/>
                    <a:gd name="connsiteY76" fmla="*/ 2330450 h 3143250"/>
                    <a:gd name="connsiteX77" fmla="*/ 1895286 w 3569946"/>
                    <a:gd name="connsiteY77" fmla="*/ 2292350 h 3143250"/>
                    <a:gd name="connsiteX78" fmla="*/ 1819086 w 3569946"/>
                    <a:gd name="connsiteY78" fmla="*/ 2317750 h 3143250"/>
                    <a:gd name="connsiteX79" fmla="*/ 1698434 w 3569946"/>
                    <a:gd name="connsiteY79" fmla="*/ 2266950 h 3143250"/>
                    <a:gd name="connsiteX80" fmla="*/ 1685738 w 3569946"/>
                    <a:gd name="connsiteY80" fmla="*/ 2305050 h 3143250"/>
                    <a:gd name="connsiteX81" fmla="*/ 1609538 w 3569946"/>
                    <a:gd name="connsiteY81" fmla="*/ 2305050 h 3143250"/>
                    <a:gd name="connsiteX82" fmla="*/ 1584138 w 3569946"/>
                    <a:gd name="connsiteY82" fmla="*/ 2349500 h 3143250"/>
                    <a:gd name="connsiteX83" fmla="*/ 1507938 w 3569946"/>
                    <a:gd name="connsiteY83" fmla="*/ 2406650 h 3143250"/>
                    <a:gd name="connsiteX84" fmla="*/ 1431736 w 3569946"/>
                    <a:gd name="connsiteY84" fmla="*/ 2349500 h 3143250"/>
                    <a:gd name="connsiteX85" fmla="*/ 1298386 w 3569946"/>
                    <a:gd name="connsiteY85" fmla="*/ 2349500 h 3143250"/>
                    <a:gd name="connsiteX86" fmla="*/ 1095186 w 3569946"/>
                    <a:gd name="connsiteY86" fmla="*/ 2406650 h 3143250"/>
                    <a:gd name="connsiteX87" fmla="*/ 993586 w 3569946"/>
                    <a:gd name="connsiteY87" fmla="*/ 2260600 h 3143250"/>
                    <a:gd name="connsiteX88" fmla="*/ 860236 w 3569946"/>
                    <a:gd name="connsiteY88" fmla="*/ 2228850 h 3143250"/>
                    <a:gd name="connsiteX89" fmla="*/ 898336 w 3569946"/>
                    <a:gd name="connsiteY89" fmla="*/ 1993900 h 3143250"/>
                    <a:gd name="connsiteX90" fmla="*/ 815786 w 3569946"/>
                    <a:gd name="connsiteY90" fmla="*/ 2070100 h 3143250"/>
                    <a:gd name="connsiteX91" fmla="*/ 771336 w 3569946"/>
                    <a:gd name="connsiteY91" fmla="*/ 2254250 h 3143250"/>
                    <a:gd name="connsiteX92" fmla="*/ 745936 w 3569946"/>
                    <a:gd name="connsiteY92" fmla="*/ 2330450 h 3143250"/>
                    <a:gd name="connsiteX93" fmla="*/ 752286 w 3569946"/>
                    <a:gd name="connsiteY93" fmla="*/ 2470150 h 3143250"/>
                    <a:gd name="connsiteX94" fmla="*/ 930086 w 3569946"/>
                    <a:gd name="connsiteY94" fmla="*/ 2603500 h 3143250"/>
                    <a:gd name="connsiteX95" fmla="*/ 936436 w 3569946"/>
                    <a:gd name="connsiteY95" fmla="*/ 2711450 h 3143250"/>
                    <a:gd name="connsiteX96" fmla="*/ 758636 w 3569946"/>
                    <a:gd name="connsiteY96" fmla="*/ 2647950 h 3143250"/>
                    <a:gd name="connsiteX97" fmla="*/ 682436 w 3569946"/>
                    <a:gd name="connsiteY97" fmla="*/ 2622550 h 3143250"/>
                    <a:gd name="connsiteX98" fmla="*/ 523686 w 3569946"/>
                    <a:gd name="connsiteY98" fmla="*/ 2476500 h 3143250"/>
                    <a:gd name="connsiteX99" fmla="*/ 612586 w 3569946"/>
                    <a:gd name="connsiteY99" fmla="*/ 2152650 h 3143250"/>
                    <a:gd name="connsiteX100" fmla="*/ 517336 w 3569946"/>
                    <a:gd name="connsiteY100" fmla="*/ 2044700 h 3143250"/>
                    <a:gd name="connsiteX101" fmla="*/ 428436 w 3569946"/>
                    <a:gd name="connsiteY101" fmla="*/ 2139950 h 3143250"/>
                    <a:gd name="connsiteX102" fmla="*/ 403036 w 3569946"/>
                    <a:gd name="connsiteY102" fmla="*/ 2044700 h 3143250"/>
                    <a:gd name="connsiteX103" fmla="*/ 460186 w 3569946"/>
                    <a:gd name="connsiteY103" fmla="*/ 2012950 h 3143250"/>
                    <a:gd name="connsiteX104" fmla="*/ 453836 w 3569946"/>
                    <a:gd name="connsiteY104" fmla="*/ 1816100 h 3143250"/>
                    <a:gd name="connsiteX105" fmla="*/ 453836 w 3569946"/>
                    <a:gd name="connsiteY105" fmla="*/ 1695450 h 3143250"/>
                    <a:gd name="connsiteX106" fmla="*/ 549086 w 3569946"/>
                    <a:gd name="connsiteY106" fmla="*/ 1562100 h 3143250"/>
                    <a:gd name="connsiteX107" fmla="*/ 644336 w 3569946"/>
                    <a:gd name="connsiteY107" fmla="*/ 1308100 h 3143250"/>
                    <a:gd name="connsiteX108" fmla="*/ 644336 w 3569946"/>
                    <a:gd name="connsiteY108" fmla="*/ 1250950 h 3143250"/>
                    <a:gd name="connsiteX109" fmla="*/ 599886 w 3569946"/>
                    <a:gd name="connsiteY109" fmla="*/ 1282700 h 3143250"/>
                    <a:gd name="connsiteX110" fmla="*/ 530036 w 3569946"/>
                    <a:gd name="connsiteY110" fmla="*/ 1327150 h 3143250"/>
                    <a:gd name="connsiteX111" fmla="*/ 479236 w 3569946"/>
                    <a:gd name="connsiteY111" fmla="*/ 1346200 h 3143250"/>
                    <a:gd name="connsiteX112" fmla="*/ 447486 w 3569946"/>
                    <a:gd name="connsiteY112" fmla="*/ 1390650 h 3143250"/>
                    <a:gd name="connsiteX113" fmla="*/ 383986 w 3569946"/>
                    <a:gd name="connsiteY113" fmla="*/ 1409700 h 3143250"/>
                    <a:gd name="connsiteX114" fmla="*/ 390336 w 3569946"/>
                    <a:gd name="connsiteY114" fmla="*/ 1466850 h 3143250"/>
                    <a:gd name="connsiteX115" fmla="*/ 333186 w 3569946"/>
                    <a:gd name="connsiteY115" fmla="*/ 1524000 h 3143250"/>
                    <a:gd name="connsiteX116" fmla="*/ 276036 w 3569946"/>
                    <a:gd name="connsiteY116" fmla="*/ 1498600 h 3143250"/>
                    <a:gd name="connsiteX117" fmla="*/ 263336 w 3569946"/>
                    <a:gd name="connsiteY117" fmla="*/ 1435100 h 3143250"/>
                    <a:gd name="connsiteX118" fmla="*/ 244286 w 3569946"/>
                    <a:gd name="connsiteY118" fmla="*/ 1282700 h 3143250"/>
                    <a:gd name="connsiteX119" fmla="*/ 104586 w 3569946"/>
                    <a:gd name="connsiteY119" fmla="*/ 1143000 h 3143250"/>
                    <a:gd name="connsiteX120" fmla="*/ 2986 w 3569946"/>
                    <a:gd name="connsiteY120" fmla="*/ 1066800 h 3143250"/>
                    <a:gd name="connsiteX121" fmla="*/ 0 w 3569946"/>
                    <a:gd name="connsiteY121" fmla="*/ 1051712 h 3143250"/>
                    <a:gd name="connsiteX122" fmla="*/ 12514 w 3569946"/>
                    <a:gd name="connsiteY122" fmla="*/ 1057274 h 3143250"/>
                    <a:gd name="connsiteX123" fmla="*/ 50614 w 3569946"/>
                    <a:gd name="connsiteY123" fmla="*/ 657226 h 3143250"/>
                    <a:gd name="connsiteX124" fmla="*/ 317314 w 3569946"/>
                    <a:gd name="connsiteY124" fmla="*/ 228600 h 3143250"/>
                    <a:gd name="connsiteX125" fmla="*/ 460190 w 3569946"/>
                    <a:gd name="connsiteY125" fmla="*/ 238126 h 3143250"/>
                    <a:gd name="connsiteX126" fmla="*/ 669738 w 3569946"/>
                    <a:gd name="connsiteY126" fmla="*/ 171450 h 3143250"/>
                    <a:gd name="connsiteX127" fmla="*/ 774514 w 3569946"/>
                    <a:gd name="connsiteY127" fmla="*/ 152400 h 3143250"/>
                    <a:gd name="connsiteX128" fmla="*/ 888814 w 3569946"/>
                    <a:gd name="connsiteY128" fmla="*/ 76200 h 3143250"/>
                    <a:gd name="connsiteX129" fmla="*/ 898338 w 3569946"/>
                    <a:gd name="connsiteY129" fmla="*/ 19050 h 3143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3569946" h="3143250">
                      <a:moveTo>
                        <a:pt x="945962" y="0"/>
                      </a:moveTo>
                      <a:lnTo>
                        <a:pt x="955490" y="66674"/>
                      </a:lnTo>
                      <a:lnTo>
                        <a:pt x="1145990" y="209550"/>
                      </a:lnTo>
                      <a:lnTo>
                        <a:pt x="1126938" y="304800"/>
                      </a:lnTo>
                      <a:lnTo>
                        <a:pt x="1222190" y="323850"/>
                      </a:lnTo>
                      <a:lnTo>
                        <a:pt x="1203138" y="438150"/>
                      </a:lnTo>
                      <a:lnTo>
                        <a:pt x="1241238" y="447674"/>
                      </a:lnTo>
                      <a:lnTo>
                        <a:pt x="1288862" y="476250"/>
                      </a:lnTo>
                      <a:lnTo>
                        <a:pt x="1355538" y="438150"/>
                      </a:lnTo>
                      <a:lnTo>
                        <a:pt x="1536514" y="523874"/>
                      </a:lnTo>
                      <a:lnTo>
                        <a:pt x="1555562" y="619126"/>
                      </a:lnTo>
                      <a:lnTo>
                        <a:pt x="1641290" y="657226"/>
                      </a:lnTo>
                      <a:lnTo>
                        <a:pt x="1755586" y="561974"/>
                      </a:lnTo>
                      <a:lnTo>
                        <a:pt x="1946090" y="495300"/>
                      </a:lnTo>
                      <a:lnTo>
                        <a:pt x="2088962" y="619126"/>
                      </a:lnTo>
                      <a:lnTo>
                        <a:pt x="2146114" y="609600"/>
                      </a:lnTo>
                      <a:lnTo>
                        <a:pt x="2231838" y="695326"/>
                      </a:lnTo>
                      <a:lnTo>
                        <a:pt x="2327090" y="704850"/>
                      </a:lnTo>
                      <a:lnTo>
                        <a:pt x="2546162" y="581026"/>
                      </a:lnTo>
                      <a:lnTo>
                        <a:pt x="2593786" y="523874"/>
                      </a:lnTo>
                      <a:lnTo>
                        <a:pt x="2717202" y="537586"/>
                      </a:lnTo>
                      <a:cubicBezTo>
                        <a:pt x="2717338" y="539366"/>
                        <a:pt x="2717478" y="541146"/>
                        <a:pt x="2717614" y="542926"/>
                      </a:cubicBezTo>
                      <a:lnTo>
                        <a:pt x="2689038" y="676274"/>
                      </a:lnTo>
                      <a:lnTo>
                        <a:pt x="2774762" y="838200"/>
                      </a:lnTo>
                      <a:lnTo>
                        <a:pt x="2917638" y="781050"/>
                      </a:lnTo>
                      <a:lnTo>
                        <a:pt x="3003362" y="781050"/>
                      </a:lnTo>
                      <a:lnTo>
                        <a:pt x="3041462" y="714374"/>
                      </a:lnTo>
                      <a:lnTo>
                        <a:pt x="3203386" y="695326"/>
                      </a:lnTo>
                      <a:lnTo>
                        <a:pt x="3241490" y="752474"/>
                      </a:lnTo>
                      <a:lnTo>
                        <a:pt x="3336738" y="762000"/>
                      </a:lnTo>
                      <a:lnTo>
                        <a:pt x="3393890" y="809626"/>
                      </a:lnTo>
                      <a:lnTo>
                        <a:pt x="3565338" y="752474"/>
                      </a:lnTo>
                      <a:lnTo>
                        <a:pt x="3569946" y="752474"/>
                      </a:lnTo>
                      <a:lnTo>
                        <a:pt x="3501838" y="876300"/>
                      </a:lnTo>
                      <a:lnTo>
                        <a:pt x="3527238" y="933450"/>
                      </a:lnTo>
                      <a:lnTo>
                        <a:pt x="3527238" y="996950"/>
                      </a:lnTo>
                      <a:lnTo>
                        <a:pt x="3482786" y="1047750"/>
                      </a:lnTo>
                      <a:lnTo>
                        <a:pt x="3451038" y="1187450"/>
                      </a:lnTo>
                      <a:lnTo>
                        <a:pt x="3412938" y="1193800"/>
                      </a:lnTo>
                      <a:lnTo>
                        <a:pt x="3387538" y="1263650"/>
                      </a:lnTo>
                      <a:lnTo>
                        <a:pt x="3228786" y="1390650"/>
                      </a:lnTo>
                      <a:lnTo>
                        <a:pt x="3158938" y="1498600"/>
                      </a:lnTo>
                      <a:lnTo>
                        <a:pt x="3177986" y="1663700"/>
                      </a:lnTo>
                      <a:lnTo>
                        <a:pt x="3133538" y="1714500"/>
                      </a:lnTo>
                      <a:lnTo>
                        <a:pt x="3050986" y="1752600"/>
                      </a:lnTo>
                      <a:lnTo>
                        <a:pt x="2962090" y="1974850"/>
                      </a:lnTo>
                      <a:lnTo>
                        <a:pt x="2930338" y="2019300"/>
                      </a:lnTo>
                      <a:lnTo>
                        <a:pt x="2841438" y="2019300"/>
                      </a:lnTo>
                      <a:lnTo>
                        <a:pt x="2822386" y="2114550"/>
                      </a:lnTo>
                      <a:lnTo>
                        <a:pt x="2644586" y="2139950"/>
                      </a:lnTo>
                      <a:lnTo>
                        <a:pt x="2530290" y="2228850"/>
                      </a:lnTo>
                      <a:lnTo>
                        <a:pt x="2536638" y="2343150"/>
                      </a:lnTo>
                      <a:lnTo>
                        <a:pt x="2473138" y="2393950"/>
                      </a:lnTo>
                      <a:lnTo>
                        <a:pt x="2466786" y="2495550"/>
                      </a:lnTo>
                      <a:lnTo>
                        <a:pt x="2511238" y="2590800"/>
                      </a:lnTo>
                      <a:lnTo>
                        <a:pt x="2499406" y="2768304"/>
                      </a:lnTo>
                      <a:lnTo>
                        <a:pt x="2498538" y="2768600"/>
                      </a:lnTo>
                      <a:lnTo>
                        <a:pt x="2358834" y="2806700"/>
                      </a:lnTo>
                      <a:lnTo>
                        <a:pt x="1914338" y="2933700"/>
                      </a:lnTo>
                      <a:lnTo>
                        <a:pt x="1476186" y="3117850"/>
                      </a:lnTo>
                      <a:lnTo>
                        <a:pt x="1292036" y="3111500"/>
                      </a:lnTo>
                      <a:lnTo>
                        <a:pt x="1234886" y="3092450"/>
                      </a:lnTo>
                      <a:lnTo>
                        <a:pt x="1076136" y="3143250"/>
                      </a:lnTo>
                      <a:lnTo>
                        <a:pt x="1031686" y="3124200"/>
                      </a:lnTo>
                      <a:lnTo>
                        <a:pt x="1241236" y="2832100"/>
                      </a:lnTo>
                      <a:lnTo>
                        <a:pt x="1336486" y="2876550"/>
                      </a:lnTo>
                      <a:lnTo>
                        <a:pt x="1520634" y="2844800"/>
                      </a:lnTo>
                      <a:lnTo>
                        <a:pt x="1628586" y="2781300"/>
                      </a:lnTo>
                      <a:lnTo>
                        <a:pt x="1685738" y="2781300"/>
                      </a:lnTo>
                      <a:lnTo>
                        <a:pt x="1812738" y="2584450"/>
                      </a:lnTo>
                      <a:lnTo>
                        <a:pt x="1927034" y="2616200"/>
                      </a:lnTo>
                      <a:lnTo>
                        <a:pt x="1958786" y="2711450"/>
                      </a:lnTo>
                      <a:lnTo>
                        <a:pt x="2047686" y="2590800"/>
                      </a:lnTo>
                      <a:lnTo>
                        <a:pt x="1977834" y="2533650"/>
                      </a:lnTo>
                      <a:lnTo>
                        <a:pt x="1990538" y="2438400"/>
                      </a:lnTo>
                      <a:lnTo>
                        <a:pt x="1958786" y="2393950"/>
                      </a:lnTo>
                      <a:lnTo>
                        <a:pt x="1965138" y="2330450"/>
                      </a:lnTo>
                      <a:lnTo>
                        <a:pt x="1895286" y="2292350"/>
                      </a:lnTo>
                      <a:lnTo>
                        <a:pt x="1819086" y="2317750"/>
                      </a:lnTo>
                      <a:lnTo>
                        <a:pt x="1698434" y="2266950"/>
                      </a:lnTo>
                      <a:lnTo>
                        <a:pt x="1685738" y="2305050"/>
                      </a:lnTo>
                      <a:lnTo>
                        <a:pt x="1609538" y="2305050"/>
                      </a:lnTo>
                      <a:lnTo>
                        <a:pt x="1584138" y="2349500"/>
                      </a:lnTo>
                      <a:lnTo>
                        <a:pt x="1507938" y="2406650"/>
                      </a:lnTo>
                      <a:lnTo>
                        <a:pt x="1431736" y="2349500"/>
                      </a:lnTo>
                      <a:lnTo>
                        <a:pt x="1298386" y="2349500"/>
                      </a:lnTo>
                      <a:lnTo>
                        <a:pt x="1095186" y="2406650"/>
                      </a:lnTo>
                      <a:lnTo>
                        <a:pt x="993586" y="2260600"/>
                      </a:lnTo>
                      <a:lnTo>
                        <a:pt x="860236" y="2228850"/>
                      </a:lnTo>
                      <a:lnTo>
                        <a:pt x="898336" y="1993900"/>
                      </a:lnTo>
                      <a:lnTo>
                        <a:pt x="815786" y="2070100"/>
                      </a:lnTo>
                      <a:lnTo>
                        <a:pt x="771336" y="2254250"/>
                      </a:lnTo>
                      <a:lnTo>
                        <a:pt x="745936" y="2330450"/>
                      </a:lnTo>
                      <a:lnTo>
                        <a:pt x="752286" y="2470150"/>
                      </a:lnTo>
                      <a:lnTo>
                        <a:pt x="930086" y="2603500"/>
                      </a:lnTo>
                      <a:lnTo>
                        <a:pt x="936436" y="2711450"/>
                      </a:lnTo>
                      <a:lnTo>
                        <a:pt x="758636" y="2647950"/>
                      </a:lnTo>
                      <a:lnTo>
                        <a:pt x="682436" y="2622550"/>
                      </a:lnTo>
                      <a:lnTo>
                        <a:pt x="523686" y="2476500"/>
                      </a:lnTo>
                      <a:lnTo>
                        <a:pt x="612586" y="2152650"/>
                      </a:lnTo>
                      <a:lnTo>
                        <a:pt x="517336" y="2044700"/>
                      </a:lnTo>
                      <a:lnTo>
                        <a:pt x="428436" y="2139950"/>
                      </a:lnTo>
                      <a:lnTo>
                        <a:pt x="403036" y="2044700"/>
                      </a:lnTo>
                      <a:lnTo>
                        <a:pt x="460186" y="2012950"/>
                      </a:lnTo>
                      <a:lnTo>
                        <a:pt x="453836" y="1816100"/>
                      </a:lnTo>
                      <a:lnTo>
                        <a:pt x="453836" y="1695450"/>
                      </a:lnTo>
                      <a:lnTo>
                        <a:pt x="549086" y="1562100"/>
                      </a:lnTo>
                      <a:lnTo>
                        <a:pt x="644336" y="1308100"/>
                      </a:lnTo>
                      <a:lnTo>
                        <a:pt x="644336" y="1250950"/>
                      </a:lnTo>
                      <a:lnTo>
                        <a:pt x="599886" y="1282700"/>
                      </a:lnTo>
                      <a:lnTo>
                        <a:pt x="530036" y="1327150"/>
                      </a:lnTo>
                      <a:lnTo>
                        <a:pt x="479236" y="1346200"/>
                      </a:lnTo>
                      <a:lnTo>
                        <a:pt x="447486" y="1390650"/>
                      </a:lnTo>
                      <a:lnTo>
                        <a:pt x="383986" y="1409700"/>
                      </a:lnTo>
                      <a:lnTo>
                        <a:pt x="390336" y="1466850"/>
                      </a:lnTo>
                      <a:lnTo>
                        <a:pt x="333186" y="1524000"/>
                      </a:lnTo>
                      <a:lnTo>
                        <a:pt x="276036" y="1498600"/>
                      </a:lnTo>
                      <a:lnTo>
                        <a:pt x="263336" y="1435100"/>
                      </a:lnTo>
                      <a:lnTo>
                        <a:pt x="244286" y="1282700"/>
                      </a:lnTo>
                      <a:lnTo>
                        <a:pt x="104586" y="1143000"/>
                      </a:lnTo>
                      <a:lnTo>
                        <a:pt x="2986" y="1066800"/>
                      </a:lnTo>
                      <a:lnTo>
                        <a:pt x="0" y="1051712"/>
                      </a:lnTo>
                      <a:lnTo>
                        <a:pt x="12514" y="1057274"/>
                      </a:lnTo>
                      <a:lnTo>
                        <a:pt x="50614" y="657226"/>
                      </a:lnTo>
                      <a:lnTo>
                        <a:pt x="317314" y="228600"/>
                      </a:lnTo>
                      <a:lnTo>
                        <a:pt x="460190" y="238126"/>
                      </a:lnTo>
                      <a:lnTo>
                        <a:pt x="669738" y="171450"/>
                      </a:lnTo>
                      <a:lnTo>
                        <a:pt x="774514" y="152400"/>
                      </a:lnTo>
                      <a:lnTo>
                        <a:pt x="888814" y="76200"/>
                      </a:lnTo>
                      <a:lnTo>
                        <a:pt x="898338" y="1905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B0D77C91-6223-3F89-E3E6-FF13A3491513}"/>
                    </a:ext>
                  </a:extLst>
                </p:cNvPr>
                <p:cNvSpPr/>
                <p:nvPr/>
              </p:nvSpPr>
              <p:spPr>
                <a:xfrm>
                  <a:off x="725717" y="2730671"/>
                  <a:ext cx="430869" cy="693039"/>
                </a:xfrm>
                <a:custGeom>
                  <a:avLst/>
                  <a:gdLst>
                    <a:gd name="connsiteX0" fmla="*/ 500064 w 2100264"/>
                    <a:gd name="connsiteY0" fmla="*/ 0 h 3378198"/>
                    <a:gd name="connsiteX1" fmla="*/ 557212 w 2100264"/>
                    <a:gd name="connsiteY1" fmla="*/ 0 h 3378198"/>
                    <a:gd name="connsiteX2" fmla="*/ 590550 w 2100264"/>
                    <a:gd name="connsiteY2" fmla="*/ 95250 h 3378198"/>
                    <a:gd name="connsiteX3" fmla="*/ 623888 w 2100264"/>
                    <a:gd name="connsiteY3" fmla="*/ 119062 h 3378198"/>
                    <a:gd name="connsiteX4" fmla="*/ 638176 w 2100264"/>
                    <a:gd name="connsiteY4" fmla="*/ 171450 h 3378198"/>
                    <a:gd name="connsiteX5" fmla="*/ 809624 w 2100264"/>
                    <a:gd name="connsiteY5" fmla="*/ 214314 h 3378198"/>
                    <a:gd name="connsiteX6" fmla="*/ 890588 w 2100264"/>
                    <a:gd name="connsiteY6" fmla="*/ 257174 h 3378198"/>
                    <a:gd name="connsiteX7" fmla="*/ 1057276 w 2100264"/>
                    <a:gd name="connsiteY7" fmla="*/ 242888 h 3378198"/>
                    <a:gd name="connsiteX8" fmla="*/ 1128712 w 2100264"/>
                    <a:gd name="connsiteY8" fmla="*/ 104774 h 3378198"/>
                    <a:gd name="connsiteX9" fmla="*/ 1176338 w 2100264"/>
                    <a:gd name="connsiteY9" fmla="*/ 138114 h 3378198"/>
                    <a:gd name="connsiteX10" fmla="*/ 1266824 w 2100264"/>
                    <a:gd name="connsiteY10" fmla="*/ 128588 h 3378198"/>
                    <a:gd name="connsiteX11" fmla="*/ 1323976 w 2100264"/>
                    <a:gd name="connsiteY11" fmla="*/ 142874 h 3378198"/>
                    <a:gd name="connsiteX12" fmla="*/ 1347788 w 2100264"/>
                    <a:gd name="connsiteY12" fmla="*/ 223838 h 3378198"/>
                    <a:gd name="connsiteX13" fmla="*/ 1419224 w 2100264"/>
                    <a:gd name="connsiteY13" fmla="*/ 228600 h 3378198"/>
                    <a:gd name="connsiteX14" fmla="*/ 1447800 w 2100264"/>
                    <a:gd name="connsiteY14" fmla="*/ 242888 h 3378198"/>
                    <a:gd name="connsiteX15" fmla="*/ 1495424 w 2100264"/>
                    <a:gd name="connsiteY15" fmla="*/ 238126 h 3378198"/>
                    <a:gd name="connsiteX16" fmla="*/ 1552576 w 2100264"/>
                    <a:gd name="connsiteY16" fmla="*/ 138114 h 3378198"/>
                    <a:gd name="connsiteX17" fmla="*/ 1585912 w 2100264"/>
                    <a:gd name="connsiteY17" fmla="*/ 204788 h 3378198"/>
                    <a:gd name="connsiteX18" fmla="*/ 1604964 w 2100264"/>
                    <a:gd name="connsiteY18" fmla="*/ 233362 h 3378198"/>
                    <a:gd name="connsiteX19" fmla="*/ 1585912 w 2100264"/>
                    <a:gd name="connsiteY19" fmla="*/ 280988 h 3378198"/>
                    <a:gd name="connsiteX20" fmla="*/ 1633538 w 2100264"/>
                    <a:gd name="connsiteY20" fmla="*/ 309562 h 3378198"/>
                    <a:gd name="connsiteX21" fmla="*/ 1628776 w 2100264"/>
                    <a:gd name="connsiteY21" fmla="*/ 442914 h 3378198"/>
                    <a:gd name="connsiteX22" fmla="*/ 1590676 w 2100264"/>
                    <a:gd name="connsiteY22" fmla="*/ 461962 h 3378198"/>
                    <a:gd name="connsiteX23" fmla="*/ 1604964 w 2100264"/>
                    <a:gd name="connsiteY23" fmla="*/ 523874 h 3378198"/>
                    <a:gd name="connsiteX24" fmla="*/ 1552576 w 2100264"/>
                    <a:gd name="connsiteY24" fmla="*/ 642938 h 3378198"/>
                    <a:gd name="connsiteX25" fmla="*/ 1576388 w 2100264"/>
                    <a:gd name="connsiteY25" fmla="*/ 752474 h 3378198"/>
                    <a:gd name="connsiteX26" fmla="*/ 1604964 w 2100264"/>
                    <a:gd name="connsiteY26" fmla="*/ 795338 h 3378198"/>
                    <a:gd name="connsiteX27" fmla="*/ 1724024 w 2100264"/>
                    <a:gd name="connsiteY27" fmla="*/ 809626 h 3378198"/>
                    <a:gd name="connsiteX28" fmla="*/ 1743076 w 2100264"/>
                    <a:gd name="connsiteY28" fmla="*/ 862014 h 3378198"/>
                    <a:gd name="connsiteX29" fmla="*/ 1824038 w 2100264"/>
                    <a:gd name="connsiteY29" fmla="*/ 823914 h 3378198"/>
                    <a:gd name="connsiteX30" fmla="*/ 1871664 w 2100264"/>
                    <a:gd name="connsiteY30" fmla="*/ 823914 h 3378198"/>
                    <a:gd name="connsiteX31" fmla="*/ 1909764 w 2100264"/>
                    <a:gd name="connsiteY31" fmla="*/ 890588 h 3378198"/>
                    <a:gd name="connsiteX32" fmla="*/ 1914524 w 2100264"/>
                    <a:gd name="connsiteY32" fmla="*/ 966788 h 3378198"/>
                    <a:gd name="connsiteX33" fmla="*/ 2033588 w 2100264"/>
                    <a:gd name="connsiteY33" fmla="*/ 923926 h 3378198"/>
                    <a:gd name="connsiteX34" fmla="*/ 2062164 w 2100264"/>
                    <a:gd name="connsiteY34" fmla="*/ 952500 h 3378198"/>
                    <a:gd name="connsiteX35" fmla="*/ 2062164 w 2100264"/>
                    <a:gd name="connsiteY35" fmla="*/ 990600 h 3378198"/>
                    <a:gd name="connsiteX36" fmla="*/ 2057400 w 2100264"/>
                    <a:gd name="connsiteY36" fmla="*/ 1038226 h 3378198"/>
                    <a:gd name="connsiteX37" fmla="*/ 2100264 w 2100264"/>
                    <a:gd name="connsiteY37" fmla="*/ 1052514 h 3378198"/>
                    <a:gd name="connsiteX38" fmla="*/ 2038350 w 2100264"/>
                    <a:gd name="connsiteY38" fmla="*/ 1143000 h 3378198"/>
                    <a:gd name="connsiteX39" fmla="*/ 2019300 w 2100264"/>
                    <a:gd name="connsiteY39" fmla="*/ 1219200 h 3378198"/>
                    <a:gd name="connsiteX40" fmla="*/ 1776412 w 2100264"/>
                    <a:gd name="connsiteY40" fmla="*/ 1252538 h 3378198"/>
                    <a:gd name="connsiteX41" fmla="*/ 1681164 w 2100264"/>
                    <a:gd name="connsiteY41" fmla="*/ 1300162 h 3378198"/>
                    <a:gd name="connsiteX42" fmla="*/ 1666876 w 2100264"/>
                    <a:gd name="connsiteY42" fmla="*/ 1357314 h 3378198"/>
                    <a:gd name="connsiteX43" fmla="*/ 1600200 w 2100264"/>
                    <a:gd name="connsiteY43" fmla="*/ 1433514 h 3378198"/>
                    <a:gd name="connsiteX44" fmla="*/ 1638300 w 2100264"/>
                    <a:gd name="connsiteY44" fmla="*/ 1462088 h 3378198"/>
                    <a:gd name="connsiteX45" fmla="*/ 1709738 w 2100264"/>
                    <a:gd name="connsiteY45" fmla="*/ 1662114 h 3378198"/>
                    <a:gd name="connsiteX46" fmla="*/ 1771650 w 2100264"/>
                    <a:gd name="connsiteY46" fmla="*/ 1681162 h 3378198"/>
                    <a:gd name="connsiteX47" fmla="*/ 1771650 w 2100264"/>
                    <a:gd name="connsiteY47" fmla="*/ 1728790 h 3378198"/>
                    <a:gd name="connsiteX48" fmla="*/ 1671638 w 2100264"/>
                    <a:gd name="connsiteY48" fmla="*/ 1766886 h 3378198"/>
                    <a:gd name="connsiteX49" fmla="*/ 1795464 w 2100264"/>
                    <a:gd name="connsiteY49" fmla="*/ 1957390 h 3378198"/>
                    <a:gd name="connsiteX50" fmla="*/ 1743076 w 2100264"/>
                    <a:gd name="connsiteY50" fmla="*/ 2047874 h 3378198"/>
                    <a:gd name="connsiteX51" fmla="*/ 1757364 w 2100264"/>
                    <a:gd name="connsiteY51" fmla="*/ 2095502 h 3378198"/>
                    <a:gd name="connsiteX52" fmla="*/ 1681164 w 2100264"/>
                    <a:gd name="connsiteY52" fmla="*/ 2171702 h 3378198"/>
                    <a:gd name="connsiteX53" fmla="*/ 1743076 w 2100264"/>
                    <a:gd name="connsiteY53" fmla="*/ 2200274 h 3378198"/>
                    <a:gd name="connsiteX54" fmla="*/ 1738312 w 2100264"/>
                    <a:gd name="connsiteY54" fmla="*/ 2257426 h 3378198"/>
                    <a:gd name="connsiteX55" fmla="*/ 1738312 w 2100264"/>
                    <a:gd name="connsiteY55" fmla="*/ 2285998 h 3378198"/>
                    <a:gd name="connsiteX56" fmla="*/ 1728788 w 2100264"/>
                    <a:gd name="connsiteY56" fmla="*/ 2343150 h 3378198"/>
                    <a:gd name="connsiteX57" fmla="*/ 1728788 w 2100264"/>
                    <a:gd name="connsiteY57" fmla="*/ 2414590 h 3378198"/>
                    <a:gd name="connsiteX58" fmla="*/ 1724024 w 2100264"/>
                    <a:gd name="connsiteY58" fmla="*/ 2505074 h 3378198"/>
                    <a:gd name="connsiteX59" fmla="*/ 1728788 w 2100264"/>
                    <a:gd name="connsiteY59" fmla="*/ 2543174 h 3378198"/>
                    <a:gd name="connsiteX60" fmla="*/ 1676400 w 2100264"/>
                    <a:gd name="connsiteY60" fmla="*/ 2557462 h 3378198"/>
                    <a:gd name="connsiteX61" fmla="*/ 1709738 w 2100264"/>
                    <a:gd name="connsiteY61" fmla="*/ 2762250 h 3378198"/>
                    <a:gd name="connsiteX62" fmla="*/ 1514476 w 2100264"/>
                    <a:gd name="connsiteY62" fmla="*/ 2738438 h 3378198"/>
                    <a:gd name="connsiteX63" fmla="*/ 1457324 w 2100264"/>
                    <a:gd name="connsiteY63" fmla="*/ 2752726 h 3378198"/>
                    <a:gd name="connsiteX64" fmla="*/ 1423988 w 2100264"/>
                    <a:gd name="connsiteY64" fmla="*/ 2814638 h 3378198"/>
                    <a:gd name="connsiteX65" fmla="*/ 1309688 w 2100264"/>
                    <a:gd name="connsiteY65" fmla="*/ 2947990 h 3378198"/>
                    <a:gd name="connsiteX66" fmla="*/ 1171576 w 2100264"/>
                    <a:gd name="connsiteY66" fmla="*/ 2943226 h 3378198"/>
                    <a:gd name="connsiteX67" fmla="*/ 1133476 w 2100264"/>
                    <a:gd name="connsiteY67" fmla="*/ 3014662 h 3378198"/>
                    <a:gd name="connsiteX68" fmla="*/ 1085850 w 2100264"/>
                    <a:gd name="connsiteY68" fmla="*/ 3057526 h 3378198"/>
                    <a:gd name="connsiteX69" fmla="*/ 1085850 w 2100264"/>
                    <a:gd name="connsiteY69" fmla="*/ 3148014 h 3378198"/>
                    <a:gd name="connsiteX70" fmla="*/ 1046832 w 2100264"/>
                    <a:gd name="connsiteY70" fmla="*/ 3223046 h 3378198"/>
                    <a:gd name="connsiteX71" fmla="*/ 1041400 w 2100264"/>
                    <a:gd name="connsiteY71" fmla="*/ 3206750 h 3378198"/>
                    <a:gd name="connsiteX72" fmla="*/ 990600 w 2100264"/>
                    <a:gd name="connsiteY72" fmla="*/ 3181350 h 3378198"/>
                    <a:gd name="connsiteX73" fmla="*/ 958850 w 2100264"/>
                    <a:gd name="connsiteY73" fmla="*/ 3257550 h 3378198"/>
                    <a:gd name="connsiteX74" fmla="*/ 844550 w 2100264"/>
                    <a:gd name="connsiteY74" fmla="*/ 3232150 h 3378198"/>
                    <a:gd name="connsiteX75" fmla="*/ 736600 w 2100264"/>
                    <a:gd name="connsiteY75" fmla="*/ 3276598 h 3378198"/>
                    <a:gd name="connsiteX76" fmla="*/ 647700 w 2100264"/>
                    <a:gd name="connsiteY76" fmla="*/ 3289302 h 3378198"/>
                    <a:gd name="connsiteX77" fmla="*/ 533400 w 2100264"/>
                    <a:gd name="connsiteY77" fmla="*/ 3251198 h 3378198"/>
                    <a:gd name="connsiteX78" fmla="*/ 400050 w 2100264"/>
                    <a:gd name="connsiteY78" fmla="*/ 3251198 h 3378198"/>
                    <a:gd name="connsiteX79" fmla="*/ 355600 w 2100264"/>
                    <a:gd name="connsiteY79" fmla="*/ 3321050 h 3378198"/>
                    <a:gd name="connsiteX80" fmla="*/ 266700 w 2100264"/>
                    <a:gd name="connsiteY80" fmla="*/ 3378198 h 3378198"/>
                    <a:gd name="connsiteX81" fmla="*/ 254000 w 2100264"/>
                    <a:gd name="connsiteY81" fmla="*/ 3295650 h 3378198"/>
                    <a:gd name="connsiteX82" fmla="*/ 196850 w 2100264"/>
                    <a:gd name="connsiteY82" fmla="*/ 3244850 h 3378198"/>
                    <a:gd name="connsiteX83" fmla="*/ 241300 w 2100264"/>
                    <a:gd name="connsiteY83" fmla="*/ 3086102 h 3378198"/>
                    <a:gd name="connsiteX84" fmla="*/ 298450 w 2100264"/>
                    <a:gd name="connsiteY84" fmla="*/ 3073398 h 3378198"/>
                    <a:gd name="connsiteX85" fmla="*/ 298450 w 2100264"/>
                    <a:gd name="connsiteY85" fmla="*/ 2952750 h 3378198"/>
                    <a:gd name="connsiteX86" fmla="*/ 247650 w 2100264"/>
                    <a:gd name="connsiteY86" fmla="*/ 2844798 h 3378198"/>
                    <a:gd name="connsiteX87" fmla="*/ 152400 w 2100264"/>
                    <a:gd name="connsiteY87" fmla="*/ 2832102 h 3378198"/>
                    <a:gd name="connsiteX88" fmla="*/ 171450 w 2100264"/>
                    <a:gd name="connsiteY88" fmla="*/ 2755902 h 3378198"/>
                    <a:gd name="connsiteX89" fmla="*/ 0 w 2100264"/>
                    <a:gd name="connsiteY89" fmla="*/ 2603502 h 3378198"/>
                    <a:gd name="connsiteX90" fmla="*/ 6350 w 2100264"/>
                    <a:gd name="connsiteY90" fmla="*/ 2508250 h 3378198"/>
                    <a:gd name="connsiteX91" fmla="*/ 101600 w 2100264"/>
                    <a:gd name="connsiteY91" fmla="*/ 2470150 h 3378198"/>
                    <a:gd name="connsiteX92" fmla="*/ 146050 w 2100264"/>
                    <a:gd name="connsiteY92" fmla="*/ 2343150 h 3378198"/>
                    <a:gd name="connsiteX93" fmla="*/ 184150 w 2100264"/>
                    <a:gd name="connsiteY93" fmla="*/ 2330450 h 3378198"/>
                    <a:gd name="connsiteX94" fmla="*/ 203200 w 2100264"/>
                    <a:gd name="connsiteY94" fmla="*/ 2279650 h 3378198"/>
                    <a:gd name="connsiteX95" fmla="*/ 266700 w 2100264"/>
                    <a:gd name="connsiteY95" fmla="*/ 2222502 h 3378198"/>
                    <a:gd name="connsiteX96" fmla="*/ 298450 w 2100264"/>
                    <a:gd name="connsiteY96" fmla="*/ 2184398 h 3378198"/>
                    <a:gd name="connsiteX97" fmla="*/ 285750 w 2100264"/>
                    <a:gd name="connsiteY97" fmla="*/ 2114550 h 3378198"/>
                    <a:gd name="connsiteX98" fmla="*/ 336550 w 2100264"/>
                    <a:gd name="connsiteY98" fmla="*/ 2076450 h 3378198"/>
                    <a:gd name="connsiteX99" fmla="*/ 438150 w 2100264"/>
                    <a:gd name="connsiteY99" fmla="*/ 2057398 h 3378198"/>
                    <a:gd name="connsiteX100" fmla="*/ 482600 w 2100264"/>
                    <a:gd name="connsiteY100" fmla="*/ 2095502 h 3378198"/>
                    <a:gd name="connsiteX101" fmla="*/ 552450 w 2100264"/>
                    <a:gd name="connsiteY101" fmla="*/ 2044702 h 3378198"/>
                    <a:gd name="connsiteX102" fmla="*/ 552450 w 2100264"/>
                    <a:gd name="connsiteY102" fmla="*/ 1911350 h 3378198"/>
                    <a:gd name="connsiteX103" fmla="*/ 495300 w 2100264"/>
                    <a:gd name="connsiteY103" fmla="*/ 1854198 h 3378198"/>
                    <a:gd name="connsiteX104" fmla="*/ 431800 w 2100264"/>
                    <a:gd name="connsiteY104" fmla="*/ 1892302 h 3378198"/>
                    <a:gd name="connsiteX105" fmla="*/ 400050 w 2100264"/>
                    <a:gd name="connsiteY105" fmla="*/ 1847850 h 3378198"/>
                    <a:gd name="connsiteX106" fmla="*/ 361950 w 2100264"/>
                    <a:gd name="connsiteY106" fmla="*/ 1651000 h 3378198"/>
                    <a:gd name="connsiteX107" fmla="*/ 368300 w 2100264"/>
                    <a:gd name="connsiteY107" fmla="*/ 1574800 h 3378198"/>
                    <a:gd name="connsiteX108" fmla="*/ 344312 w 2100264"/>
                    <a:gd name="connsiteY108" fmla="*/ 1460854 h 3378198"/>
                    <a:gd name="connsiteX109" fmla="*/ 419100 w 2100264"/>
                    <a:gd name="connsiteY109" fmla="*/ 1395414 h 3378198"/>
                    <a:gd name="connsiteX110" fmla="*/ 361950 w 2100264"/>
                    <a:gd name="connsiteY110" fmla="*/ 1333500 h 3378198"/>
                    <a:gd name="connsiteX111" fmla="*/ 419100 w 2100264"/>
                    <a:gd name="connsiteY111" fmla="*/ 1238250 h 3378198"/>
                    <a:gd name="connsiteX112" fmla="*/ 419100 w 2100264"/>
                    <a:gd name="connsiteY112" fmla="*/ 1052514 h 3378198"/>
                    <a:gd name="connsiteX113" fmla="*/ 400050 w 2100264"/>
                    <a:gd name="connsiteY113" fmla="*/ 1038226 h 3378198"/>
                    <a:gd name="connsiteX114" fmla="*/ 414338 w 2100264"/>
                    <a:gd name="connsiteY114" fmla="*/ 995362 h 3378198"/>
                    <a:gd name="connsiteX115" fmla="*/ 342900 w 2100264"/>
                    <a:gd name="connsiteY115" fmla="*/ 876300 h 3378198"/>
                    <a:gd name="connsiteX116" fmla="*/ 347664 w 2100264"/>
                    <a:gd name="connsiteY116" fmla="*/ 804862 h 3378198"/>
                    <a:gd name="connsiteX117" fmla="*/ 428624 w 2100264"/>
                    <a:gd name="connsiteY117" fmla="*/ 714374 h 3378198"/>
                    <a:gd name="connsiteX118" fmla="*/ 428624 w 2100264"/>
                    <a:gd name="connsiteY118" fmla="*/ 666750 h 3378198"/>
                    <a:gd name="connsiteX119" fmla="*/ 309564 w 2100264"/>
                    <a:gd name="connsiteY119" fmla="*/ 652462 h 3378198"/>
                    <a:gd name="connsiteX120" fmla="*/ 357188 w 2100264"/>
                    <a:gd name="connsiteY120" fmla="*/ 561974 h 3378198"/>
                    <a:gd name="connsiteX121" fmla="*/ 390524 w 2100264"/>
                    <a:gd name="connsiteY121" fmla="*/ 395288 h 3378198"/>
                    <a:gd name="connsiteX122" fmla="*/ 419100 w 2100264"/>
                    <a:gd name="connsiteY122" fmla="*/ 366714 h 3378198"/>
                    <a:gd name="connsiteX123" fmla="*/ 381000 w 2100264"/>
                    <a:gd name="connsiteY123" fmla="*/ 304800 h 3378198"/>
                    <a:gd name="connsiteX124" fmla="*/ 390524 w 2100264"/>
                    <a:gd name="connsiteY124" fmla="*/ 261938 h 3378198"/>
                    <a:gd name="connsiteX125" fmla="*/ 447676 w 2100264"/>
                    <a:gd name="connsiteY125" fmla="*/ 228600 h 3378198"/>
                    <a:gd name="connsiteX126" fmla="*/ 485776 w 2100264"/>
                    <a:gd name="connsiteY126" fmla="*/ 209550 h 3378198"/>
                    <a:gd name="connsiteX127" fmla="*/ 461964 w 2100264"/>
                    <a:gd name="connsiteY127" fmla="*/ 133350 h 3378198"/>
                    <a:gd name="connsiteX128" fmla="*/ 495300 w 2100264"/>
                    <a:gd name="connsiteY128" fmla="*/ 100014 h 3378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100264" h="3378198">
                      <a:moveTo>
                        <a:pt x="500064" y="0"/>
                      </a:moveTo>
                      <a:lnTo>
                        <a:pt x="557212" y="0"/>
                      </a:lnTo>
                      <a:lnTo>
                        <a:pt x="590550" y="95250"/>
                      </a:lnTo>
                      <a:lnTo>
                        <a:pt x="623888" y="119062"/>
                      </a:lnTo>
                      <a:lnTo>
                        <a:pt x="638176" y="171450"/>
                      </a:lnTo>
                      <a:lnTo>
                        <a:pt x="809624" y="214314"/>
                      </a:lnTo>
                      <a:lnTo>
                        <a:pt x="890588" y="257174"/>
                      </a:lnTo>
                      <a:lnTo>
                        <a:pt x="1057276" y="242888"/>
                      </a:lnTo>
                      <a:lnTo>
                        <a:pt x="1128712" y="104774"/>
                      </a:lnTo>
                      <a:lnTo>
                        <a:pt x="1176338" y="138114"/>
                      </a:lnTo>
                      <a:lnTo>
                        <a:pt x="1266824" y="128588"/>
                      </a:lnTo>
                      <a:lnTo>
                        <a:pt x="1323976" y="142874"/>
                      </a:lnTo>
                      <a:lnTo>
                        <a:pt x="1347788" y="223838"/>
                      </a:lnTo>
                      <a:lnTo>
                        <a:pt x="1419224" y="228600"/>
                      </a:lnTo>
                      <a:lnTo>
                        <a:pt x="1447800" y="242888"/>
                      </a:lnTo>
                      <a:lnTo>
                        <a:pt x="1495424" y="238126"/>
                      </a:lnTo>
                      <a:lnTo>
                        <a:pt x="1552576" y="138114"/>
                      </a:lnTo>
                      <a:lnTo>
                        <a:pt x="1585912" y="204788"/>
                      </a:lnTo>
                      <a:lnTo>
                        <a:pt x="1604964" y="233362"/>
                      </a:lnTo>
                      <a:lnTo>
                        <a:pt x="1585912" y="280988"/>
                      </a:lnTo>
                      <a:lnTo>
                        <a:pt x="1633538" y="309562"/>
                      </a:lnTo>
                      <a:lnTo>
                        <a:pt x="1628776" y="442914"/>
                      </a:lnTo>
                      <a:lnTo>
                        <a:pt x="1590676" y="461962"/>
                      </a:lnTo>
                      <a:lnTo>
                        <a:pt x="1604964" y="523874"/>
                      </a:lnTo>
                      <a:lnTo>
                        <a:pt x="1552576" y="642938"/>
                      </a:lnTo>
                      <a:lnTo>
                        <a:pt x="1576388" y="752474"/>
                      </a:lnTo>
                      <a:lnTo>
                        <a:pt x="1604964" y="795338"/>
                      </a:lnTo>
                      <a:lnTo>
                        <a:pt x="1724024" y="809626"/>
                      </a:lnTo>
                      <a:lnTo>
                        <a:pt x="1743076" y="862014"/>
                      </a:lnTo>
                      <a:lnTo>
                        <a:pt x="1824038" y="823914"/>
                      </a:lnTo>
                      <a:lnTo>
                        <a:pt x="1871664" y="823914"/>
                      </a:lnTo>
                      <a:lnTo>
                        <a:pt x="1909764" y="890588"/>
                      </a:lnTo>
                      <a:lnTo>
                        <a:pt x="1914524" y="966788"/>
                      </a:lnTo>
                      <a:lnTo>
                        <a:pt x="2033588" y="923926"/>
                      </a:lnTo>
                      <a:lnTo>
                        <a:pt x="2062164" y="952500"/>
                      </a:lnTo>
                      <a:lnTo>
                        <a:pt x="2062164" y="990600"/>
                      </a:lnTo>
                      <a:lnTo>
                        <a:pt x="2057400" y="1038226"/>
                      </a:lnTo>
                      <a:lnTo>
                        <a:pt x="2100264" y="1052514"/>
                      </a:lnTo>
                      <a:lnTo>
                        <a:pt x="2038350" y="1143000"/>
                      </a:lnTo>
                      <a:lnTo>
                        <a:pt x="2019300" y="1219200"/>
                      </a:lnTo>
                      <a:lnTo>
                        <a:pt x="1776412" y="1252538"/>
                      </a:lnTo>
                      <a:lnTo>
                        <a:pt x="1681164" y="1300162"/>
                      </a:lnTo>
                      <a:lnTo>
                        <a:pt x="1666876" y="1357314"/>
                      </a:lnTo>
                      <a:lnTo>
                        <a:pt x="1600200" y="1433514"/>
                      </a:lnTo>
                      <a:lnTo>
                        <a:pt x="1638300" y="1462088"/>
                      </a:lnTo>
                      <a:lnTo>
                        <a:pt x="1709738" y="1662114"/>
                      </a:lnTo>
                      <a:lnTo>
                        <a:pt x="1771650" y="1681162"/>
                      </a:lnTo>
                      <a:lnTo>
                        <a:pt x="1771650" y="1728790"/>
                      </a:lnTo>
                      <a:lnTo>
                        <a:pt x="1671638" y="1766886"/>
                      </a:lnTo>
                      <a:lnTo>
                        <a:pt x="1795464" y="1957390"/>
                      </a:lnTo>
                      <a:lnTo>
                        <a:pt x="1743076" y="2047874"/>
                      </a:lnTo>
                      <a:lnTo>
                        <a:pt x="1757364" y="2095502"/>
                      </a:lnTo>
                      <a:lnTo>
                        <a:pt x="1681164" y="2171702"/>
                      </a:lnTo>
                      <a:lnTo>
                        <a:pt x="1743076" y="2200274"/>
                      </a:lnTo>
                      <a:lnTo>
                        <a:pt x="1738312" y="2257426"/>
                      </a:lnTo>
                      <a:lnTo>
                        <a:pt x="1738312" y="2285998"/>
                      </a:lnTo>
                      <a:lnTo>
                        <a:pt x="1728788" y="2343150"/>
                      </a:lnTo>
                      <a:lnTo>
                        <a:pt x="1728788" y="2414590"/>
                      </a:lnTo>
                      <a:lnTo>
                        <a:pt x="1724024" y="2505074"/>
                      </a:lnTo>
                      <a:lnTo>
                        <a:pt x="1728788" y="2543174"/>
                      </a:lnTo>
                      <a:lnTo>
                        <a:pt x="1676400" y="2557462"/>
                      </a:lnTo>
                      <a:lnTo>
                        <a:pt x="1709738" y="2762250"/>
                      </a:lnTo>
                      <a:lnTo>
                        <a:pt x="1514476" y="2738438"/>
                      </a:lnTo>
                      <a:lnTo>
                        <a:pt x="1457324" y="2752726"/>
                      </a:lnTo>
                      <a:lnTo>
                        <a:pt x="1423988" y="2814638"/>
                      </a:lnTo>
                      <a:lnTo>
                        <a:pt x="1309688" y="2947990"/>
                      </a:lnTo>
                      <a:lnTo>
                        <a:pt x="1171576" y="2943226"/>
                      </a:lnTo>
                      <a:lnTo>
                        <a:pt x="1133476" y="3014662"/>
                      </a:lnTo>
                      <a:lnTo>
                        <a:pt x="1085850" y="3057526"/>
                      </a:lnTo>
                      <a:lnTo>
                        <a:pt x="1085850" y="3148014"/>
                      </a:lnTo>
                      <a:lnTo>
                        <a:pt x="1046832" y="3223046"/>
                      </a:lnTo>
                      <a:lnTo>
                        <a:pt x="1041400" y="3206750"/>
                      </a:lnTo>
                      <a:lnTo>
                        <a:pt x="990600" y="3181350"/>
                      </a:lnTo>
                      <a:lnTo>
                        <a:pt x="958850" y="3257550"/>
                      </a:lnTo>
                      <a:lnTo>
                        <a:pt x="844550" y="3232150"/>
                      </a:lnTo>
                      <a:lnTo>
                        <a:pt x="736600" y="3276598"/>
                      </a:lnTo>
                      <a:lnTo>
                        <a:pt x="647700" y="3289302"/>
                      </a:lnTo>
                      <a:lnTo>
                        <a:pt x="533400" y="3251198"/>
                      </a:lnTo>
                      <a:lnTo>
                        <a:pt x="400050" y="3251198"/>
                      </a:lnTo>
                      <a:lnTo>
                        <a:pt x="355600" y="3321050"/>
                      </a:lnTo>
                      <a:lnTo>
                        <a:pt x="266700" y="3378198"/>
                      </a:lnTo>
                      <a:lnTo>
                        <a:pt x="254000" y="3295650"/>
                      </a:lnTo>
                      <a:lnTo>
                        <a:pt x="196850" y="3244850"/>
                      </a:lnTo>
                      <a:lnTo>
                        <a:pt x="241300" y="3086102"/>
                      </a:lnTo>
                      <a:lnTo>
                        <a:pt x="298450" y="3073398"/>
                      </a:lnTo>
                      <a:lnTo>
                        <a:pt x="298450" y="2952750"/>
                      </a:lnTo>
                      <a:lnTo>
                        <a:pt x="247650" y="2844798"/>
                      </a:lnTo>
                      <a:lnTo>
                        <a:pt x="152400" y="2832102"/>
                      </a:lnTo>
                      <a:lnTo>
                        <a:pt x="171450" y="2755902"/>
                      </a:lnTo>
                      <a:lnTo>
                        <a:pt x="0" y="2603502"/>
                      </a:lnTo>
                      <a:lnTo>
                        <a:pt x="6350" y="2508250"/>
                      </a:lnTo>
                      <a:lnTo>
                        <a:pt x="101600" y="2470150"/>
                      </a:lnTo>
                      <a:lnTo>
                        <a:pt x="146050" y="2343150"/>
                      </a:lnTo>
                      <a:lnTo>
                        <a:pt x="184150" y="2330450"/>
                      </a:lnTo>
                      <a:lnTo>
                        <a:pt x="203200" y="2279650"/>
                      </a:lnTo>
                      <a:lnTo>
                        <a:pt x="266700" y="2222502"/>
                      </a:lnTo>
                      <a:lnTo>
                        <a:pt x="298450" y="2184398"/>
                      </a:lnTo>
                      <a:lnTo>
                        <a:pt x="285750" y="2114550"/>
                      </a:lnTo>
                      <a:lnTo>
                        <a:pt x="336550" y="2076450"/>
                      </a:lnTo>
                      <a:lnTo>
                        <a:pt x="438150" y="2057398"/>
                      </a:lnTo>
                      <a:lnTo>
                        <a:pt x="482600" y="2095502"/>
                      </a:lnTo>
                      <a:lnTo>
                        <a:pt x="552450" y="2044702"/>
                      </a:lnTo>
                      <a:lnTo>
                        <a:pt x="552450" y="1911350"/>
                      </a:lnTo>
                      <a:lnTo>
                        <a:pt x="495300" y="1854198"/>
                      </a:lnTo>
                      <a:lnTo>
                        <a:pt x="431800" y="1892302"/>
                      </a:lnTo>
                      <a:lnTo>
                        <a:pt x="400050" y="1847850"/>
                      </a:lnTo>
                      <a:lnTo>
                        <a:pt x="361950" y="1651000"/>
                      </a:lnTo>
                      <a:lnTo>
                        <a:pt x="368300" y="1574800"/>
                      </a:lnTo>
                      <a:lnTo>
                        <a:pt x="344312" y="1460854"/>
                      </a:lnTo>
                      <a:lnTo>
                        <a:pt x="419100" y="1395414"/>
                      </a:lnTo>
                      <a:lnTo>
                        <a:pt x="361950" y="1333500"/>
                      </a:lnTo>
                      <a:lnTo>
                        <a:pt x="419100" y="1238250"/>
                      </a:lnTo>
                      <a:lnTo>
                        <a:pt x="419100" y="1052514"/>
                      </a:lnTo>
                      <a:lnTo>
                        <a:pt x="400050" y="1038226"/>
                      </a:lnTo>
                      <a:lnTo>
                        <a:pt x="414338" y="995362"/>
                      </a:lnTo>
                      <a:lnTo>
                        <a:pt x="342900" y="876300"/>
                      </a:lnTo>
                      <a:lnTo>
                        <a:pt x="347664" y="804862"/>
                      </a:lnTo>
                      <a:lnTo>
                        <a:pt x="428624" y="714374"/>
                      </a:lnTo>
                      <a:lnTo>
                        <a:pt x="428624" y="666750"/>
                      </a:lnTo>
                      <a:lnTo>
                        <a:pt x="309564" y="652462"/>
                      </a:lnTo>
                      <a:lnTo>
                        <a:pt x="357188" y="561974"/>
                      </a:lnTo>
                      <a:lnTo>
                        <a:pt x="390524" y="395288"/>
                      </a:lnTo>
                      <a:lnTo>
                        <a:pt x="419100" y="366714"/>
                      </a:lnTo>
                      <a:lnTo>
                        <a:pt x="381000" y="304800"/>
                      </a:lnTo>
                      <a:lnTo>
                        <a:pt x="390524" y="261938"/>
                      </a:lnTo>
                      <a:lnTo>
                        <a:pt x="447676" y="228600"/>
                      </a:lnTo>
                      <a:lnTo>
                        <a:pt x="485776" y="209550"/>
                      </a:lnTo>
                      <a:lnTo>
                        <a:pt x="461964" y="133350"/>
                      </a:lnTo>
                      <a:lnTo>
                        <a:pt x="495300" y="100014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154A41BE-0EC0-1CF4-216D-DDA6E18F375F}"/>
                    </a:ext>
                  </a:extLst>
                </p:cNvPr>
                <p:cNvSpPr/>
                <p:nvPr/>
              </p:nvSpPr>
              <p:spPr>
                <a:xfrm>
                  <a:off x="946194" y="3308561"/>
                  <a:ext cx="73119" cy="72811"/>
                </a:xfrm>
                <a:custGeom>
                  <a:avLst/>
                  <a:gdLst>
                    <a:gd name="connsiteX0" fmla="*/ 344484 w 356416"/>
                    <a:gd name="connsiteY0" fmla="*/ 0 h 354916"/>
                    <a:gd name="connsiteX1" fmla="*/ 354034 w 356416"/>
                    <a:gd name="connsiteY1" fmla="*/ 40592 h 354916"/>
                    <a:gd name="connsiteX2" fmla="*/ 323078 w 356416"/>
                    <a:gd name="connsiteY2" fmla="*/ 85832 h 354916"/>
                    <a:gd name="connsiteX3" fmla="*/ 356416 w 356416"/>
                    <a:gd name="connsiteY3" fmla="*/ 164416 h 354916"/>
                    <a:gd name="connsiteX4" fmla="*/ 315934 w 356416"/>
                    <a:gd name="connsiteY4" fmla="*/ 226328 h 354916"/>
                    <a:gd name="connsiteX5" fmla="*/ 258784 w 356416"/>
                    <a:gd name="connsiteY5" fmla="*/ 181084 h 354916"/>
                    <a:gd name="connsiteX6" fmla="*/ 246878 w 356416"/>
                    <a:gd name="connsiteY6" fmla="*/ 192992 h 354916"/>
                    <a:gd name="connsiteX7" fmla="*/ 237352 w 356416"/>
                    <a:gd name="connsiteY7" fmla="*/ 302528 h 354916"/>
                    <a:gd name="connsiteX8" fmla="*/ 215922 w 356416"/>
                    <a:gd name="connsiteY8" fmla="*/ 316816 h 354916"/>
                    <a:gd name="connsiteX9" fmla="*/ 154008 w 356416"/>
                    <a:gd name="connsiteY9" fmla="*/ 285860 h 354916"/>
                    <a:gd name="connsiteX10" fmla="*/ 87334 w 356416"/>
                    <a:gd name="connsiteY10" fmla="*/ 300144 h 354916"/>
                    <a:gd name="connsiteX11" fmla="*/ 73048 w 356416"/>
                    <a:gd name="connsiteY11" fmla="*/ 354916 h 354916"/>
                    <a:gd name="connsiteX12" fmla="*/ 0 w 356416"/>
                    <a:gd name="connsiteY12" fmla="*/ 347048 h 354916"/>
                    <a:gd name="connsiteX13" fmla="*/ 8292 w 356416"/>
                    <a:gd name="connsiteY13" fmla="*/ 331104 h 354916"/>
                    <a:gd name="connsiteX14" fmla="*/ 8292 w 356416"/>
                    <a:gd name="connsiteY14" fmla="*/ 240616 h 354916"/>
                    <a:gd name="connsiteX15" fmla="*/ 55918 w 356416"/>
                    <a:gd name="connsiteY15" fmla="*/ 197752 h 354916"/>
                    <a:gd name="connsiteX16" fmla="*/ 94018 w 356416"/>
                    <a:gd name="connsiteY16" fmla="*/ 126316 h 354916"/>
                    <a:gd name="connsiteX17" fmla="*/ 232130 w 356416"/>
                    <a:gd name="connsiteY17" fmla="*/ 131080 h 35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6416" h="354916">
                      <a:moveTo>
                        <a:pt x="344484" y="0"/>
                      </a:moveTo>
                      <a:lnTo>
                        <a:pt x="354034" y="40592"/>
                      </a:lnTo>
                      <a:lnTo>
                        <a:pt x="323078" y="85832"/>
                      </a:lnTo>
                      <a:lnTo>
                        <a:pt x="356416" y="164416"/>
                      </a:lnTo>
                      <a:lnTo>
                        <a:pt x="315934" y="226328"/>
                      </a:lnTo>
                      <a:lnTo>
                        <a:pt x="258784" y="181084"/>
                      </a:lnTo>
                      <a:lnTo>
                        <a:pt x="246878" y="192992"/>
                      </a:lnTo>
                      <a:lnTo>
                        <a:pt x="237352" y="302528"/>
                      </a:lnTo>
                      <a:lnTo>
                        <a:pt x="215922" y="316816"/>
                      </a:lnTo>
                      <a:lnTo>
                        <a:pt x="154008" y="285860"/>
                      </a:lnTo>
                      <a:lnTo>
                        <a:pt x="87334" y="300144"/>
                      </a:lnTo>
                      <a:lnTo>
                        <a:pt x="73048" y="354916"/>
                      </a:lnTo>
                      <a:lnTo>
                        <a:pt x="0" y="347048"/>
                      </a:lnTo>
                      <a:lnTo>
                        <a:pt x="8292" y="331104"/>
                      </a:lnTo>
                      <a:lnTo>
                        <a:pt x="8292" y="240616"/>
                      </a:lnTo>
                      <a:lnTo>
                        <a:pt x="55918" y="197752"/>
                      </a:lnTo>
                      <a:lnTo>
                        <a:pt x="94018" y="126316"/>
                      </a:lnTo>
                      <a:lnTo>
                        <a:pt x="232130" y="13108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61D28DF4-B0ED-0D48-B3AE-83B868D4AEE8}"/>
                    </a:ext>
                  </a:extLst>
                </p:cNvPr>
                <p:cNvSpPr/>
                <p:nvPr/>
              </p:nvSpPr>
              <p:spPr>
                <a:xfrm>
                  <a:off x="923274" y="2365263"/>
                  <a:ext cx="663789" cy="1166769"/>
                </a:xfrm>
                <a:custGeom>
                  <a:avLst/>
                  <a:gdLst>
                    <a:gd name="connsiteX0" fmla="*/ 76200 w 3235624"/>
                    <a:gd name="connsiteY0" fmla="*/ 4987924 h 5687392"/>
                    <a:gd name="connsiteX1" fmla="*/ 81632 w 3235624"/>
                    <a:gd name="connsiteY1" fmla="*/ 5004220 h 5687392"/>
                    <a:gd name="connsiteX2" fmla="*/ 81632 w 3235624"/>
                    <a:gd name="connsiteY2" fmla="*/ 5004220 h 5687392"/>
                    <a:gd name="connsiteX3" fmla="*/ 2025648 w 3235624"/>
                    <a:gd name="connsiteY3" fmla="*/ 0 h 5687392"/>
                    <a:gd name="connsiteX4" fmla="*/ 2111376 w 3235624"/>
                    <a:gd name="connsiteY4" fmla="*/ 57148 h 5687392"/>
                    <a:gd name="connsiteX5" fmla="*/ 2168524 w 3235624"/>
                    <a:gd name="connsiteY5" fmla="*/ 190500 h 5687392"/>
                    <a:gd name="connsiteX6" fmla="*/ 2273300 w 3235624"/>
                    <a:gd name="connsiteY6" fmla="*/ 342900 h 5687392"/>
                    <a:gd name="connsiteX7" fmla="*/ 2320924 w 3235624"/>
                    <a:gd name="connsiteY7" fmla="*/ 409574 h 5687392"/>
                    <a:gd name="connsiteX8" fmla="*/ 2406648 w 3235624"/>
                    <a:gd name="connsiteY8" fmla="*/ 400048 h 5687392"/>
                    <a:gd name="connsiteX9" fmla="*/ 2481604 w 3235624"/>
                    <a:gd name="connsiteY9" fmla="*/ 433360 h 5687392"/>
                    <a:gd name="connsiteX10" fmla="*/ 2484436 w 3235624"/>
                    <a:gd name="connsiteY10" fmla="*/ 447674 h 5687392"/>
                    <a:gd name="connsiteX11" fmla="*/ 2586036 w 3235624"/>
                    <a:gd name="connsiteY11" fmla="*/ 523874 h 5687392"/>
                    <a:gd name="connsiteX12" fmla="*/ 2725736 w 3235624"/>
                    <a:gd name="connsiteY12" fmla="*/ 663574 h 5687392"/>
                    <a:gd name="connsiteX13" fmla="*/ 2744786 w 3235624"/>
                    <a:gd name="connsiteY13" fmla="*/ 815974 h 5687392"/>
                    <a:gd name="connsiteX14" fmla="*/ 2748066 w 3235624"/>
                    <a:gd name="connsiteY14" fmla="*/ 832376 h 5687392"/>
                    <a:gd name="connsiteX15" fmla="*/ 2747944 w 3235624"/>
                    <a:gd name="connsiteY15" fmla="*/ 832484 h 5687392"/>
                    <a:gd name="connsiteX16" fmla="*/ 2481244 w 3235624"/>
                    <a:gd name="connsiteY16" fmla="*/ 931544 h 5687392"/>
                    <a:gd name="connsiteX17" fmla="*/ 2458384 w 3235624"/>
                    <a:gd name="connsiteY17" fmla="*/ 1022984 h 5687392"/>
                    <a:gd name="connsiteX18" fmla="*/ 2466004 w 3235624"/>
                    <a:gd name="connsiteY18" fmla="*/ 1083944 h 5687392"/>
                    <a:gd name="connsiteX19" fmla="*/ 2427904 w 3235624"/>
                    <a:gd name="connsiteY19" fmla="*/ 1122044 h 5687392"/>
                    <a:gd name="connsiteX20" fmla="*/ 2427904 w 3235624"/>
                    <a:gd name="connsiteY20" fmla="*/ 1228724 h 5687392"/>
                    <a:gd name="connsiteX21" fmla="*/ 2427904 w 3235624"/>
                    <a:gd name="connsiteY21" fmla="*/ 1373504 h 5687392"/>
                    <a:gd name="connsiteX22" fmla="*/ 2069764 w 3235624"/>
                    <a:gd name="connsiteY22" fmla="*/ 1823084 h 5687392"/>
                    <a:gd name="connsiteX23" fmla="*/ 2024044 w 3235624"/>
                    <a:gd name="connsiteY23" fmla="*/ 2105024 h 5687392"/>
                    <a:gd name="connsiteX24" fmla="*/ 2123104 w 3235624"/>
                    <a:gd name="connsiteY24" fmla="*/ 2165984 h 5687392"/>
                    <a:gd name="connsiteX25" fmla="*/ 2085004 w 3235624"/>
                    <a:gd name="connsiteY25" fmla="*/ 2402204 h 5687392"/>
                    <a:gd name="connsiteX26" fmla="*/ 2168824 w 3235624"/>
                    <a:gd name="connsiteY26" fmla="*/ 2394584 h 5687392"/>
                    <a:gd name="connsiteX27" fmla="*/ 2397424 w 3235624"/>
                    <a:gd name="connsiteY27" fmla="*/ 2470784 h 5687392"/>
                    <a:gd name="connsiteX28" fmla="*/ 2473624 w 3235624"/>
                    <a:gd name="connsiteY28" fmla="*/ 2585084 h 5687392"/>
                    <a:gd name="connsiteX29" fmla="*/ 2763184 w 3235624"/>
                    <a:gd name="connsiteY29" fmla="*/ 2707004 h 5687392"/>
                    <a:gd name="connsiteX30" fmla="*/ 2801284 w 3235624"/>
                    <a:gd name="connsiteY30" fmla="*/ 2775584 h 5687392"/>
                    <a:gd name="connsiteX31" fmla="*/ 2915584 w 3235624"/>
                    <a:gd name="connsiteY31" fmla="*/ 2767964 h 5687392"/>
                    <a:gd name="connsiteX32" fmla="*/ 2976544 w 3235624"/>
                    <a:gd name="connsiteY32" fmla="*/ 2828924 h 5687392"/>
                    <a:gd name="connsiteX33" fmla="*/ 3014644 w 3235624"/>
                    <a:gd name="connsiteY33" fmla="*/ 2828924 h 5687392"/>
                    <a:gd name="connsiteX34" fmla="*/ 3121324 w 3235624"/>
                    <a:gd name="connsiteY34" fmla="*/ 2920364 h 5687392"/>
                    <a:gd name="connsiteX35" fmla="*/ 3136564 w 3235624"/>
                    <a:gd name="connsiteY35" fmla="*/ 3019424 h 5687392"/>
                    <a:gd name="connsiteX36" fmla="*/ 3197524 w 3235624"/>
                    <a:gd name="connsiteY36" fmla="*/ 2988944 h 5687392"/>
                    <a:gd name="connsiteX37" fmla="*/ 3235624 w 3235624"/>
                    <a:gd name="connsiteY37" fmla="*/ 3004184 h 5687392"/>
                    <a:gd name="connsiteX38" fmla="*/ 3220384 w 3235624"/>
                    <a:gd name="connsiteY38" fmla="*/ 3286124 h 5687392"/>
                    <a:gd name="connsiteX39" fmla="*/ 3136564 w 3235624"/>
                    <a:gd name="connsiteY39" fmla="*/ 3255644 h 5687392"/>
                    <a:gd name="connsiteX40" fmla="*/ 3083224 w 3235624"/>
                    <a:gd name="connsiteY40" fmla="*/ 3316604 h 5687392"/>
                    <a:gd name="connsiteX41" fmla="*/ 3136564 w 3235624"/>
                    <a:gd name="connsiteY41" fmla="*/ 3362324 h 5687392"/>
                    <a:gd name="connsiteX42" fmla="*/ 3136564 w 3235624"/>
                    <a:gd name="connsiteY42" fmla="*/ 3446144 h 5687392"/>
                    <a:gd name="connsiteX43" fmla="*/ 3159424 w 3235624"/>
                    <a:gd name="connsiteY43" fmla="*/ 3590924 h 5687392"/>
                    <a:gd name="connsiteX44" fmla="*/ 3029884 w 3235624"/>
                    <a:gd name="connsiteY44" fmla="*/ 3697604 h 5687392"/>
                    <a:gd name="connsiteX45" fmla="*/ 2862244 w 3235624"/>
                    <a:gd name="connsiteY45" fmla="*/ 3674744 h 5687392"/>
                    <a:gd name="connsiteX46" fmla="*/ 3029884 w 3235624"/>
                    <a:gd name="connsiteY46" fmla="*/ 3606164 h 5687392"/>
                    <a:gd name="connsiteX47" fmla="*/ 2930824 w 3235624"/>
                    <a:gd name="connsiteY47" fmla="*/ 3583304 h 5687392"/>
                    <a:gd name="connsiteX48" fmla="*/ 2907964 w 3235624"/>
                    <a:gd name="connsiteY48" fmla="*/ 3545204 h 5687392"/>
                    <a:gd name="connsiteX49" fmla="*/ 2778424 w 3235624"/>
                    <a:gd name="connsiteY49" fmla="*/ 3568064 h 5687392"/>
                    <a:gd name="connsiteX50" fmla="*/ 2656504 w 3235624"/>
                    <a:gd name="connsiteY50" fmla="*/ 3545204 h 5687392"/>
                    <a:gd name="connsiteX51" fmla="*/ 2542204 w 3235624"/>
                    <a:gd name="connsiteY51" fmla="*/ 3590924 h 5687392"/>
                    <a:gd name="connsiteX52" fmla="*/ 2641264 w 3235624"/>
                    <a:gd name="connsiteY52" fmla="*/ 3408044 h 5687392"/>
                    <a:gd name="connsiteX53" fmla="*/ 2526964 w 3235624"/>
                    <a:gd name="connsiteY53" fmla="*/ 3408044 h 5687392"/>
                    <a:gd name="connsiteX54" fmla="*/ 2443144 w 3235624"/>
                    <a:gd name="connsiteY54" fmla="*/ 3590924 h 5687392"/>
                    <a:gd name="connsiteX55" fmla="*/ 2260264 w 3235624"/>
                    <a:gd name="connsiteY55" fmla="*/ 3728084 h 5687392"/>
                    <a:gd name="connsiteX56" fmla="*/ 2206924 w 3235624"/>
                    <a:gd name="connsiteY56" fmla="*/ 3636644 h 5687392"/>
                    <a:gd name="connsiteX57" fmla="*/ 2107864 w 3235624"/>
                    <a:gd name="connsiteY57" fmla="*/ 3667124 h 5687392"/>
                    <a:gd name="connsiteX58" fmla="*/ 2077384 w 3235624"/>
                    <a:gd name="connsiteY58" fmla="*/ 3728084 h 5687392"/>
                    <a:gd name="connsiteX59" fmla="*/ 2001184 w 3235624"/>
                    <a:gd name="connsiteY59" fmla="*/ 3728084 h 5687392"/>
                    <a:gd name="connsiteX60" fmla="*/ 1993564 w 3235624"/>
                    <a:gd name="connsiteY60" fmla="*/ 3796664 h 5687392"/>
                    <a:gd name="connsiteX61" fmla="*/ 1902124 w 3235624"/>
                    <a:gd name="connsiteY61" fmla="*/ 3811904 h 5687392"/>
                    <a:gd name="connsiteX62" fmla="*/ 1848784 w 3235624"/>
                    <a:gd name="connsiteY62" fmla="*/ 3773804 h 5687392"/>
                    <a:gd name="connsiteX63" fmla="*/ 1818304 w 3235624"/>
                    <a:gd name="connsiteY63" fmla="*/ 3850004 h 5687392"/>
                    <a:gd name="connsiteX64" fmla="*/ 1627804 w 3235624"/>
                    <a:gd name="connsiteY64" fmla="*/ 3910964 h 5687392"/>
                    <a:gd name="connsiteX65" fmla="*/ 1513504 w 3235624"/>
                    <a:gd name="connsiteY65" fmla="*/ 3910964 h 5687392"/>
                    <a:gd name="connsiteX66" fmla="*/ 1429684 w 3235624"/>
                    <a:gd name="connsiteY66" fmla="*/ 3956684 h 5687392"/>
                    <a:gd name="connsiteX67" fmla="*/ 1422064 w 3235624"/>
                    <a:gd name="connsiteY67" fmla="*/ 4025264 h 5687392"/>
                    <a:gd name="connsiteX68" fmla="*/ 1330624 w 3235624"/>
                    <a:gd name="connsiteY68" fmla="*/ 4055744 h 5687392"/>
                    <a:gd name="connsiteX69" fmla="*/ 1277284 w 3235624"/>
                    <a:gd name="connsiteY69" fmla="*/ 4215764 h 5687392"/>
                    <a:gd name="connsiteX70" fmla="*/ 1132504 w 3235624"/>
                    <a:gd name="connsiteY70" fmla="*/ 4307204 h 5687392"/>
                    <a:gd name="connsiteX71" fmla="*/ 1147744 w 3235624"/>
                    <a:gd name="connsiteY71" fmla="*/ 4352924 h 5687392"/>
                    <a:gd name="connsiteX72" fmla="*/ 1086784 w 3235624"/>
                    <a:gd name="connsiteY72" fmla="*/ 4436744 h 5687392"/>
                    <a:gd name="connsiteX73" fmla="*/ 1216324 w 3235624"/>
                    <a:gd name="connsiteY73" fmla="*/ 4451984 h 5687392"/>
                    <a:gd name="connsiteX74" fmla="*/ 1185844 w 3235624"/>
                    <a:gd name="connsiteY74" fmla="*/ 4535804 h 5687392"/>
                    <a:gd name="connsiteX75" fmla="*/ 1292524 w 3235624"/>
                    <a:gd name="connsiteY75" fmla="*/ 4604384 h 5687392"/>
                    <a:gd name="connsiteX76" fmla="*/ 1155364 w 3235624"/>
                    <a:gd name="connsiteY76" fmla="*/ 4657724 h 5687392"/>
                    <a:gd name="connsiteX77" fmla="*/ 1178224 w 3235624"/>
                    <a:gd name="connsiteY77" fmla="*/ 4726304 h 5687392"/>
                    <a:gd name="connsiteX78" fmla="*/ 1102024 w 3235624"/>
                    <a:gd name="connsiteY78" fmla="*/ 4726304 h 5687392"/>
                    <a:gd name="connsiteX79" fmla="*/ 1079164 w 3235624"/>
                    <a:gd name="connsiteY79" fmla="*/ 4893944 h 5687392"/>
                    <a:gd name="connsiteX80" fmla="*/ 919144 w 3235624"/>
                    <a:gd name="connsiteY80" fmla="*/ 4970144 h 5687392"/>
                    <a:gd name="connsiteX81" fmla="*/ 881044 w 3235624"/>
                    <a:gd name="connsiteY81" fmla="*/ 5061584 h 5687392"/>
                    <a:gd name="connsiteX82" fmla="*/ 759124 w 3235624"/>
                    <a:gd name="connsiteY82" fmla="*/ 5084444 h 5687392"/>
                    <a:gd name="connsiteX83" fmla="*/ 599104 w 3235624"/>
                    <a:gd name="connsiteY83" fmla="*/ 5320664 h 5687392"/>
                    <a:gd name="connsiteX84" fmla="*/ 530524 w 3235624"/>
                    <a:gd name="connsiteY84" fmla="*/ 5488304 h 5687392"/>
                    <a:gd name="connsiteX85" fmla="*/ 469564 w 3235624"/>
                    <a:gd name="connsiteY85" fmla="*/ 5686424 h 5687392"/>
                    <a:gd name="connsiteX86" fmla="*/ 464536 w 3235624"/>
                    <a:gd name="connsiteY86" fmla="*/ 5687392 h 5687392"/>
                    <a:gd name="connsiteX87" fmla="*/ 469900 w 3235624"/>
                    <a:gd name="connsiteY87" fmla="*/ 5680076 h 5687392"/>
                    <a:gd name="connsiteX88" fmla="*/ 381000 w 3235624"/>
                    <a:gd name="connsiteY88" fmla="*/ 5622924 h 5687392"/>
                    <a:gd name="connsiteX89" fmla="*/ 355600 w 3235624"/>
                    <a:gd name="connsiteY89" fmla="*/ 5667372 h 5687392"/>
                    <a:gd name="connsiteX90" fmla="*/ 266700 w 3235624"/>
                    <a:gd name="connsiteY90" fmla="*/ 5641972 h 5687392"/>
                    <a:gd name="connsiteX91" fmla="*/ 260348 w 3235624"/>
                    <a:gd name="connsiteY91" fmla="*/ 5578476 h 5687392"/>
                    <a:gd name="connsiteX92" fmla="*/ 171448 w 3235624"/>
                    <a:gd name="connsiteY92" fmla="*/ 5546724 h 5687392"/>
                    <a:gd name="connsiteX93" fmla="*/ 127000 w 3235624"/>
                    <a:gd name="connsiteY93" fmla="*/ 5407024 h 5687392"/>
                    <a:gd name="connsiteX94" fmla="*/ 0 w 3235624"/>
                    <a:gd name="connsiteY94" fmla="*/ 5330824 h 5687392"/>
                    <a:gd name="connsiteX95" fmla="*/ 6348 w 3235624"/>
                    <a:gd name="connsiteY95" fmla="*/ 5133972 h 5687392"/>
                    <a:gd name="connsiteX96" fmla="*/ 114300 w 3235624"/>
                    <a:gd name="connsiteY96" fmla="*/ 5102224 h 5687392"/>
                    <a:gd name="connsiteX97" fmla="*/ 81632 w 3235624"/>
                    <a:gd name="connsiteY97" fmla="*/ 5004220 h 5687392"/>
                    <a:gd name="connsiteX98" fmla="*/ 112324 w 3235624"/>
                    <a:gd name="connsiteY98" fmla="*/ 4945196 h 5687392"/>
                    <a:gd name="connsiteX99" fmla="*/ 184768 w 3235624"/>
                    <a:gd name="connsiteY99" fmla="*/ 4953000 h 5687392"/>
                    <a:gd name="connsiteX100" fmla="*/ 199054 w 3235624"/>
                    <a:gd name="connsiteY100" fmla="*/ 4898228 h 5687392"/>
                    <a:gd name="connsiteX101" fmla="*/ 265728 w 3235624"/>
                    <a:gd name="connsiteY101" fmla="*/ 4883944 h 5687392"/>
                    <a:gd name="connsiteX102" fmla="*/ 327642 w 3235624"/>
                    <a:gd name="connsiteY102" fmla="*/ 4914900 h 5687392"/>
                    <a:gd name="connsiteX103" fmla="*/ 349072 w 3235624"/>
                    <a:gd name="connsiteY103" fmla="*/ 4900612 h 5687392"/>
                    <a:gd name="connsiteX104" fmla="*/ 358598 w 3235624"/>
                    <a:gd name="connsiteY104" fmla="*/ 4791076 h 5687392"/>
                    <a:gd name="connsiteX105" fmla="*/ 370504 w 3235624"/>
                    <a:gd name="connsiteY105" fmla="*/ 4779168 h 5687392"/>
                    <a:gd name="connsiteX106" fmla="*/ 427654 w 3235624"/>
                    <a:gd name="connsiteY106" fmla="*/ 4824412 h 5687392"/>
                    <a:gd name="connsiteX107" fmla="*/ 468136 w 3235624"/>
                    <a:gd name="connsiteY107" fmla="*/ 4762500 h 5687392"/>
                    <a:gd name="connsiteX108" fmla="*/ 434798 w 3235624"/>
                    <a:gd name="connsiteY108" fmla="*/ 4683916 h 5687392"/>
                    <a:gd name="connsiteX109" fmla="*/ 465754 w 3235624"/>
                    <a:gd name="connsiteY109" fmla="*/ 4638676 h 5687392"/>
                    <a:gd name="connsiteX110" fmla="*/ 456342 w 3235624"/>
                    <a:gd name="connsiteY110" fmla="*/ 4598668 h 5687392"/>
                    <a:gd name="connsiteX111" fmla="*/ 458788 w 3235624"/>
                    <a:gd name="connsiteY111" fmla="*/ 4595812 h 5687392"/>
                    <a:gd name="connsiteX112" fmla="*/ 492124 w 3235624"/>
                    <a:gd name="connsiteY112" fmla="*/ 4533900 h 5687392"/>
                    <a:gd name="connsiteX113" fmla="*/ 549276 w 3235624"/>
                    <a:gd name="connsiteY113" fmla="*/ 4519612 h 5687392"/>
                    <a:gd name="connsiteX114" fmla="*/ 744536 w 3235624"/>
                    <a:gd name="connsiteY114" fmla="*/ 4543424 h 5687392"/>
                    <a:gd name="connsiteX115" fmla="*/ 711200 w 3235624"/>
                    <a:gd name="connsiteY115" fmla="*/ 4338636 h 5687392"/>
                    <a:gd name="connsiteX116" fmla="*/ 763588 w 3235624"/>
                    <a:gd name="connsiteY116" fmla="*/ 4324348 h 5687392"/>
                    <a:gd name="connsiteX117" fmla="*/ 758824 w 3235624"/>
                    <a:gd name="connsiteY117" fmla="*/ 4286248 h 5687392"/>
                    <a:gd name="connsiteX118" fmla="*/ 763588 w 3235624"/>
                    <a:gd name="connsiteY118" fmla="*/ 4195764 h 5687392"/>
                    <a:gd name="connsiteX119" fmla="*/ 763588 w 3235624"/>
                    <a:gd name="connsiteY119" fmla="*/ 4124324 h 5687392"/>
                    <a:gd name="connsiteX120" fmla="*/ 773112 w 3235624"/>
                    <a:gd name="connsiteY120" fmla="*/ 4067172 h 5687392"/>
                    <a:gd name="connsiteX121" fmla="*/ 773112 w 3235624"/>
                    <a:gd name="connsiteY121" fmla="*/ 4038600 h 5687392"/>
                    <a:gd name="connsiteX122" fmla="*/ 777876 w 3235624"/>
                    <a:gd name="connsiteY122" fmla="*/ 3981448 h 5687392"/>
                    <a:gd name="connsiteX123" fmla="*/ 715964 w 3235624"/>
                    <a:gd name="connsiteY123" fmla="*/ 3952876 h 5687392"/>
                    <a:gd name="connsiteX124" fmla="*/ 792164 w 3235624"/>
                    <a:gd name="connsiteY124" fmla="*/ 3876676 h 5687392"/>
                    <a:gd name="connsiteX125" fmla="*/ 777876 w 3235624"/>
                    <a:gd name="connsiteY125" fmla="*/ 3829048 h 5687392"/>
                    <a:gd name="connsiteX126" fmla="*/ 830264 w 3235624"/>
                    <a:gd name="connsiteY126" fmla="*/ 3738564 h 5687392"/>
                    <a:gd name="connsiteX127" fmla="*/ 706436 w 3235624"/>
                    <a:gd name="connsiteY127" fmla="*/ 3548060 h 5687392"/>
                    <a:gd name="connsiteX128" fmla="*/ 806448 w 3235624"/>
                    <a:gd name="connsiteY128" fmla="*/ 3509964 h 5687392"/>
                    <a:gd name="connsiteX129" fmla="*/ 806448 w 3235624"/>
                    <a:gd name="connsiteY129" fmla="*/ 3462336 h 5687392"/>
                    <a:gd name="connsiteX130" fmla="*/ 744536 w 3235624"/>
                    <a:gd name="connsiteY130" fmla="*/ 3443288 h 5687392"/>
                    <a:gd name="connsiteX131" fmla="*/ 673100 w 3235624"/>
                    <a:gd name="connsiteY131" fmla="*/ 3243262 h 5687392"/>
                    <a:gd name="connsiteX132" fmla="*/ 635000 w 3235624"/>
                    <a:gd name="connsiteY132" fmla="*/ 3214688 h 5687392"/>
                    <a:gd name="connsiteX133" fmla="*/ 701676 w 3235624"/>
                    <a:gd name="connsiteY133" fmla="*/ 3138488 h 5687392"/>
                    <a:gd name="connsiteX134" fmla="*/ 715964 w 3235624"/>
                    <a:gd name="connsiteY134" fmla="*/ 3081336 h 5687392"/>
                    <a:gd name="connsiteX135" fmla="*/ 811212 w 3235624"/>
                    <a:gd name="connsiteY135" fmla="*/ 3033712 h 5687392"/>
                    <a:gd name="connsiteX136" fmla="*/ 1054100 w 3235624"/>
                    <a:gd name="connsiteY136" fmla="*/ 3000374 h 5687392"/>
                    <a:gd name="connsiteX137" fmla="*/ 1073148 w 3235624"/>
                    <a:gd name="connsiteY137" fmla="*/ 2924174 h 5687392"/>
                    <a:gd name="connsiteX138" fmla="*/ 1135064 w 3235624"/>
                    <a:gd name="connsiteY138" fmla="*/ 2833688 h 5687392"/>
                    <a:gd name="connsiteX139" fmla="*/ 1092200 w 3235624"/>
                    <a:gd name="connsiteY139" fmla="*/ 2819400 h 5687392"/>
                    <a:gd name="connsiteX140" fmla="*/ 1096964 w 3235624"/>
                    <a:gd name="connsiteY140" fmla="*/ 2771774 h 5687392"/>
                    <a:gd name="connsiteX141" fmla="*/ 1096964 w 3235624"/>
                    <a:gd name="connsiteY141" fmla="*/ 2733674 h 5687392"/>
                    <a:gd name="connsiteX142" fmla="*/ 1068388 w 3235624"/>
                    <a:gd name="connsiteY142" fmla="*/ 2705100 h 5687392"/>
                    <a:gd name="connsiteX143" fmla="*/ 949324 w 3235624"/>
                    <a:gd name="connsiteY143" fmla="*/ 2747962 h 5687392"/>
                    <a:gd name="connsiteX144" fmla="*/ 944564 w 3235624"/>
                    <a:gd name="connsiteY144" fmla="*/ 2671762 h 5687392"/>
                    <a:gd name="connsiteX145" fmla="*/ 906464 w 3235624"/>
                    <a:gd name="connsiteY145" fmla="*/ 2605088 h 5687392"/>
                    <a:gd name="connsiteX146" fmla="*/ 858836 w 3235624"/>
                    <a:gd name="connsiteY146" fmla="*/ 2605088 h 5687392"/>
                    <a:gd name="connsiteX147" fmla="*/ 777876 w 3235624"/>
                    <a:gd name="connsiteY147" fmla="*/ 2643188 h 5687392"/>
                    <a:gd name="connsiteX148" fmla="*/ 758824 w 3235624"/>
                    <a:gd name="connsiteY148" fmla="*/ 2590800 h 5687392"/>
                    <a:gd name="connsiteX149" fmla="*/ 639764 w 3235624"/>
                    <a:gd name="connsiteY149" fmla="*/ 2576512 h 5687392"/>
                    <a:gd name="connsiteX150" fmla="*/ 611188 w 3235624"/>
                    <a:gd name="connsiteY150" fmla="*/ 2533648 h 5687392"/>
                    <a:gd name="connsiteX151" fmla="*/ 587376 w 3235624"/>
                    <a:gd name="connsiteY151" fmla="*/ 2424112 h 5687392"/>
                    <a:gd name="connsiteX152" fmla="*/ 639764 w 3235624"/>
                    <a:gd name="connsiteY152" fmla="*/ 2305048 h 5687392"/>
                    <a:gd name="connsiteX153" fmla="*/ 625476 w 3235624"/>
                    <a:gd name="connsiteY153" fmla="*/ 2243136 h 5687392"/>
                    <a:gd name="connsiteX154" fmla="*/ 663576 w 3235624"/>
                    <a:gd name="connsiteY154" fmla="*/ 2224088 h 5687392"/>
                    <a:gd name="connsiteX155" fmla="*/ 668336 w 3235624"/>
                    <a:gd name="connsiteY155" fmla="*/ 2090736 h 5687392"/>
                    <a:gd name="connsiteX156" fmla="*/ 620712 w 3235624"/>
                    <a:gd name="connsiteY156" fmla="*/ 2062162 h 5687392"/>
                    <a:gd name="connsiteX157" fmla="*/ 639764 w 3235624"/>
                    <a:gd name="connsiteY157" fmla="*/ 2014536 h 5687392"/>
                    <a:gd name="connsiteX158" fmla="*/ 620712 w 3235624"/>
                    <a:gd name="connsiteY158" fmla="*/ 1985962 h 5687392"/>
                    <a:gd name="connsiteX159" fmla="*/ 587376 w 3235624"/>
                    <a:gd name="connsiteY159" fmla="*/ 1919288 h 5687392"/>
                    <a:gd name="connsiteX160" fmla="*/ 585268 w 3235624"/>
                    <a:gd name="connsiteY160" fmla="*/ 1922976 h 5687392"/>
                    <a:gd name="connsiteX161" fmla="*/ 545764 w 3235624"/>
                    <a:gd name="connsiteY161" fmla="*/ 1838324 h 5687392"/>
                    <a:gd name="connsiteX162" fmla="*/ 568624 w 3235624"/>
                    <a:gd name="connsiteY162" fmla="*/ 1784984 h 5687392"/>
                    <a:gd name="connsiteX163" fmla="*/ 519940 w 3235624"/>
                    <a:gd name="connsiteY163" fmla="*/ 1748470 h 5687392"/>
                    <a:gd name="connsiteX164" fmla="*/ 688340 w 3235624"/>
                    <a:gd name="connsiteY164" fmla="*/ 1678304 h 5687392"/>
                    <a:gd name="connsiteX165" fmla="*/ 726440 w 3235624"/>
                    <a:gd name="connsiteY165" fmla="*/ 1655444 h 5687392"/>
                    <a:gd name="connsiteX166" fmla="*/ 695960 w 3235624"/>
                    <a:gd name="connsiteY166" fmla="*/ 1571624 h 5687392"/>
                    <a:gd name="connsiteX167" fmla="*/ 749300 w 3235624"/>
                    <a:gd name="connsiteY167" fmla="*/ 1564004 h 5687392"/>
                    <a:gd name="connsiteX168" fmla="*/ 810260 w 3235624"/>
                    <a:gd name="connsiteY168" fmla="*/ 1457324 h 5687392"/>
                    <a:gd name="connsiteX169" fmla="*/ 695960 w 3235624"/>
                    <a:gd name="connsiteY169" fmla="*/ 1403984 h 5687392"/>
                    <a:gd name="connsiteX170" fmla="*/ 756920 w 3235624"/>
                    <a:gd name="connsiteY170" fmla="*/ 1350644 h 5687392"/>
                    <a:gd name="connsiteX171" fmla="*/ 817880 w 3235624"/>
                    <a:gd name="connsiteY171" fmla="*/ 1365884 h 5687392"/>
                    <a:gd name="connsiteX172" fmla="*/ 901700 w 3235624"/>
                    <a:gd name="connsiteY172" fmla="*/ 1358264 h 5687392"/>
                    <a:gd name="connsiteX173" fmla="*/ 1130300 w 3235624"/>
                    <a:gd name="connsiteY173" fmla="*/ 1449704 h 5687392"/>
                    <a:gd name="connsiteX174" fmla="*/ 1267460 w 3235624"/>
                    <a:gd name="connsiteY174" fmla="*/ 1449704 h 5687392"/>
                    <a:gd name="connsiteX175" fmla="*/ 1511300 w 3235624"/>
                    <a:gd name="connsiteY175" fmla="*/ 1335404 h 5687392"/>
                    <a:gd name="connsiteX176" fmla="*/ 1572260 w 3235624"/>
                    <a:gd name="connsiteY176" fmla="*/ 1167764 h 5687392"/>
                    <a:gd name="connsiteX177" fmla="*/ 1648460 w 3235624"/>
                    <a:gd name="connsiteY177" fmla="*/ 1114424 h 5687392"/>
                    <a:gd name="connsiteX178" fmla="*/ 1701800 w 3235624"/>
                    <a:gd name="connsiteY178" fmla="*/ 977264 h 5687392"/>
                    <a:gd name="connsiteX179" fmla="*/ 1717040 w 3235624"/>
                    <a:gd name="connsiteY179" fmla="*/ 771524 h 5687392"/>
                    <a:gd name="connsiteX180" fmla="*/ 1793240 w 3235624"/>
                    <a:gd name="connsiteY180" fmla="*/ 680084 h 5687392"/>
                    <a:gd name="connsiteX181" fmla="*/ 1778000 w 3235624"/>
                    <a:gd name="connsiteY181" fmla="*/ 481964 h 5687392"/>
                    <a:gd name="connsiteX182" fmla="*/ 1823720 w 3235624"/>
                    <a:gd name="connsiteY182" fmla="*/ 344804 h 5687392"/>
                    <a:gd name="connsiteX183" fmla="*/ 1694180 w 3235624"/>
                    <a:gd name="connsiteY183" fmla="*/ 253364 h 5687392"/>
                    <a:gd name="connsiteX184" fmla="*/ 1702580 w 3235624"/>
                    <a:gd name="connsiteY184" fmla="*/ 139948 h 5687392"/>
                    <a:gd name="connsiteX185" fmla="*/ 1696144 w 3235624"/>
                    <a:gd name="connsiteY185" fmla="*/ 142874 h 5687392"/>
                    <a:gd name="connsiteX186" fmla="*/ 1694936 w 3235624"/>
                    <a:gd name="connsiteY186" fmla="*/ 141666 h 5687392"/>
                    <a:gd name="connsiteX187" fmla="*/ 1797048 w 3235624"/>
                    <a:gd name="connsiteY187" fmla="*/ 95248 h 5687392"/>
                    <a:gd name="connsiteX188" fmla="*/ 1930400 w 3235624"/>
                    <a:gd name="connsiteY188" fmla="*/ 85724 h 5687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</a:cxnLst>
                  <a:rect l="l" t="t" r="r" b="b"/>
                  <a:pathLst>
                    <a:path w="3235624" h="5687392">
                      <a:moveTo>
                        <a:pt x="76200" y="4987924"/>
                      </a:moveTo>
                      <a:lnTo>
                        <a:pt x="81632" y="5004220"/>
                      </a:lnTo>
                      <a:lnTo>
                        <a:pt x="81632" y="5004220"/>
                      </a:lnTo>
                      <a:close/>
                      <a:moveTo>
                        <a:pt x="2025648" y="0"/>
                      </a:moveTo>
                      <a:lnTo>
                        <a:pt x="2111376" y="57148"/>
                      </a:lnTo>
                      <a:lnTo>
                        <a:pt x="2168524" y="190500"/>
                      </a:lnTo>
                      <a:lnTo>
                        <a:pt x="2273300" y="342900"/>
                      </a:lnTo>
                      <a:lnTo>
                        <a:pt x="2320924" y="409574"/>
                      </a:lnTo>
                      <a:lnTo>
                        <a:pt x="2406648" y="400048"/>
                      </a:lnTo>
                      <a:lnTo>
                        <a:pt x="2481604" y="433360"/>
                      </a:lnTo>
                      <a:lnTo>
                        <a:pt x="2484436" y="447674"/>
                      </a:lnTo>
                      <a:lnTo>
                        <a:pt x="2586036" y="523874"/>
                      </a:lnTo>
                      <a:lnTo>
                        <a:pt x="2725736" y="663574"/>
                      </a:lnTo>
                      <a:lnTo>
                        <a:pt x="2744786" y="815974"/>
                      </a:lnTo>
                      <a:lnTo>
                        <a:pt x="2748066" y="832376"/>
                      </a:lnTo>
                      <a:lnTo>
                        <a:pt x="2747944" y="832484"/>
                      </a:lnTo>
                      <a:lnTo>
                        <a:pt x="2481244" y="931544"/>
                      </a:lnTo>
                      <a:lnTo>
                        <a:pt x="2458384" y="1022984"/>
                      </a:lnTo>
                      <a:lnTo>
                        <a:pt x="2466004" y="1083944"/>
                      </a:lnTo>
                      <a:lnTo>
                        <a:pt x="2427904" y="1122044"/>
                      </a:lnTo>
                      <a:lnTo>
                        <a:pt x="2427904" y="1228724"/>
                      </a:lnTo>
                      <a:lnTo>
                        <a:pt x="2427904" y="1373504"/>
                      </a:lnTo>
                      <a:lnTo>
                        <a:pt x="2069764" y="1823084"/>
                      </a:lnTo>
                      <a:lnTo>
                        <a:pt x="2024044" y="2105024"/>
                      </a:lnTo>
                      <a:lnTo>
                        <a:pt x="2123104" y="2165984"/>
                      </a:lnTo>
                      <a:lnTo>
                        <a:pt x="2085004" y="2402204"/>
                      </a:lnTo>
                      <a:lnTo>
                        <a:pt x="2168824" y="2394584"/>
                      </a:lnTo>
                      <a:lnTo>
                        <a:pt x="2397424" y="2470784"/>
                      </a:lnTo>
                      <a:lnTo>
                        <a:pt x="2473624" y="2585084"/>
                      </a:lnTo>
                      <a:lnTo>
                        <a:pt x="2763184" y="2707004"/>
                      </a:lnTo>
                      <a:lnTo>
                        <a:pt x="2801284" y="2775584"/>
                      </a:lnTo>
                      <a:lnTo>
                        <a:pt x="2915584" y="2767964"/>
                      </a:lnTo>
                      <a:lnTo>
                        <a:pt x="2976544" y="2828924"/>
                      </a:lnTo>
                      <a:lnTo>
                        <a:pt x="3014644" y="2828924"/>
                      </a:lnTo>
                      <a:lnTo>
                        <a:pt x="3121324" y="2920364"/>
                      </a:lnTo>
                      <a:lnTo>
                        <a:pt x="3136564" y="3019424"/>
                      </a:lnTo>
                      <a:lnTo>
                        <a:pt x="3197524" y="2988944"/>
                      </a:lnTo>
                      <a:lnTo>
                        <a:pt x="3235624" y="3004184"/>
                      </a:lnTo>
                      <a:lnTo>
                        <a:pt x="3220384" y="3286124"/>
                      </a:lnTo>
                      <a:lnTo>
                        <a:pt x="3136564" y="3255644"/>
                      </a:lnTo>
                      <a:lnTo>
                        <a:pt x="3083224" y="3316604"/>
                      </a:lnTo>
                      <a:lnTo>
                        <a:pt x="3136564" y="3362324"/>
                      </a:lnTo>
                      <a:lnTo>
                        <a:pt x="3136564" y="3446144"/>
                      </a:lnTo>
                      <a:lnTo>
                        <a:pt x="3159424" y="3590924"/>
                      </a:lnTo>
                      <a:lnTo>
                        <a:pt x="3029884" y="3697604"/>
                      </a:lnTo>
                      <a:lnTo>
                        <a:pt x="2862244" y="3674744"/>
                      </a:lnTo>
                      <a:lnTo>
                        <a:pt x="3029884" y="3606164"/>
                      </a:lnTo>
                      <a:lnTo>
                        <a:pt x="2930824" y="3583304"/>
                      </a:lnTo>
                      <a:lnTo>
                        <a:pt x="2907964" y="3545204"/>
                      </a:lnTo>
                      <a:lnTo>
                        <a:pt x="2778424" y="3568064"/>
                      </a:lnTo>
                      <a:lnTo>
                        <a:pt x="2656504" y="3545204"/>
                      </a:lnTo>
                      <a:lnTo>
                        <a:pt x="2542204" y="3590924"/>
                      </a:lnTo>
                      <a:lnTo>
                        <a:pt x="2641264" y="3408044"/>
                      </a:lnTo>
                      <a:lnTo>
                        <a:pt x="2526964" y="3408044"/>
                      </a:lnTo>
                      <a:lnTo>
                        <a:pt x="2443144" y="3590924"/>
                      </a:lnTo>
                      <a:lnTo>
                        <a:pt x="2260264" y="3728084"/>
                      </a:lnTo>
                      <a:lnTo>
                        <a:pt x="2206924" y="3636644"/>
                      </a:lnTo>
                      <a:lnTo>
                        <a:pt x="2107864" y="3667124"/>
                      </a:lnTo>
                      <a:lnTo>
                        <a:pt x="2077384" y="3728084"/>
                      </a:lnTo>
                      <a:lnTo>
                        <a:pt x="2001184" y="3728084"/>
                      </a:lnTo>
                      <a:lnTo>
                        <a:pt x="1993564" y="3796664"/>
                      </a:lnTo>
                      <a:lnTo>
                        <a:pt x="1902124" y="3811904"/>
                      </a:lnTo>
                      <a:lnTo>
                        <a:pt x="1848784" y="3773804"/>
                      </a:lnTo>
                      <a:lnTo>
                        <a:pt x="1818304" y="3850004"/>
                      </a:lnTo>
                      <a:lnTo>
                        <a:pt x="1627804" y="3910964"/>
                      </a:lnTo>
                      <a:lnTo>
                        <a:pt x="1513504" y="3910964"/>
                      </a:lnTo>
                      <a:lnTo>
                        <a:pt x="1429684" y="3956684"/>
                      </a:lnTo>
                      <a:lnTo>
                        <a:pt x="1422064" y="4025264"/>
                      </a:lnTo>
                      <a:lnTo>
                        <a:pt x="1330624" y="4055744"/>
                      </a:lnTo>
                      <a:lnTo>
                        <a:pt x="1277284" y="4215764"/>
                      </a:lnTo>
                      <a:lnTo>
                        <a:pt x="1132504" y="4307204"/>
                      </a:lnTo>
                      <a:lnTo>
                        <a:pt x="1147744" y="4352924"/>
                      </a:lnTo>
                      <a:lnTo>
                        <a:pt x="1086784" y="4436744"/>
                      </a:lnTo>
                      <a:lnTo>
                        <a:pt x="1216324" y="4451984"/>
                      </a:lnTo>
                      <a:lnTo>
                        <a:pt x="1185844" y="4535804"/>
                      </a:lnTo>
                      <a:lnTo>
                        <a:pt x="1292524" y="4604384"/>
                      </a:lnTo>
                      <a:lnTo>
                        <a:pt x="1155364" y="4657724"/>
                      </a:lnTo>
                      <a:lnTo>
                        <a:pt x="1178224" y="4726304"/>
                      </a:lnTo>
                      <a:lnTo>
                        <a:pt x="1102024" y="4726304"/>
                      </a:lnTo>
                      <a:lnTo>
                        <a:pt x="1079164" y="4893944"/>
                      </a:lnTo>
                      <a:lnTo>
                        <a:pt x="919144" y="4970144"/>
                      </a:lnTo>
                      <a:lnTo>
                        <a:pt x="881044" y="5061584"/>
                      </a:lnTo>
                      <a:lnTo>
                        <a:pt x="759124" y="5084444"/>
                      </a:lnTo>
                      <a:lnTo>
                        <a:pt x="599104" y="5320664"/>
                      </a:lnTo>
                      <a:lnTo>
                        <a:pt x="530524" y="5488304"/>
                      </a:lnTo>
                      <a:lnTo>
                        <a:pt x="469564" y="5686424"/>
                      </a:lnTo>
                      <a:lnTo>
                        <a:pt x="464536" y="5687392"/>
                      </a:lnTo>
                      <a:lnTo>
                        <a:pt x="469900" y="5680076"/>
                      </a:lnTo>
                      <a:lnTo>
                        <a:pt x="381000" y="5622924"/>
                      </a:lnTo>
                      <a:lnTo>
                        <a:pt x="355600" y="5667372"/>
                      </a:lnTo>
                      <a:lnTo>
                        <a:pt x="266700" y="5641972"/>
                      </a:lnTo>
                      <a:lnTo>
                        <a:pt x="260348" y="5578476"/>
                      </a:lnTo>
                      <a:lnTo>
                        <a:pt x="171448" y="5546724"/>
                      </a:lnTo>
                      <a:lnTo>
                        <a:pt x="127000" y="5407024"/>
                      </a:lnTo>
                      <a:lnTo>
                        <a:pt x="0" y="5330824"/>
                      </a:lnTo>
                      <a:lnTo>
                        <a:pt x="6348" y="5133972"/>
                      </a:lnTo>
                      <a:lnTo>
                        <a:pt x="114300" y="5102224"/>
                      </a:lnTo>
                      <a:lnTo>
                        <a:pt x="81632" y="5004220"/>
                      </a:lnTo>
                      <a:lnTo>
                        <a:pt x="112324" y="4945196"/>
                      </a:lnTo>
                      <a:lnTo>
                        <a:pt x="184768" y="4953000"/>
                      </a:lnTo>
                      <a:lnTo>
                        <a:pt x="199054" y="4898228"/>
                      </a:lnTo>
                      <a:lnTo>
                        <a:pt x="265728" y="4883944"/>
                      </a:lnTo>
                      <a:lnTo>
                        <a:pt x="327642" y="4914900"/>
                      </a:lnTo>
                      <a:lnTo>
                        <a:pt x="349072" y="4900612"/>
                      </a:lnTo>
                      <a:lnTo>
                        <a:pt x="358598" y="4791076"/>
                      </a:lnTo>
                      <a:lnTo>
                        <a:pt x="370504" y="4779168"/>
                      </a:lnTo>
                      <a:lnTo>
                        <a:pt x="427654" y="4824412"/>
                      </a:lnTo>
                      <a:lnTo>
                        <a:pt x="468136" y="4762500"/>
                      </a:lnTo>
                      <a:lnTo>
                        <a:pt x="434798" y="4683916"/>
                      </a:lnTo>
                      <a:lnTo>
                        <a:pt x="465754" y="4638676"/>
                      </a:lnTo>
                      <a:lnTo>
                        <a:pt x="456342" y="4598668"/>
                      </a:lnTo>
                      <a:lnTo>
                        <a:pt x="458788" y="4595812"/>
                      </a:lnTo>
                      <a:lnTo>
                        <a:pt x="492124" y="4533900"/>
                      </a:lnTo>
                      <a:lnTo>
                        <a:pt x="549276" y="4519612"/>
                      </a:lnTo>
                      <a:lnTo>
                        <a:pt x="744536" y="4543424"/>
                      </a:lnTo>
                      <a:lnTo>
                        <a:pt x="711200" y="4338636"/>
                      </a:lnTo>
                      <a:lnTo>
                        <a:pt x="763588" y="4324348"/>
                      </a:lnTo>
                      <a:lnTo>
                        <a:pt x="758824" y="4286248"/>
                      </a:lnTo>
                      <a:lnTo>
                        <a:pt x="763588" y="4195764"/>
                      </a:lnTo>
                      <a:lnTo>
                        <a:pt x="763588" y="4124324"/>
                      </a:lnTo>
                      <a:lnTo>
                        <a:pt x="773112" y="4067172"/>
                      </a:lnTo>
                      <a:lnTo>
                        <a:pt x="773112" y="4038600"/>
                      </a:lnTo>
                      <a:lnTo>
                        <a:pt x="777876" y="3981448"/>
                      </a:lnTo>
                      <a:lnTo>
                        <a:pt x="715964" y="3952876"/>
                      </a:lnTo>
                      <a:lnTo>
                        <a:pt x="792164" y="3876676"/>
                      </a:lnTo>
                      <a:lnTo>
                        <a:pt x="777876" y="3829048"/>
                      </a:lnTo>
                      <a:lnTo>
                        <a:pt x="830264" y="3738564"/>
                      </a:lnTo>
                      <a:lnTo>
                        <a:pt x="706436" y="3548060"/>
                      </a:lnTo>
                      <a:lnTo>
                        <a:pt x="806448" y="3509964"/>
                      </a:lnTo>
                      <a:lnTo>
                        <a:pt x="806448" y="3462336"/>
                      </a:lnTo>
                      <a:lnTo>
                        <a:pt x="744536" y="3443288"/>
                      </a:lnTo>
                      <a:lnTo>
                        <a:pt x="673100" y="3243262"/>
                      </a:lnTo>
                      <a:lnTo>
                        <a:pt x="635000" y="3214688"/>
                      </a:lnTo>
                      <a:lnTo>
                        <a:pt x="701676" y="3138488"/>
                      </a:lnTo>
                      <a:lnTo>
                        <a:pt x="715964" y="3081336"/>
                      </a:lnTo>
                      <a:lnTo>
                        <a:pt x="811212" y="3033712"/>
                      </a:lnTo>
                      <a:lnTo>
                        <a:pt x="1054100" y="3000374"/>
                      </a:lnTo>
                      <a:lnTo>
                        <a:pt x="1073148" y="2924174"/>
                      </a:lnTo>
                      <a:lnTo>
                        <a:pt x="1135064" y="2833688"/>
                      </a:lnTo>
                      <a:lnTo>
                        <a:pt x="1092200" y="2819400"/>
                      </a:lnTo>
                      <a:lnTo>
                        <a:pt x="1096964" y="2771774"/>
                      </a:lnTo>
                      <a:lnTo>
                        <a:pt x="1096964" y="2733674"/>
                      </a:lnTo>
                      <a:lnTo>
                        <a:pt x="1068388" y="2705100"/>
                      </a:lnTo>
                      <a:lnTo>
                        <a:pt x="949324" y="2747962"/>
                      </a:lnTo>
                      <a:lnTo>
                        <a:pt x="944564" y="2671762"/>
                      </a:lnTo>
                      <a:lnTo>
                        <a:pt x="906464" y="2605088"/>
                      </a:lnTo>
                      <a:lnTo>
                        <a:pt x="858836" y="2605088"/>
                      </a:lnTo>
                      <a:lnTo>
                        <a:pt x="777876" y="2643188"/>
                      </a:lnTo>
                      <a:lnTo>
                        <a:pt x="758824" y="2590800"/>
                      </a:lnTo>
                      <a:lnTo>
                        <a:pt x="639764" y="2576512"/>
                      </a:lnTo>
                      <a:lnTo>
                        <a:pt x="611188" y="2533648"/>
                      </a:lnTo>
                      <a:lnTo>
                        <a:pt x="587376" y="2424112"/>
                      </a:lnTo>
                      <a:lnTo>
                        <a:pt x="639764" y="2305048"/>
                      </a:lnTo>
                      <a:lnTo>
                        <a:pt x="625476" y="2243136"/>
                      </a:lnTo>
                      <a:lnTo>
                        <a:pt x="663576" y="2224088"/>
                      </a:lnTo>
                      <a:lnTo>
                        <a:pt x="668336" y="2090736"/>
                      </a:lnTo>
                      <a:lnTo>
                        <a:pt x="620712" y="2062162"/>
                      </a:lnTo>
                      <a:lnTo>
                        <a:pt x="639764" y="2014536"/>
                      </a:lnTo>
                      <a:lnTo>
                        <a:pt x="620712" y="1985962"/>
                      </a:lnTo>
                      <a:lnTo>
                        <a:pt x="587376" y="1919288"/>
                      </a:lnTo>
                      <a:lnTo>
                        <a:pt x="585268" y="1922976"/>
                      </a:lnTo>
                      <a:lnTo>
                        <a:pt x="545764" y="1838324"/>
                      </a:lnTo>
                      <a:lnTo>
                        <a:pt x="568624" y="1784984"/>
                      </a:lnTo>
                      <a:lnTo>
                        <a:pt x="519940" y="1748470"/>
                      </a:lnTo>
                      <a:lnTo>
                        <a:pt x="688340" y="1678304"/>
                      </a:lnTo>
                      <a:lnTo>
                        <a:pt x="726440" y="1655444"/>
                      </a:lnTo>
                      <a:lnTo>
                        <a:pt x="695960" y="1571624"/>
                      </a:lnTo>
                      <a:lnTo>
                        <a:pt x="749300" y="1564004"/>
                      </a:lnTo>
                      <a:lnTo>
                        <a:pt x="810260" y="1457324"/>
                      </a:lnTo>
                      <a:lnTo>
                        <a:pt x="695960" y="1403984"/>
                      </a:lnTo>
                      <a:lnTo>
                        <a:pt x="756920" y="1350644"/>
                      </a:lnTo>
                      <a:lnTo>
                        <a:pt x="817880" y="1365884"/>
                      </a:lnTo>
                      <a:lnTo>
                        <a:pt x="901700" y="1358264"/>
                      </a:lnTo>
                      <a:lnTo>
                        <a:pt x="1130300" y="1449704"/>
                      </a:lnTo>
                      <a:lnTo>
                        <a:pt x="1267460" y="1449704"/>
                      </a:lnTo>
                      <a:lnTo>
                        <a:pt x="1511300" y="1335404"/>
                      </a:lnTo>
                      <a:lnTo>
                        <a:pt x="1572260" y="1167764"/>
                      </a:lnTo>
                      <a:lnTo>
                        <a:pt x="1648460" y="1114424"/>
                      </a:lnTo>
                      <a:lnTo>
                        <a:pt x="1701800" y="977264"/>
                      </a:lnTo>
                      <a:lnTo>
                        <a:pt x="1717040" y="771524"/>
                      </a:lnTo>
                      <a:lnTo>
                        <a:pt x="1793240" y="680084"/>
                      </a:lnTo>
                      <a:lnTo>
                        <a:pt x="1778000" y="481964"/>
                      </a:lnTo>
                      <a:lnTo>
                        <a:pt x="1823720" y="344804"/>
                      </a:lnTo>
                      <a:lnTo>
                        <a:pt x="1694180" y="253364"/>
                      </a:lnTo>
                      <a:lnTo>
                        <a:pt x="1702580" y="139948"/>
                      </a:lnTo>
                      <a:lnTo>
                        <a:pt x="1696144" y="142874"/>
                      </a:lnTo>
                      <a:lnTo>
                        <a:pt x="1694936" y="141666"/>
                      </a:lnTo>
                      <a:lnTo>
                        <a:pt x="1797048" y="95248"/>
                      </a:lnTo>
                      <a:lnTo>
                        <a:pt x="1930400" y="85724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B34D366F-BDE9-7900-04CF-9AD4CCFA3691}"/>
                    </a:ext>
                  </a:extLst>
                </p:cNvPr>
                <p:cNvSpPr/>
                <p:nvPr/>
              </p:nvSpPr>
              <p:spPr>
                <a:xfrm>
                  <a:off x="2849776" y="1869910"/>
                  <a:ext cx="538072" cy="301250"/>
                </a:xfrm>
                <a:custGeom>
                  <a:avLst/>
                  <a:gdLst>
                    <a:gd name="connsiteX0" fmla="*/ 63507 w 538072"/>
                    <a:gd name="connsiteY0" fmla="*/ 0 h 301250"/>
                    <a:gd name="connsiteX1" fmla="*/ 86955 w 538072"/>
                    <a:gd name="connsiteY1" fmla="*/ 22471 h 301250"/>
                    <a:gd name="connsiteX2" fmla="*/ 101611 w 538072"/>
                    <a:gd name="connsiteY2" fmla="*/ 16609 h 301250"/>
                    <a:gd name="connsiteX3" fmla="*/ 113335 w 538072"/>
                    <a:gd name="connsiteY3" fmla="*/ 25403 h 301250"/>
                    <a:gd name="connsiteX4" fmla="*/ 131898 w 538072"/>
                    <a:gd name="connsiteY4" fmla="*/ 25403 h 301250"/>
                    <a:gd name="connsiteX5" fmla="*/ 161209 w 538072"/>
                    <a:gd name="connsiteY5" fmla="*/ 42012 h 301250"/>
                    <a:gd name="connsiteX6" fmla="*/ 177818 w 538072"/>
                    <a:gd name="connsiteY6" fmla="*/ 41035 h 301250"/>
                    <a:gd name="connsiteX7" fmla="*/ 201268 w 538072"/>
                    <a:gd name="connsiteY7" fmla="*/ 47874 h 301250"/>
                    <a:gd name="connsiteX8" fmla="*/ 220808 w 538072"/>
                    <a:gd name="connsiteY8" fmla="*/ 42989 h 301250"/>
                    <a:gd name="connsiteX9" fmla="*/ 238394 w 538072"/>
                    <a:gd name="connsiteY9" fmla="*/ 59599 h 301250"/>
                    <a:gd name="connsiteX10" fmla="*/ 239371 w 538072"/>
                    <a:gd name="connsiteY10" fmla="*/ 67415 h 301250"/>
                    <a:gd name="connsiteX11" fmla="*/ 250119 w 538072"/>
                    <a:gd name="connsiteY11" fmla="*/ 80116 h 301250"/>
                    <a:gd name="connsiteX12" fmla="*/ 270636 w 538072"/>
                    <a:gd name="connsiteY12" fmla="*/ 81093 h 301250"/>
                    <a:gd name="connsiteX13" fmla="*/ 287245 w 538072"/>
                    <a:gd name="connsiteY13" fmla="*/ 101611 h 301250"/>
                    <a:gd name="connsiteX14" fmla="*/ 297016 w 538072"/>
                    <a:gd name="connsiteY14" fmla="*/ 97703 h 301250"/>
                    <a:gd name="connsiteX15" fmla="*/ 314602 w 538072"/>
                    <a:gd name="connsiteY15" fmla="*/ 99657 h 301250"/>
                    <a:gd name="connsiteX16" fmla="*/ 364431 w 538072"/>
                    <a:gd name="connsiteY16" fmla="*/ 86955 h 301250"/>
                    <a:gd name="connsiteX17" fmla="*/ 381040 w 538072"/>
                    <a:gd name="connsiteY17" fmla="*/ 72300 h 301250"/>
                    <a:gd name="connsiteX18" fmla="*/ 382994 w 538072"/>
                    <a:gd name="connsiteY18" fmla="*/ 94772 h 301250"/>
                    <a:gd name="connsiteX19" fmla="*/ 391788 w 538072"/>
                    <a:gd name="connsiteY19" fmla="*/ 109427 h 301250"/>
                    <a:gd name="connsiteX20" fmla="*/ 415236 w 538072"/>
                    <a:gd name="connsiteY20" fmla="*/ 91841 h 301250"/>
                    <a:gd name="connsiteX21" fmla="*/ 423053 w 538072"/>
                    <a:gd name="connsiteY21" fmla="*/ 97703 h 301250"/>
                    <a:gd name="connsiteX22" fmla="*/ 433799 w 538072"/>
                    <a:gd name="connsiteY22" fmla="*/ 98680 h 301250"/>
                    <a:gd name="connsiteX23" fmla="*/ 436731 w 538072"/>
                    <a:gd name="connsiteY23" fmla="*/ 86955 h 301250"/>
                    <a:gd name="connsiteX24" fmla="*/ 449432 w 538072"/>
                    <a:gd name="connsiteY24" fmla="*/ 76208 h 301250"/>
                    <a:gd name="connsiteX25" fmla="*/ 483628 w 538072"/>
                    <a:gd name="connsiteY25" fmla="*/ 76208 h 301250"/>
                    <a:gd name="connsiteX26" fmla="*/ 510985 w 538072"/>
                    <a:gd name="connsiteY26" fmla="*/ 86955 h 301250"/>
                    <a:gd name="connsiteX27" fmla="*/ 520755 w 538072"/>
                    <a:gd name="connsiteY27" fmla="*/ 82070 h 301250"/>
                    <a:gd name="connsiteX28" fmla="*/ 516847 w 538072"/>
                    <a:gd name="connsiteY28" fmla="*/ 66438 h 301250"/>
                    <a:gd name="connsiteX29" fmla="*/ 526617 w 538072"/>
                    <a:gd name="connsiteY29" fmla="*/ 61553 h 301250"/>
                    <a:gd name="connsiteX30" fmla="*/ 538072 w 538072"/>
                    <a:gd name="connsiteY30" fmla="*/ 69735 h 301250"/>
                    <a:gd name="connsiteX31" fmla="*/ 538072 w 538072"/>
                    <a:gd name="connsiteY31" fmla="*/ 227428 h 301250"/>
                    <a:gd name="connsiteX32" fmla="*/ 532805 w 538072"/>
                    <a:gd name="connsiteY32" fmla="*/ 227648 h 301250"/>
                    <a:gd name="connsiteX33" fmla="*/ 524989 w 538072"/>
                    <a:gd name="connsiteY33" fmla="*/ 220482 h 301250"/>
                    <a:gd name="connsiteX34" fmla="*/ 517824 w 538072"/>
                    <a:gd name="connsiteY34" fmla="*/ 239372 h 301250"/>
                    <a:gd name="connsiteX35" fmla="*/ 517824 w 538072"/>
                    <a:gd name="connsiteY35" fmla="*/ 252399 h 301250"/>
                    <a:gd name="connsiteX36" fmla="*/ 536062 w 538072"/>
                    <a:gd name="connsiteY36" fmla="*/ 253702 h 301250"/>
                    <a:gd name="connsiteX37" fmla="*/ 538072 w 538072"/>
                    <a:gd name="connsiteY37" fmla="*/ 256382 h 301250"/>
                    <a:gd name="connsiteX38" fmla="*/ 538072 w 538072"/>
                    <a:gd name="connsiteY38" fmla="*/ 281058 h 301250"/>
                    <a:gd name="connsiteX39" fmla="*/ 529549 w 538072"/>
                    <a:gd name="connsiteY39" fmla="*/ 281058 h 301250"/>
                    <a:gd name="connsiteX40" fmla="*/ 523035 w 538072"/>
                    <a:gd name="connsiteY40" fmla="*/ 274545 h 301250"/>
                    <a:gd name="connsiteX41" fmla="*/ 512613 w 538072"/>
                    <a:gd name="connsiteY41" fmla="*/ 272591 h 301250"/>
                    <a:gd name="connsiteX42" fmla="*/ 490467 w 538072"/>
                    <a:gd name="connsiteY42" fmla="*/ 280407 h 301250"/>
                    <a:gd name="connsiteX43" fmla="*/ 485256 w 538072"/>
                    <a:gd name="connsiteY43" fmla="*/ 275196 h 301250"/>
                    <a:gd name="connsiteX44" fmla="*/ 487862 w 538072"/>
                    <a:gd name="connsiteY44" fmla="*/ 264774 h 301250"/>
                    <a:gd name="connsiteX45" fmla="*/ 468321 w 538072"/>
                    <a:gd name="connsiteY45" fmla="*/ 260215 h 301250"/>
                    <a:gd name="connsiteX46" fmla="*/ 464413 w 538072"/>
                    <a:gd name="connsiteY46" fmla="*/ 245234 h 301250"/>
                    <a:gd name="connsiteX47" fmla="*/ 459853 w 538072"/>
                    <a:gd name="connsiteY47" fmla="*/ 238720 h 301250"/>
                    <a:gd name="connsiteX48" fmla="*/ 435103 w 538072"/>
                    <a:gd name="connsiteY48" fmla="*/ 221134 h 301250"/>
                    <a:gd name="connsiteX49" fmla="*/ 424029 w 538072"/>
                    <a:gd name="connsiteY49" fmla="*/ 215923 h 301250"/>
                    <a:gd name="connsiteX50" fmla="*/ 409049 w 538072"/>
                    <a:gd name="connsiteY50" fmla="*/ 215923 h 301250"/>
                    <a:gd name="connsiteX51" fmla="*/ 397975 w 538072"/>
                    <a:gd name="connsiteY51" fmla="*/ 206804 h 301250"/>
                    <a:gd name="connsiteX52" fmla="*/ 375829 w 538072"/>
                    <a:gd name="connsiteY52" fmla="*/ 197034 h 301250"/>
                    <a:gd name="connsiteX53" fmla="*/ 370618 w 538072"/>
                    <a:gd name="connsiteY53" fmla="*/ 202245 h 301250"/>
                    <a:gd name="connsiteX54" fmla="*/ 369967 w 538072"/>
                    <a:gd name="connsiteY54" fmla="*/ 207455 h 301250"/>
                    <a:gd name="connsiteX55" fmla="*/ 356289 w 538072"/>
                    <a:gd name="connsiteY55" fmla="*/ 213969 h 301250"/>
                    <a:gd name="connsiteX56" fmla="*/ 356940 w 538072"/>
                    <a:gd name="connsiteY56" fmla="*/ 226345 h 301250"/>
                    <a:gd name="connsiteX57" fmla="*/ 349124 w 538072"/>
                    <a:gd name="connsiteY57" fmla="*/ 225042 h 301250"/>
                    <a:gd name="connsiteX58" fmla="*/ 342610 w 538072"/>
                    <a:gd name="connsiteY58" fmla="*/ 215923 h 301250"/>
                    <a:gd name="connsiteX59" fmla="*/ 333492 w 538072"/>
                    <a:gd name="connsiteY59" fmla="*/ 214620 h 301250"/>
                    <a:gd name="connsiteX60" fmla="*/ 328932 w 538072"/>
                    <a:gd name="connsiteY60" fmla="*/ 224391 h 301250"/>
                    <a:gd name="connsiteX61" fmla="*/ 354335 w 538072"/>
                    <a:gd name="connsiteY61" fmla="*/ 241977 h 301250"/>
                    <a:gd name="connsiteX62" fmla="*/ 344564 w 538072"/>
                    <a:gd name="connsiteY62" fmla="*/ 249794 h 301250"/>
                    <a:gd name="connsiteX63" fmla="*/ 341960 w 538072"/>
                    <a:gd name="connsiteY63" fmla="*/ 258261 h 301250"/>
                    <a:gd name="connsiteX64" fmla="*/ 343913 w 538072"/>
                    <a:gd name="connsiteY64" fmla="*/ 264123 h 301250"/>
                    <a:gd name="connsiteX65" fmla="*/ 348473 w 538072"/>
                    <a:gd name="connsiteY65" fmla="*/ 285618 h 301250"/>
                    <a:gd name="connsiteX66" fmla="*/ 338703 w 538072"/>
                    <a:gd name="connsiteY66" fmla="*/ 301250 h 301250"/>
                    <a:gd name="connsiteX67" fmla="*/ 328281 w 538072"/>
                    <a:gd name="connsiteY67" fmla="*/ 290177 h 301250"/>
                    <a:gd name="connsiteX68" fmla="*/ 328932 w 538072"/>
                    <a:gd name="connsiteY68" fmla="*/ 283012 h 301250"/>
                    <a:gd name="connsiteX69" fmla="*/ 295713 w 538072"/>
                    <a:gd name="connsiteY69" fmla="*/ 245234 h 301250"/>
                    <a:gd name="connsiteX70" fmla="*/ 265751 w 538072"/>
                    <a:gd name="connsiteY70" fmla="*/ 228950 h 301250"/>
                    <a:gd name="connsiteX71" fmla="*/ 235789 w 538072"/>
                    <a:gd name="connsiteY71" fmla="*/ 223088 h 301250"/>
                    <a:gd name="connsiteX72" fmla="*/ 220808 w 538072"/>
                    <a:gd name="connsiteY72" fmla="*/ 215923 h 301250"/>
                    <a:gd name="connsiteX73" fmla="*/ 207129 w 538072"/>
                    <a:gd name="connsiteY73" fmla="*/ 230904 h 301250"/>
                    <a:gd name="connsiteX74" fmla="*/ 188891 w 538072"/>
                    <a:gd name="connsiteY74" fmla="*/ 220482 h 301250"/>
                    <a:gd name="connsiteX75" fmla="*/ 179773 w 538072"/>
                    <a:gd name="connsiteY75" fmla="*/ 193777 h 301250"/>
                    <a:gd name="connsiteX76" fmla="*/ 168700 w 538072"/>
                    <a:gd name="connsiteY76" fmla="*/ 187264 h 301250"/>
                    <a:gd name="connsiteX77" fmla="*/ 160232 w 538072"/>
                    <a:gd name="connsiteY77" fmla="*/ 195731 h 301250"/>
                    <a:gd name="connsiteX78" fmla="*/ 143949 w 538072"/>
                    <a:gd name="connsiteY78" fmla="*/ 177494 h 301250"/>
                    <a:gd name="connsiteX79" fmla="*/ 127013 w 538072"/>
                    <a:gd name="connsiteY79" fmla="*/ 172283 h 301250"/>
                    <a:gd name="connsiteX80" fmla="*/ 125092 w 538072"/>
                    <a:gd name="connsiteY80" fmla="*/ 172410 h 301250"/>
                    <a:gd name="connsiteX81" fmla="*/ 105519 w 538072"/>
                    <a:gd name="connsiteY81" fmla="*/ 167072 h 301250"/>
                    <a:gd name="connsiteX82" fmla="*/ 87932 w 538072"/>
                    <a:gd name="connsiteY82" fmla="*/ 153393 h 301250"/>
                    <a:gd name="connsiteX83" fmla="*/ 60576 w 538072"/>
                    <a:gd name="connsiteY83" fmla="*/ 141669 h 301250"/>
                    <a:gd name="connsiteX84" fmla="*/ 33219 w 538072"/>
                    <a:gd name="connsiteY84" fmla="*/ 98680 h 301250"/>
                    <a:gd name="connsiteX85" fmla="*/ 39081 w 538072"/>
                    <a:gd name="connsiteY85" fmla="*/ 83047 h 301250"/>
                    <a:gd name="connsiteX86" fmla="*/ 23449 w 538072"/>
                    <a:gd name="connsiteY86" fmla="*/ 71323 h 301250"/>
                    <a:gd name="connsiteX87" fmla="*/ 23449 w 538072"/>
                    <a:gd name="connsiteY87" fmla="*/ 49829 h 301250"/>
                    <a:gd name="connsiteX88" fmla="*/ 15633 w 538072"/>
                    <a:gd name="connsiteY88" fmla="*/ 47874 h 301250"/>
                    <a:gd name="connsiteX89" fmla="*/ 7497 w 538072"/>
                    <a:gd name="connsiteY89" fmla="*/ 34316 h 301250"/>
                    <a:gd name="connsiteX90" fmla="*/ 0 w 538072"/>
                    <a:gd name="connsiteY90" fmla="*/ 37127 h 301250"/>
                    <a:gd name="connsiteX91" fmla="*/ 7816 w 538072"/>
                    <a:gd name="connsiteY91" fmla="*/ 34196 h 301250"/>
                    <a:gd name="connsiteX92" fmla="*/ 7816 w 538072"/>
                    <a:gd name="connsiteY92" fmla="*/ 26380 h 301250"/>
                    <a:gd name="connsiteX93" fmla="*/ 26380 w 538072"/>
                    <a:gd name="connsiteY93" fmla="*/ 8793 h 301250"/>
                    <a:gd name="connsiteX94" fmla="*/ 48851 w 538072"/>
                    <a:gd name="connsiteY94" fmla="*/ 8793 h 301250"/>
                    <a:gd name="connsiteX95" fmla="*/ 51782 w 538072"/>
                    <a:gd name="connsiteY95" fmla="*/ 1954 h 301250"/>
                    <a:gd name="connsiteX0" fmla="*/ 63507 w 690355"/>
                    <a:gd name="connsiteY0" fmla="*/ 0 h 301250"/>
                    <a:gd name="connsiteX1" fmla="*/ 86955 w 690355"/>
                    <a:gd name="connsiteY1" fmla="*/ 22471 h 301250"/>
                    <a:gd name="connsiteX2" fmla="*/ 101611 w 690355"/>
                    <a:gd name="connsiteY2" fmla="*/ 16609 h 301250"/>
                    <a:gd name="connsiteX3" fmla="*/ 113335 w 690355"/>
                    <a:gd name="connsiteY3" fmla="*/ 25403 h 301250"/>
                    <a:gd name="connsiteX4" fmla="*/ 131898 w 690355"/>
                    <a:gd name="connsiteY4" fmla="*/ 25403 h 301250"/>
                    <a:gd name="connsiteX5" fmla="*/ 161209 w 690355"/>
                    <a:gd name="connsiteY5" fmla="*/ 42012 h 301250"/>
                    <a:gd name="connsiteX6" fmla="*/ 177818 w 690355"/>
                    <a:gd name="connsiteY6" fmla="*/ 41035 h 301250"/>
                    <a:gd name="connsiteX7" fmla="*/ 201268 w 690355"/>
                    <a:gd name="connsiteY7" fmla="*/ 47874 h 301250"/>
                    <a:gd name="connsiteX8" fmla="*/ 220808 w 690355"/>
                    <a:gd name="connsiteY8" fmla="*/ 42989 h 301250"/>
                    <a:gd name="connsiteX9" fmla="*/ 238394 w 690355"/>
                    <a:gd name="connsiteY9" fmla="*/ 59599 h 301250"/>
                    <a:gd name="connsiteX10" fmla="*/ 239371 w 690355"/>
                    <a:gd name="connsiteY10" fmla="*/ 67415 h 301250"/>
                    <a:gd name="connsiteX11" fmla="*/ 250119 w 690355"/>
                    <a:gd name="connsiteY11" fmla="*/ 80116 h 301250"/>
                    <a:gd name="connsiteX12" fmla="*/ 270636 w 690355"/>
                    <a:gd name="connsiteY12" fmla="*/ 81093 h 301250"/>
                    <a:gd name="connsiteX13" fmla="*/ 287245 w 690355"/>
                    <a:gd name="connsiteY13" fmla="*/ 101611 h 301250"/>
                    <a:gd name="connsiteX14" fmla="*/ 297016 w 690355"/>
                    <a:gd name="connsiteY14" fmla="*/ 97703 h 301250"/>
                    <a:gd name="connsiteX15" fmla="*/ 314602 w 690355"/>
                    <a:gd name="connsiteY15" fmla="*/ 99657 h 301250"/>
                    <a:gd name="connsiteX16" fmla="*/ 364431 w 690355"/>
                    <a:gd name="connsiteY16" fmla="*/ 86955 h 301250"/>
                    <a:gd name="connsiteX17" fmla="*/ 381040 w 690355"/>
                    <a:gd name="connsiteY17" fmla="*/ 72300 h 301250"/>
                    <a:gd name="connsiteX18" fmla="*/ 382994 w 690355"/>
                    <a:gd name="connsiteY18" fmla="*/ 94772 h 301250"/>
                    <a:gd name="connsiteX19" fmla="*/ 391788 w 690355"/>
                    <a:gd name="connsiteY19" fmla="*/ 109427 h 301250"/>
                    <a:gd name="connsiteX20" fmla="*/ 415236 w 690355"/>
                    <a:gd name="connsiteY20" fmla="*/ 91841 h 301250"/>
                    <a:gd name="connsiteX21" fmla="*/ 423053 w 690355"/>
                    <a:gd name="connsiteY21" fmla="*/ 97703 h 301250"/>
                    <a:gd name="connsiteX22" fmla="*/ 433799 w 690355"/>
                    <a:gd name="connsiteY22" fmla="*/ 98680 h 301250"/>
                    <a:gd name="connsiteX23" fmla="*/ 436731 w 690355"/>
                    <a:gd name="connsiteY23" fmla="*/ 86955 h 301250"/>
                    <a:gd name="connsiteX24" fmla="*/ 449432 w 690355"/>
                    <a:gd name="connsiteY24" fmla="*/ 76208 h 301250"/>
                    <a:gd name="connsiteX25" fmla="*/ 483628 w 690355"/>
                    <a:gd name="connsiteY25" fmla="*/ 76208 h 301250"/>
                    <a:gd name="connsiteX26" fmla="*/ 510985 w 690355"/>
                    <a:gd name="connsiteY26" fmla="*/ 86955 h 301250"/>
                    <a:gd name="connsiteX27" fmla="*/ 520755 w 690355"/>
                    <a:gd name="connsiteY27" fmla="*/ 82070 h 301250"/>
                    <a:gd name="connsiteX28" fmla="*/ 516847 w 690355"/>
                    <a:gd name="connsiteY28" fmla="*/ 66438 h 301250"/>
                    <a:gd name="connsiteX29" fmla="*/ 526617 w 690355"/>
                    <a:gd name="connsiteY29" fmla="*/ 61553 h 301250"/>
                    <a:gd name="connsiteX30" fmla="*/ 538072 w 690355"/>
                    <a:gd name="connsiteY30" fmla="*/ 69735 h 301250"/>
                    <a:gd name="connsiteX31" fmla="*/ 690350 w 690355"/>
                    <a:gd name="connsiteY31" fmla="*/ 143040 h 301250"/>
                    <a:gd name="connsiteX32" fmla="*/ 538072 w 690355"/>
                    <a:gd name="connsiteY32" fmla="*/ 227428 h 301250"/>
                    <a:gd name="connsiteX33" fmla="*/ 532805 w 690355"/>
                    <a:gd name="connsiteY33" fmla="*/ 227648 h 301250"/>
                    <a:gd name="connsiteX34" fmla="*/ 524989 w 690355"/>
                    <a:gd name="connsiteY34" fmla="*/ 220482 h 301250"/>
                    <a:gd name="connsiteX35" fmla="*/ 517824 w 690355"/>
                    <a:gd name="connsiteY35" fmla="*/ 239372 h 301250"/>
                    <a:gd name="connsiteX36" fmla="*/ 517824 w 690355"/>
                    <a:gd name="connsiteY36" fmla="*/ 252399 h 301250"/>
                    <a:gd name="connsiteX37" fmla="*/ 536062 w 690355"/>
                    <a:gd name="connsiteY37" fmla="*/ 253702 h 301250"/>
                    <a:gd name="connsiteX38" fmla="*/ 538072 w 690355"/>
                    <a:gd name="connsiteY38" fmla="*/ 256382 h 301250"/>
                    <a:gd name="connsiteX39" fmla="*/ 538072 w 690355"/>
                    <a:gd name="connsiteY39" fmla="*/ 281058 h 301250"/>
                    <a:gd name="connsiteX40" fmla="*/ 529549 w 690355"/>
                    <a:gd name="connsiteY40" fmla="*/ 281058 h 301250"/>
                    <a:gd name="connsiteX41" fmla="*/ 523035 w 690355"/>
                    <a:gd name="connsiteY41" fmla="*/ 274545 h 301250"/>
                    <a:gd name="connsiteX42" fmla="*/ 512613 w 690355"/>
                    <a:gd name="connsiteY42" fmla="*/ 272591 h 301250"/>
                    <a:gd name="connsiteX43" fmla="*/ 490467 w 690355"/>
                    <a:gd name="connsiteY43" fmla="*/ 280407 h 301250"/>
                    <a:gd name="connsiteX44" fmla="*/ 485256 w 690355"/>
                    <a:gd name="connsiteY44" fmla="*/ 275196 h 301250"/>
                    <a:gd name="connsiteX45" fmla="*/ 487862 w 690355"/>
                    <a:gd name="connsiteY45" fmla="*/ 264774 h 301250"/>
                    <a:gd name="connsiteX46" fmla="*/ 468321 w 690355"/>
                    <a:gd name="connsiteY46" fmla="*/ 260215 h 301250"/>
                    <a:gd name="connsiteX47" fmla="*/ 464413 w 690355"/>
                    <a:gd name="connsiteY47" fmla="*/ 245234 h 301250"/>
                    <a:gd name="connsiteX48" fmla="*/ 459853 w 690355"/>
                    <a:gd name="connsiteY48" fmla="*/ 238720 h 301250"/>
                    <a:gd name="connsiteX49" fmla="*/ 435103 w 690355"/>
                    <a:gd name="connsiteY49" fmla="*/ 221134 h 301250"/>
                    <a:gd name="connsiteX50" fmla="*/ 424029 w 690355"/>
                    <a:gd name="connsiteY50" fmla="*/ 215923 h 301250"/>
                    <a:gd name="connsiteX51" fmla="*/ 409049 w 690355"/>
                    <a:gd name="connsiteY51" fmla="*/ 215923 h 301250"/>
                    <a:gd name="connsiteX52" fmla="*/ 397975 w 690355"/>
                    <a:gd name="connsiteY52" fmla="*/ 206804 h 301250"/>
                    <a:gd name="connsiteX53" fmla="*/ 375829 w 690355"/>
                    <a:gd name="connsiteY53" fmla="*/ 197034 h 301250"/>
                    <a:gd name="connsiteX54" fmla="*/ 370618 w 690355"/>
                    <a:gd name="connsiteY54" fmla="*/ 202245 h 301250"/>
                    <a:gd name="connsiteX55" fmla="*/ 369967 w 690355"/>
                    <a:gd name="connsiteY55" fmla="*/ 207455 h 301250"/>
                    <a:gd name="connsiteX56" fmla="*/ 356289 w 690355"/>
                    <a:gd name="connsiteY56" fmla="*/ 213969 h 301250"/>
                    <a:gd name="connsiteX57" fmla="*/ 356940 w 690355"/>
                    <a:gd name="connsiteY57" fmla="*/ 226345 h 301250"/>
                    <a:gd name="connsiteX58" fmla="*/ 349124 w 690355"/>
                    <a:gd name="connsiteY58" fmla="*/ 225042 h 301250"/>
                    <a:gd name="connsiteX59" fmla="*/ 342610 w 690355"/>
                    <a:gd name="connsiteY59" fmla="*/ 215923 h 301250"/>
                    <a:gd name="connsiteX60" fmla="*/ 333492 w 690355"/>
                    <a:gd name="connsiteY60" fmla="*/ 214620 h 301250"/>
                    <a:gd name="connsiteX61" fmla="*/ 328932 w 690355"/>
                    <a:gd name="connsiteY61" fmla="*/ 224391 h 301250"/>
                    <a:gd name="connsiteX62" fmla="*/ 354335 w 690355"/>
                    <a:gd name="connsiteY62" fmla="*/ 241977 h 301250"/>
                    <a:gd name="connsiteX63" fmla="*/ 344564 w 690355"/>
                    <a:gd name="connsiteY63" fmla="*/ 249794 h 301250"/>
                    <a:gd name="connsiteX64" fmla="*/ 341960 w 690355"/>
                    <a:gd name="connsiteY64" fmla="*/ 258261 h 301250"/>
                    <a:gd name="connsiteX65" fmla="*/ 343913 w 690355"/>
                    <a:gd name="connsiteY65" fmla="*/ 264123 h 301250"/>
                    <a:gd name="connsiteX66" fmla="*/ 348473 w 690355"/>
                    <a:gd name="connsiteY66" fmla="*/ 285618 h 301250"/>
                    <a:gd name="connsiteX67" fmla="*/ 338703 w 690355"/>
                    <a:gd name="connsiteY67" fmla="*/ 301250 h 301250"/>
                    <a:gd name="connsiteX68" fmla="*/ 328281 w 690355"/>
                    <a:gd name="connsiteY68" fmla="*/ 290177 h 301250"/>
                    <a:gd name="connsiteX69" fmla="*/ 328932 w 690355"/>
                    <a:gd name="connsiteY69" fmla="*/ 283012 h 301250"/>
                    <a:gd name="connsiteX70" fmla="*/ 295713 w 690355"/>
                    <a:gd name="connsiteY70" fmla="*/ 245234 h 301250"/>
                    <a:gd name="connsiteX71" fmla="*/ 265751 w 690355"/>
                    <a:gd name="connsiteY71" fmla="*/ 228950 h 301250"/>
                    <a:gd name="connsiteX72" fmla="*/ 235789 w 690355"/>
                    <a:gd name="connsiteY72" fmla="*/ 223088 h 301250"/>
                    <a:gd name="connsiteX73" fmla="*/ 220808 w 690355"/>
                    <a:gd name="connsiteY73" fmla="*/ 215923 h 301250"/>
                    <a:gd name="connsiteX74" fmla="*/ 207129 w 690355"/>
                    <a:gd name="connsiteY74" fmla="*/ 230904 h 301250"/>
                    <a:gd name="connsiteX75" fmla="*/ 188891 w 690355"/>
                    <a:gd name="connsiteY75" fmla="*/ 220482 h 301250"/>
                    <a:gd name="connsiteX76" fmla="*/ 179773 w 690355"/>
                    <a:gd name="connsiteY76" fmla="*/ 193777 h 301250"/>
                    <a:gd name="connsiteX77" fmla="*/ 168700 w 690355"/>
                    <a:gd name="connsiteY77" fmla="*/ 187264 h 301250"/>
                    <a:gd name="connsiteX78" fmla="*/ 160232 w 690355"/>
                    <a:gd name="connsiteY78" fmla="*/ 195731 h 301250"/>
                    <a:gd name="connsiteX79" fmla="*/ 143949 w 690355"/>
                    <a:gd name="connsiteY79" fmla="*/ 177494 h 301250"/>
                    <a:gd name="connsiteX80" fmla="*/ 127013 w 690355"/>
                    <a:gd name="connsiteY80" fmla="*/ 172283 h 301250"/>
                    <a:gd name="connsiteX81" fmla="*/ 125092 w 690355"/>
                    <a:gd name="connsiteY81" fmla="*/ 172410 h 301250"/>
                    <a:gd name="connsiteX82" fmla="*/ 105519 w 690355"/>
                    <a:gd name="connsiteY82" fmla="*/ 167072 h 301250"/>
                    <a:gd name="connsiteX83" fmla="*/ 87932 w 690355"/>
                    <a:gd name="connsiteY83" fmla="*/ 153393 h 301250"/>
                    <a:gd name="connsiteX84" fmla="*/ 60576 w 690355"/>
                    <a:gd name="connsiteY84" fmla="*/ 141669 h 301250"/>
                    <a:gd name="connsiteX85" fmla="*/ 33219 w 690355"/>
                    <a:gd name="connsiteY85" fmla="*/ 98680 h 301250"/>
                    <a:gd name="connsiteX86" fmla="*/ 39081 w 690355"/>
                    <a:gd name="connsiteY86" fmla="*/ 83047 h 301250"/>
                    <a:gd name="connsiteX87" fmla="*/ 23449 w 690355"/>
                    <a:gd name="connsiteY87" fmla="*/ 71323 h 301250"/>
                    <a:gd name="connsiteX88" fmla="*/ 23449 w 690355"/>
                    <a:gd name="connsiteY88" fmla="*/ 49829 h 301250"/>
                    <a:gd name="connsiteX89" fmla="*/ 15633 w 690355"/>
                    <a:gd name="connsiteY89" fmla="*/ 47874 h 301250"/>
                    <a:gd name="connsiteX90" fmla="*/ 7497 w 690355"/>
                    <a:gd name="connsiteY90" fmla="*/ 34316 h 301250"/>
                    <a:gd name="connsiteX91" fmla="*/ 0 w 690355"/>
                    <a:gd name="connsiteY91" fmla="*/ 37127 h 301250"/>
                    <a:gd name="connsiteX92" fmla="*/ 7816 w 690355"/>
                    <a:gd name="connsiteY92" fmla="*/ 34196 h 301250"/>
                    <a:gd name="connsiteX93" fmla="*/ 7816 w 690355"/>
                    <a:gd name="connsiteY93" fmla="*/ 26380 h 301250"/>
                    <a:gd name="connsiteX94" fmla="*/ 26380 w 690355"/>
                    <a:gd name="connsiteY94" fmla="*/ 8793 h 301250"/>
                    <a:gd name="connsiteX95" fmla="*/ 48851 w 690355"/>
                    <a:gd name="connsiteY95" fmla="*/ 8793 h 301250"/>
                    <a:gd name="connsiteX96" fmla="*/ 51782 w 690355"/>
                    <a:gd name="connsiteY96" fmla="*/ 1954 h 301250"/>
                    <a:gd name="connsiteX97" fmla="*/ 63507 w 690355"/>
                    <a:gd name="connsiteY97" fmla="*/ 0 h 301250"/>
                    <a:gd name="connsiteX0" fmla="*/ 690350 w 781790"/>
                    <a:gd name="connsiteY0" fmla="*/ 143040 h 301250"/>
                    <a:gd name="connsiteX1" fmla="*/ 538072 w 781790"/>
                    <a:gd name="connsiteY1" fmla="*/ 227428 h 301250"/>
                    <a:gd name="connsiteX2" fmla="*/ 532805 w 781790"/>
                    <a:gd name="connsiteY2" fmla="*/ 227648 h 301250"/>
                    <a:gd name="connsiteX3" fmla="*/ 524989 w 781790"/>
                    <a:gd name="connsiteY3" fmla="*/ 220482 h 301250"/>
                    <a:gd name="connsiteX4" fmla="*/ 517824 w 781790"/>
                    <a:gd name="connsiteY4" fmla="*/ 239372 h 301250"/>
                    <a:gd name="connsiteX5" fmla="*/ 517824 w 781790"/>
                    <a:gd name="connsiteY5" fmla="*/ 252399 h 301250"/>
                    <a:gd name="connsiteX6" fmla="*/ 536062 w 781790"/>
                    <a:gd name="connsiteY6" fmla="*/ 253702 h 301250"/>
                    <a:gd name="connsiteX7" fmla="*/ 538072 w 781790"/>
                    <a:gd name="connsiteY7" fmla="*/ 256382 h 301250"/>
                    <a:gd name="connsiteX8" fmla="*/ 538072 w 781790"/>
                    <a:gd name="connsiteY8" fmla="*/ 281058 h 301250"/>
                    <a:gd name="connsiteX9" fmla="*/ 529549 w 781790"/>
                    <a:gd name="connsiteY9" fmla="*/ 281058 h 301250"/>
                    <a:gd name="connsiteX10" fmla="*/ 523035 w 781790"/>
                    <a:gd name="connsiteY10" fmla="*/ 274545 h 301250"/>
                    <a:gd name="connsiteX11" fmla="*/ 512613 w 781790"/>
                    <a:gd name="connsiteY11" fmla="*/ 272591 h 301250"/>
                    <a:gd name="connsiteX12" fmla="*/ 490467 w 781790"/>
                    <a:gd name="connsiteY12" fmla="*/ 280407 h 301250"/>
                    <a:gd name="connsiteX13" fmla="*/ 485256 w 781790"/>
                    <a:gd name="connsiteY13" fmla="*/ 275196 h 301250"/>
                    <a:gd name="connsiteX14" fmla="*/ 487862 w 781790"/>
                    <a:gd name="connsiteY14" fmla="*/ 264774 h 301250"/>
                    <a:gd name="connsiteX15" fmla="*/ 468321 w 781790"/>
                    <a:gd name="connsiteY15" fmla="*/ 260215 h 301250"/>
                    <a:gd name="connsiteX16" fmla="*/ 464413 w 781790"/>
                    <a:gd name="connsiteY16" fmla="*/ 245234 h 301250"/>
                    <a:gd name="connsiteX17" fmla="*/ 459853 w 781790"/>
                    <a:gd name="connsiteY17" fmla="*/ 238720 h 301250"/>
                    <a:gd name="connsiteX18" fmla="*/ 435103 w 781790"/>
                    <a:gd name="connsiteY18" fmla="*/ 221134 h 301250"/>
                    <a:gd name="connsiteX19" fmla="*/ 424029 w 781790"/>
                    <a:gd name="connsiteY19" fmla="*/ 215923 h 301250"/>
                    <a:gd name="connsiteX20" fmla="*/ 409049 w 781790"/>
                    <a:gd name="connsiteY20" fmla="*/ 215923 h 301250"/>
                    <a:gd name="connsiteX21" fmla="*/ 397975 w 781790"/>
                    <a:gd name="connsiteY21" fmla="*/ 206804 h 301250"/>
                    <a:gd name="connsiteX22" fmla="*/ 375829 w 781790"/>
                    <a:gd name="connsiteY22" fmla="*/ 197034 h 301250"/>
                    <a:gd name="connsiteX23" fmla="*/ 370618 w 781790"/>
                    <a:gd name="connsiteY23" fmla="*/ 202245 h 301250"/>
                    <a:gd name="connsiteX24" fmla="*/ 369967 w 781790"/>
                    <a:gd name="connsiteY24" fmla="*/ 207455 h 301250"/>
                    <a:gd name="connsiteX25" fmla="*/ 356289 w 781790"/>
                    <a:gd name="connsiteY25" fmla="*/ 213969 h 301250"/>
                    <a:gd name="connsiteX26" fmla="*/ 356940 w 781790"/>
                    <a:gd name="connsiteY26" fmla="*/ 226345 h 301250"/>
                    <a:gd name="connsiteX27" fmla="*/ 349124 w 781790"/>
                    <a:gd name="connsiteY27" fmla="*/ 225042 h 301250"/>
                    <a:gd name="connsiteX28" fmla="*/ 342610 w 781790"/>
                    <a:gd name="connsiteY28" fmla="*/ 215923 h 301250"/>
                    <a:gd name="connsiteX29" fmla="*/ 333492 w 781790"/>
                    <a:gd name="connsiteY29" fmla="*/ 214620 h 301250"/>
                    <a:gd name="connsiteX30" fmla="*/ 328932 w 781790"/>
                    <a:gd name="connsiteY30" fmla="*/ 224391 h 301250"/>
                    <a:gd name="connsiteX31" fmla="*/ 354335 w 781790"/>
                    <a:gd name="connsiteY31" fmla="*/ 241977 h 301250"/>
                    <a:gd name="connsiteX32" fmla="*/ 344564 w 781790"/>
                    <a:gd name="connsiteY32" fmla="*/ 249794 h 301250"/>
                    <a:gd name="connsiteX33" fmla="*/ 341960 w 781790"/>
                    <a:gd name="connsiteY33" fmla="*/ 258261 h 301250"/>
                    <a:gd name="connsiteX34" fmla="*/ 343913 w 781790"/>
                    <a:gd name="connsiteY34" fmla="*/ 264123 h 301250"/>
                    <a:gd name="connsiteX35" fmla="*/ 348473 w 781790"/>
                    <a:gd name="connsiteY35" fmla="*/ 285618 h 301250"/>
                    <a:gd name="connsiteX36" fmla="*/ 338703 w 781790"/>
                    <a:gd name="connsiteY36" fmla="*/ 301250 h 301250"/>
                    <a:gd name="connsiteX37" fmla="*/ 328281 w 781790"/>
                    <a:gd name="connsiteY37" fmla="*/ 290177 h 301250"/>
                    <a:gd name="connsiteX38" fmla="*/ 328932 w 781790"/>
                    <a:gd name="connsiteY38" fmla="*/ 283012 h 301250"/>
                    <a:gd name="connsiteX39" fmla="*/ 295713 w 781790"/>
                    <a:gd name="connsiteY39" fmla="*/ 245234 h 301250"/>
                    <a:gd name="connsiteX40" fmla="*/ 265751 w 781790"/>
                    <a:gd name="connsiteY40" fmla="*/ 228950 h 301250"/>
                    <a:gd name="connsiteX41" fmla="*/ 235789 w 781790"/>
                    <a:gd name="connsiteY41" fmla="*/ 223088 h 301250"/>
                    <a:gd name="connsiteX42" fmla="*/ 220808 w 781790"/>
                    <a:gd name="connsiteY42" fmla="*/ 215923 h 301250"/>
                    <a:gd name="connsiteX43" fmla="*/ 207129 w 781790"/>
                    <a:gd name="connsiteY43" fmla="*/ 230904 h 301250"/>
                    <a:gd name="connsiteX44" fmla="*/ 188891 w 781790"/>
                    <a:gd name="connsiteY44" fmla="*/ 220482 h 301250"/>
                    <a:gd name="connsiteX45" fmla="*/ 179773 w 781790"/>
                    <a:gd name="connsiteY45" fmla="*/ 193777 h 301250"/>
                    <a:gd name="connsiteX46" fmla="*/ 168700 w 781790"/>
                    <a:gd name="connsiteY46" fmla="*/ 187264 h 301250"/>
                    <a:gd name="connsiteX47" fmla="*/ 160232 w 781790"/>
                    <a:gd name="connsiteY47" fmla="*/ 195731 h 301250"/>
                    <a:gd name="connsiteX48" fmla="*/ 143949 w 781790"/>
                    <a:gd name="connsiteY48" fmla="*/ 177494 h 301250"/>
                    <a:gd name="connsiteX49" fmla="*/ 127013 w 781790"/>
                    <a:gd name="connsiteY49" fmla="*/ 172283 h 301250"/>
                    <a:gd name="connsiteX50" fmla="*/ 125092 w 781790"/>
                    <a:gd name="connsiteY50" fmla="*/ 172410 h 301250"/>
                    <a:gd name="connsiteX51" fmla="*/ 105519 w 781790"/>
                    <a:gd name="connsiteY51" fmla="*/ 167072 h 301250"/>
                    <a:gd name="connsiteX52" fmla="*/ 87932 w 781790"/>
                    <a:gd name="connsiteY52" fmla="*/ 153393 h 301250"/>
                    <a:gd name="connsiteX53" fmla="*/ 60576 w 781790"/>
                    <a:gd name="connsiteY53" fmla="*/ 141669 h 301250"/>
                    <a:gd name="connsiteX54" fmla="*/ 33219 w 781790"/>
                    <a:gd name="connsiteY54" fmla="*/ 98680 h 301250"/>
                    <a:gd name="connsiteX55" fmla="*/ 39081 w 781790"/>
                    <a:gd name="connsiteY55" fmla="*/ 83047 h 301250"/>
                    <a:gd name="connsiteX56" fmla="*/ 23449 w 781790"/>
                    <a:gd name="connsiteY56" fmla="*/ 71323 h 301250"/>
                    <a:gd name="connsiteX57" fmla="*/ 23449 w 781790"/>
                    <a:gd name="connsiteY57" fmla="*/ 49829 h 301250"/>
                    <a:gd name="connsiteX58" fmla="*/ 15633 w 781790"/>
                    <a:gd name="connsiteY58" fmla="*/ 47874 h 301250"/>
                    <a:gd name="connsiteX59" fmla="*/ 7497 w 781790"/>
                    <a:gd name="connsiteY59" fmla="*/ 34316 h 301250"/>
                    <a:gd name="connsiteX60" fmla="*/ 0 w 781790"/>
                    <a:gd name="connsiteY60" fmla="*/ 37127 h 301250"/>
                    <a:gd name="connsiteX61" fmla="*/ 7816 w 781790"/>
                    <a:gd name="connsiteY61" fmla="*/ 34196 h 301250"/>
                    <a:gd name="connsiteX62" fmla="*/ 7816 w 781790"/>
                    <a:gd name="connsiteY62" fmla="*/ 26380 h 301250"/>
                    <a:gd name="connsiteX63" fmla="*/ 26380 w 781790"/>
                    <a:gd name="connsiteY63" fmla="*/ 8793 h 301250"/>
                    <a:gd name="connsiteX64" fmla="*/ 48851 w 781790"/>
                    <a:gd name="connsiteY64" fmla="*/ 8793 h 301250"/>
                    <a:gd name="connsiteX65" fmla="*/ 51782 w 781790"/>
                    <a:gd name="connsiteY65" fmla="*/ 1954 h 301250"/>
                    <a:gd name="connsiteX66" fmla="*/ 63507 w 781790"/>
                    <a:gd name="connsiteY66" fmla="*/ 0 h 301250"/>
                    <a:gd name="connsiteX67" fmla="*/ 86955 w 781790"/>
                    <a:gd name="connsiteY67" fmla="*/ 22471 h 301250"/>
                    <a:gd name="connsiteX68" fmla="*/ 101611 w 781790"/>
                    <a:gd name="connsiteY68" fmla="*/ 16609 h 301250"/>
                    <a:gd name="connsiteX69" fmla="*/ 113335 w 781790"/>
                    <a:gd name="connsiteY69" fmla="*/ 25403 h 301250"/>
                    <a:gd name="connsiteX70" fmla="*/ 131898 w 781790"/>
                    <a:gd name="connsiteY70" fmla="*/ 25403 h 301250"/>
                    <a:gd name="connsiteX71" fmla="*/ 161209 w 781790"/>
                    <a:gd name="connsiteY71" fmla="*/ 42012 h 301250"/>
                    <a:gd name="connsiteX72" fmla="*/ 177818 w 781790"/>
                    <a:gd name="connsiteY72" fmla="*/ 41035 h 301250"/>
                    <a:gd name="connsiteX73" fmla="*/ 201268 w 781790"/>
                    <a:gd name="connsiteY73" fmla="*/ 47874 h 301250"/>
                    <a:gd name="connsiteX74" fmla="*/ 220808 w 781790"/>
                    <a:gd name="connsiteY74" fmla="*/ 42989 h 301250"/>
                    <a:gd name="connsiteX75" fmla="*/ 238394 w 781790"/>
                    <a:gd name="connsiteY75" fmla="*/ 59599 h 301250"/>
                    <a:gd name="connsiteX76" fmla="*/ 239371 w 781790"/>
                    <a:gd name="connsiteY76" fmla="*/ 67415 h 301250"/>
                    <a:gd name="connsiteX77" fmla="*/ 250119 w 781790"/>
                    <a:gd name="connsiteY77" fmla="*/ 80116 h 301250"/>
                    <a:gd name="connsiteX78" fmla="*/ 270636 w 781790"/>
                    <a:gd name="connsiteY78" fmla="*/ 81093 h 301250"/>
                    <a:gd name="connsiteX79" fmla="*/ 287245 w 781790"/>
                    <a:gd name="connsiteY79" fmla="*/ 101611 h 301250"/>
                    <a:gd name="connsiteX80" fmla="*/ 297016 w 781790"/>
                    <a:gd name="connsiteY80" fmla="*/ 97703 h 301250"/>
                    <a:gd name="connsiteX81" fmla="*/ 314602 w 781790"/>
                    <a:gd name="connsiteY81" fmla="*/ 99657 h 301250"/>
                    <a:gd name="connsiteX82" fmla="*/ 364431 w 781790"/>
                    <a:gd name="connsiteY82" fmla="*/ 86955 h 301250"/>
                    <a:gd name="connsiteX83" fmla="*/ 381040 w 781790"/>
                    <a:gd name="connsiteY83" fmla="*/ 72300 h 301250"/>
                    <a:gd name="connsiteX84" fmla="*/ 382994 w 781790"/>
                    <a:gd name="connsiteY84" fmla="*/ 94772 h 301250"/>
                    <a:gd name="connsiteX85" fmla="*/ 391788 w 781790"/>
                    <a:gd name="connsiteY85" fmla="*/ 109427 h 301250"/>
                    <a:gd name="connsiteX86" fmla="*/ 415236 w 781790"/>
                    <a:gd name="connsiteY86" fmla="*/ 91841 h 301250"/>
                    <a:gd name="connsiteX87" fmla="*/ 423053 w 781790"/>
                    <a:gd name="connsiteY87" fmla="*/ 97703 h 301250"/>
                    <a:gd name="connsiteX88" fmla="*/ 433799 w 781790"/>
                    <a:gd name="connsiteY88" fmla="*/ 98680 h 301250"/>
                    <a:gd name="connsiteX89" fmla="*/ 436731 w 781790"/>
                    <a:gd name="connsiteY89" fmla="*/ 86955 h 301250"/>
                    <a:gd name="connsiteX90" fmla="*/ 449432 w 781790"/>
                    <a:gd name="connsiteY90" fmla="*/ 76208 h 301250"/>
                    <a:gd name="connsiteX91" fmla="*/ 483628 w 781790"/>
                    <a:gd name="connsiteY91" fmla="*/ 76208 h 301250"/>
                    <a:gd name="connsiteX92" fmla="*/ 510985 w 781790"/>
                    <a:gd name="connsiteY92" fmla="*/ 86955 h 301250"/>
                    <a:gd name="connsiteX93" fmla="*/ 520755 w 781790"/>
                    <a:gd name="connsiteY93" fmla="*/ 82070 h 301250"/>
                    <a:gd name="connsiteX94" fmla="*/ 516847 w 781790"/>
                    <a:gd name="connsiteY94" fmla="*/ 66438 h 301250"/>
                    <a:gd name="connsiteX95" fmla="*/ 526617 w 781790"/>
                    <a:gd name="connsiteY95" fmla="*/ 61553 h 301250"/>
                    <a:gd name="connsiteX96" fmla="*/ 538072 w 781790"/>
                    <a:gd name="connsiteY96" fmla="*/ 69735 h 301250"/>
                    <a:gd name="connsiteX97" fmla="*/ 781790 w 781790"/>
                    <a:gd name="connsiteY97" fmla="*/ 234480 h 301250"/>
                    <a:gd name="connsiteX0" fmla="*/ 690350 w 690350"/>
                    <a:gd name="connsiteY0" fmla="*/ 143040 h 301250"/>
                    <a:gd name="connsiteX1" fmla="*/ 538072 w 690350"/>
                    <a:gd name="connsiteY1" fmla="*/ 227428 h 301250"/>
                    <a:gd name="connsiteX2" fmla="*/ 532805 w 690350"/>
                    <a:gd name="connsiteY2" fmla="*/ 227648 h 301250"/>
                    <a:gd name="connsiteX3" fmla="*/ 524989 w 690350"/>
                    <a:gd name="connsiteY3" fmla="*/ 220482 h 301250"/>
                    <a:gd name="connsiteX4" fmla="*/ 517824 w 690350"/>
                    <a:gd name="connsiteY4" fmla="*/ 239372 h 301250"/>
                    <a:gd name="connsiteX5" fmla="*/ 517824 w 690350"/>
                    <a:gd name="connsiteY5" fmla="*/ 252399 h 301250"/>
                    <a:gd name="connsiteX6" fmla="*/ 536062 w 690350"/>
                    <a:gd name="connsiteY6" fmla="*/ 253702 h 301250"/>
                    <a:gd name="connsiteX7" fmla="*/ 538072 w 690350"/>
                    <a:gd name="connsiteY7" fmla="*/ 256382 h 301250"/>
                    <a:gd name="connsiteX8" fmla="*/ 538072 w 690350"/>
                    <a:gd name="connsiteY8" fmla="*/ 281058 h 301250"/>
                    <a:gd name="connsiteX9" fmla="*/ 529549 w 690350"/>
                    <a:gd name="connsiteY9" fmla="*/ 281058 h 301250"/>
                    <a:gd name="connsiteX10" fmla="*/ 523035 w 690350"/>
                    <a:gd name="connsiteY10" fmla="*/ 274545 h 301250"/>
                    <a:gd name="connsiteX11" fmla="*/ 512613 w 690350"/>
                    <a:gd name="connsiteY11" fmla="*/ 272591 h 301250"/>
                    <a:gd name="connsiteX12" fmla="*/ 490467 w 690350"/>
                    <a:gd name="connsiteY12" fmla="*/ 280407 h 301250"/>
                    <a:gd name="connsiteX13" fmla="*/ 485256 w 690350"/>
                    <a:gd name="connsiteY13" fmla="*/ 275196 h 301250"/>
                    <a:gd name="connsiteX14" fmla="*/ 487862 w 690350"/>
                    <a:gd name="connsiteY14" fmla="*/ 264774 h 301250"/>
                    <a:gd name="connsiteX15" fmla="*/ 468321 w 690350"/>
                    <a:gd name="connsiteY15" fmla="*/ 260215 h 301250"/>
                    <a:gd name="connsiteX16" fmla="*/ 464413 w 690350"/>
                    <a:gd name="connsiteY16" fmla="*/ 245234 h 301250"/>
                    <a:gd name="connsiteX17" fmla="*/ 459853 w 690350"/>
                    <a:gd name="connsiteY17" fmla="*/ 238720 h 301250"/>
                    <a:gd name="connsiteX18" fmla="*/ 435103 w 690350"/>
                    <a:gd name="connsiteY18" fmla="*/ 221134 h 301250"/>
                    <a:gd name="connsiteX19" fmla="*/ 424029 w 690350"/>
                    <a:gd name="connsiteY19" fmla="*/ 215923 h 301250"/>
                    <a:gd name="connsiteX20" fmla="*/ 409049 w 690350"/>
                    <a:gd name="connsiteY20" fmla="*/ 215923 h 301250"/>
                    <a:gd name="connsiteX21" fmla="*/ 397975 w 690350"/>
                    <a:gd name="connsiteY21" fmla="*/ 206804 h 301250"/>
                    <a:gd name="connsiteX22" fmla="*/ 375829 w 690350"/>
                    <a:gd name="connsiteY22" fmla="*/ 197034 h 301250"/>
                    <a:gd name="connsiteX23" fmla="*/ 370618 w 690350"/>
                    <a:gd name="connsiteY23" fmla="*/ 202245 h 301250"/>
                    <a:gd name="connsiteX24" fmla="*/ 369967 w 690350"/>
                    <a:gd name="connsiteY24" fmla="*/ 207455 h 301250"/>
                    <a:gd name="connsiteX25" fmla="*/ 356289 w 690350"/>
                    <a:gd name="connsiteY25" fmla="*/ 213969 h 301250"/>
                    <a:gd name="connsiteX26" fmla="*/ 356940 w 690350"/>
                    <a:gd name="connsiteY26" fmla="*/ 226345 h 301250"/>
                    <a:gd name="connsiteX27" fmla="*/ 349124 w 690350"/>
                    <a:gd name="connsiteY27" fmla="*/ 225042 h 301250"/>
                    <a:gd name="connsiteX28" fmla="*/ 342610 w 690350"/>
                    <a:gd name="connsiteY28" fmla="*/ 215923 h 301250"/>
                    <a:gd name="connsiteX29" fmla="*/ 333492 w 690350"/>
                    <a:gd name="connsiteY29" fmla="*/ 214620 h 301250"/>
                    <a:gd name="connsiteX30" fmla="*/ 328932 w 690350"/>
                    <a:gd name="connsiteY30" fmla="*/ 224391 h 301250"/>
                    <a:gd name="connsiteX31" fmla="*/ 354335 w 690350"/>
                    <a:gd name="connsiteY31" fmla="*/ 241977 h 301250"/>
                    <a:gd name="connsiteX32" fmla="*/ 344564 w 690350"/>
                    <a:gd name="connsiteY32" fmla="*/ 249794 h 301250"/>
                    <a:gd name="connsiteX33" fmla="*/ 341960 w 690350"/>
                    <a:gd name="connsiteY33" fmla="*/ 258261 h 301250"/>
                    <a:gd name="connsiteX34" fmla="*/ 343913 w 690350"/>
                    <a:gd name="connsiteY34" fmla="*/ 264123 h 301250"/>
                    <a:gd name="connsiteX35" fmla="*/ 348473 w 690350"/>
                    <a:gd name="connsiteY35" fmla="*/ 285618 h 301250"/>
                    <a:gd name="connsiteX36" fmla="*/ 338703 w 690350"/>
                    <a:gd name="connsiteY36" fmla="*/ 301250 h 301250"/>
                    <a:gd name="connsiteX37" fmla="*/ 328281 w 690350"/>
                    <a:gd name="connsiteY37" fmla="*/ 290177 h 301250"/>
                    <a:gd name="connsiteX38" fmla="*/ 328932 w 690350"/>
                    <a:gd name="connsiteY38" fmla="*/ 283012 h 301250"/>
                    <a:gd name="connsiteX39" fmla="*/ 295713 w 690350"/>
                    <a:gd name="connsiteY39" fmla="*/ 245234 h 301250"/>
                    <a:gd name="connsiteX40" fmla="*/ 265751 w 690350"/>
                    <a:gd name="connsiteY40" fmla="*/ 228950 h 301250"/>
                    <a:gd name="connsiteX41" fmla="*/ 235789 w 690350"/>
                    <a:gd name="connsiteY41" fmla="*/ 223088 h 301250"/>
                    <a:gd name="connsiteX42" fmla="*/ 220808 w 690350"/>
                    <a:gd name="connsiteY42" fmla="*/ 215923 h 301250"/>
                    <a:gd name="connsiteX43" fmla="*/ 207129 w 690350"/>
                    <a:gd name="connsiteY43" fmla="*/ 230904 h 301250"/>
                    <a:gd name="connsiteX44" fmla="*/ 188891 w 690350"/>
                    <a:gd name="connsiteY44" fmla="*/ 220482 h 301250"/>
                    <a:gd name="connsiteX45" fmla="*/ 179773 w 690350"/>
                    <a:gd name="connsiteY45" fmla="*/ 193777 h 301250"/>
                    <a:gd name="connsiteX46" fmla="*/ 168700 w 690350"/>
                    <a:gd name="connsiteY46" fmla="*/ 187264 h 301250"/>
                    <a:gd name="connsiteX47" fmla="*/ 160232 w 690350"/>
                    <a:gd name="connsiteY47" fmla="*/ 195731 h 301250"/>
                    <a:gd name="connsiteX48" fmla="*/ 143949 w 690350"/>
                    <a:gd name="connsiteY48" fmla="*/ 177494 h 301250"/>
                    <a:gd name="connsiteX49" fmla="*/ 127013 w 690350"/>
                    <a:gd name="connsiteY49" fmla="*/ 172283 h 301250"/>
                    <a:gd name="connsiteX50" fmla="*/ 125092 w 690350"/>
                    <a:gd name="connsiteY50" fmla="*/ 172410 h 301250"/>
                    <a:gd name="connsiteX51" fmla="*/ 105519 w 690350"/>
                    <a:gd name="connsiteY51" fmla="*/ 167072 h 301250"/>
                    <a:gd name="connsiteX52" fmla="*/ 87932 w 690350"/>
                    <a:gd name="connsiteY52" fmla="*/ 153393 h 301250"/>
                    <a:gd name="connsiteX53" fmla="*/ 60576 w 690350"/>
                    <a:gd name="connsiteY53" fmla="*/ 141669 h 301250"/>
                    <a:gd name="connsiteX54" fmla="*/ 33219 w 690350"/>
                    <a:gd name="connsiteY54" fmla="*/ 98680 h 301250"/>
                    <a:gd name="connsiteX55" fmla="*/ 39081 w 690350"/>
                    <a:gd name="connsiteY55" fmla="*/ 83047 h 301250"/>
                    <a:gd name="connsiteX56" fmla="*/ 23449 w 690350"/>
                    <a:gd name="connsiteY56" fmla="*/ 71323 h 301250"/>
                    <a:gd name="connsiteX57" fmla="*/ 23449 w 690350"/>
                    <a:gd name="connsiteY57" fmla="*/ 49829 h 301250"/>
                    <a:gd name="connsiteX58" fmla="*/ 15633 w 690350"/>
                    <a:gd name="connsiteY58" fmla="*/ 47874 h 301250"/>
                    <a:gd name="connsiteX59" fmla="*/ 7497 w 690350"/>
                    <a:gd name="connsiteY59" fmla="*/ 34316 h 301250"/>
                    <a:gd name="connsiteX60" fmla="*/ 0 w 690350"/>
                    <a:gd name="connsiteY60" fmla="*/ 37127 h 301250"/>
                    <a:gd name="connsiteX61" fmla="*/ 7816 w 690350"/>
                    <a:gd name="connsiteY61" fmla="*/ 34196 h 301250"/>
                    <a:gd name="connsiteX62" fmla="*/ 7816 w 690350"/>
                    <a:gd name="connsiteY62" fmla="*/ 26380 h 301250"/>
                    <a:gd name="connsiteX63" fmla="*/ 26380 w 690350"/>
                    <a:gd name="connsiteY63" fmla="*/ 8793 h 301250"/>
                    <a:gd name="connsiteX64" fmla="*/ 48851 w 690350"/>
                    <a:gd name="connsiteY64" fmla="*/ 8793 h 301250"/>
                    <a:gd name="connsiteX65" fmla="*/ 51782 w 690350"/>
                    <a:gd name="connsiteY65" fmla="*/ 1954 h 301250"/>
                    <a:gd name="connsiteX66" fmla="*/ 63507 w 690350"/>
                    <a:gd name="connsiteY66" fmla="*/ 0 h 301250"/>
                    <a:gd name="connsiteX67" fmla="*/ 86955 w 690350"/>
                    <a:gd name="connsiteY67" fmla="*/ 22471 h 301250"/>
                    <a:gd name="connsiteX68" fmla="*/ 101611 w 690350"/>
                    <a:gd name="connsiteY68" fmla="*/ 16609 h 301250"/>
                    <a:gd name="connsiteX69" fmla="*/ 113335 w 690350"/>
                    <a:gd name="connsiteY69" fmla="*/ 25403 h 301250"/>
                    <a:gd name="connsiteX70" fmla="*/ 131898 w 690350"/>
                    <a:gd name="connsiteY70" fmla="*/ 25403 h 301250"/>
                    <a:gd name="connsiteX71" fmla="*/ 161209 w 690350"/>
                    <a:gd name="connsiteY71" fmla="*/ 42012 h 301250"/>
                    <a:gd name="connsiteX72" fmla="*/ 177818 w 690350"/>
                    <a:gd name="connsiteY72" fmla="*/ 41035 h 301250"/>
                    <a:gd name="connsiteX73" fmla="*/ 201268 w 690350"/>
                    <a:gd name="connsiteY73" fmla="*/ 47874 h 301250"/>
                    <a:gd name="connsiteX74" fmla="*/ 220808 w 690350"/>
                    <a:gd name="connsiteY74" fmla="*/ 42989 h 301250"/>
                    <a:gd name="connsiteX75" fmla="*/ 238394 w 690350"/>
                    <a:gd name="connsiteY75" fmla="*/ 59599 h 301250"/>
                    <a:gd name="connsiteX76" fmla="*/ 239371 w 690350"/>
                    <a:gd name="connsiteY76" fmla="*/ 67415 h 301250"/>
                    <a:gd name="connsiteX77" fmla="*/ 250119 w 690350"/>
                    <a:gd name="connsiteY77" fmla="*/ 80116 h 301250"/>
                    <a:gd name="connsiteX78" fmla="*/ 270636 w 690350"/>
                    <a:gd name="connsiteY78" fmla="*/ 81093 h 301250"/>
                    <a:gd name="connsiteX79" fmla="*/ 287245 w 690350"/>
                    <a:gd name="connsiteY79" fmla="*/ 101611 h 301250"/>
                    <a:gd name="connsiteX80" fmla="*/ 297016 w 690350"/>
                    <a:gd name="connsiteY80" fmla="*/ 97703 h 301250"/>
                    <a:gd name="connsiteX81" fmla="*/ 314602 w 690350"/>
                    <a:gd name="connsiteY81" fmla="*/ 99657 h 301250"/>
                    <a:gd name="connsiteX82" fmla="*/ 364431 w 690350"/>
                    <a:gd name="connsiteY82" fmla="*/ 86955 h 301250"/>
                    <a:gd name="connsiteX83" fmla="*/ 381040 w 690350"/>
                    <a:gd name="connsiteY83" fmla="*/ 72300 h 301250"/>
                    <a:gd name="connsiteX84" fmla="*/ 382994 w 690350"/>
                    <a:gd name="connsiteY84" fmla="*/ 94772 h 301250"/>
                    <a:gd name="connsiteX85" fmla="*/ 391788 w 690350"/>
                    <a:gd name="connsiteY85" fmla="*/ 109427 h 301250"/>
                    <a:gd name="connsiteX86" fmla="*/ 415236 w 690350"/>
                    <a:gd name="connsiteY86" fmla="*/ 91841 h 301250"/>
                    <a:gd name="connsiteX87" fmla="*/ 423053 w 690350"/>
                    <a:gd name="connsiteY87" fmla="*/ 97703 h 301250"/>
                    <a:gd name="connsiteX88" fmla="*/ 433799 w 690350"/>
                    <a:gd name="connsiteY88" fmla="*/ 98680 h 301250"/>
                    <a:gd name="connsiteX89" fmla="*/ 436731 w 690350"/>
                    <a:gd name="connsiteY89" fmla="*/ 86955 h 301250"/>
                    <a:gd name="connsiteX90" fmla="*/ 449432 w 690350"/>
                    <a:gd name="connsiteY90" fmla="*/ 76208 h 301250"/>
                    <a:gd name="connsiteX91" fmla="*/ 483628 w 690350"/>
                    <a:gd name="connsiteY91" fmla="*/ 76208 h 301250"/>
                    <a:gd name="connsiteX92" fmla="*/ 510985 w 690350"/>
                    <a:gd name="connsiteY92" fmla="*/ 86955 h 301250"/>
                    <a:gd name="connsiteX93" fmla="*/ 520755 w 690350"/>
                    <a:gd name="connsiteY93" fmla="*/ 82070 h 301250"/>
                    <a:gd name="connsiteX94" fmla="*/ 516847 w 690350"/>
                    <a:gd name="connsiteY94" fmla="*/ 66438 h 301250"/>
                    <a:gd name="connsiteX95" fmla="*/ 526617 w 690350"/>
                    <a:gd name="connsiteY95" fmla="*/ 61553 h 301250"/>
                    <a:gd name="connsiteX96" fmla="*/ 538072 w 690350"/>
                    <a:gd name="connsiteY96" fmla="*/ 69735 h 301250"/>
                    <a:gd name="connsiteX0" fmla="*/ 538072 w 538072"/>
                    <a:gd name="connsiteY0" fmla="*/ 227428 h 301250"/>
                    <a:gd name="connsiteX1" fmla="*/ 532805 w 538072"/>
                    <a:gd name="connsiteY1" fmla="*/ 227648 h 301250"/>
                    <a:gd name="connsiteX2" fmla="*/ 524989 w 538072"/>
                    <a:gd name="connsiteY2" fmla="*/ 220482 h 301250"/>
                    <a:gd name="connsiteX3" fmla="*/ 517824 w 538072"/>
                    <a:gd name="connsiteY3" fmla="*/ 239372 h 301250"/>
                    <a:gd name="connsiteX4" fmla="*/ 517824 w 538072"/>
                    <a:gd name="connsiteY4" fmla="*/ 252399 h 301250"/>
                    <a:gd name="connsiteX5" fmla="*/ 536062 w 538072"/>
                    <a:gd name="connsiteY5" fmla="*/ 253702 h 301250"/>
                    <a:gd name="connsiteX6" fmla="*/ 538072 w 538072"/>
                    <a:gd name="connsiteY6" fmla="*/ 256382 h 301250"/>
                    <a:gd name="connsiteX7" fmla="*/ 538072 w 538072"/>
                    <a:gd name="connsiteY7" fmla="*/ 281058 h 301250"/>
                    <a:gd name="connsiteX8" fmla="*/ 529549 w 538072"/>
                    <a:gd name="connsiteY8" fmla="*/ 281058 h 301250"/>
                    <a:gd name="connsiteX9" fmla="*/ 523035 w 538072"/>
                    <a:gd name="connsiteY9" fmla="*/ 274545 h 301250"/>
                    <a:gd name="connsiteX10" fmla="*/ 512613 w 538072"/>
                    <a:gd name="connsiteY10" fmla="*/ 272591 h 301250"/>
                    <a:gd name="connsiteX11" fmla="*/ 490467 w 538072"/>
                    <a:gd name="connsiteY11" fmla="*/ 280407 h 301250"/>
                    <a:gd name="connsiteX12" fmla="*/ 485256 w 538072"/>
                    <a:gd name="connsiteY12" fmla="*/ 275196 h 301250"/>
                    <a:gd name="connsiteX13" fmla="*/ 487862 w 538072"/>
                    <a:gd name="connsiteY13" fmla="*/ 264774 h 301250"/>
                    <a:gd name="connsiteX14" fmla="*/ 468321 w 538072"/>
                    <a:gd name="connsiteY14" fmla="*/ 260215 h 301250"/>
                    <a:gd name="connsiteX15" fmla="*/ 464413 w 538072"/>
                    <a:gd name="connsiteY15" fmla="*/ 245234 h 301250"/>
                    <a:gd name="connsiteX16" fmla="*/ 459853 w 538072"/>
                    <a:gd name="connsiteY16" fmla="*/ 238720 h 301250"/>
                    <a:gd name="connsiteX17" fmla="*/ 435103 w 538072"/>
                    <a:gd name="connsiteY17" fmla="*/ 221134 h 301250"/>
                    <a:gd name="connsiteX18" fmla="*/ 424029 w 538072"/>
                    <a:gd name="connsiteY18" fmla="*/ 215923 h 301250"/>
                    <a:gd name="connsiteX19" fmla="*/ 409049 w 538072"/>
                    <a:gd name="connsiteY19" fmla="*/ 215923 h 301250"/>
                    <a:gd name="connsiteX20" fmla="*/ 397975 w 538072"/>
                    <a:gd name="connsiteY20" fmla="*/ 206804 h 301250"/>
                    <a:gd name="connsiteX21" fmla="*/ 375829 w 538072"/>
                    <a:gd name="connsiteY21" fmla="*/ 197034 h 301250"/>
                    <a:gd name="connsiteX22" fmla="*/ 370618 w 538072"/>
                    <a:gd name="connsiteY22" fmla="*/ 202245 h 301250"/>
                    <a:gd name="connsiteX23" fmla="*/ 369967 w 538072"/>
                    <a:gd name="connsiteY23" fmla="*/ 207455 h 301250"/>
                    <a:gd name="connsiteX24" fmla="*/ 356289 w 538072"/>
                    <a:gd name="connsiteY24" fmla="*/ 213969 h 301250"/>
                    <a:gd name="connsiteX25" fmla="*/ 356940 w 538072"/>
                    <a:gd name="connsiteY25" fmla="*/ 226345 h 301250"/>
                    <a:gd name="connsiteX26" fmla="*/ 349124 w 538072"/>
                    <a:gd name="connsiteY26" fmla="*/ 225042 h 301250"/>
                    <a:gd name="connsiteX27" fmla="*/ 342610 w 538072"/>
                    <a:gd name="connsiteY27" fmla="*/ 215923 h 301250"/>
                    <a:gd name="connsiteX28" fmla="*/ 333492 w 538072"/>
                    <a:gd name="connsiteY28" fmla="*/ 214620 h 301250"/>
                    <a:gd name="connsiteX29" fmla="*/ 328932 w 538072"/>
                    <a:gd name="connsiteY29" fmla="*/ 224391 h 301250"/>
                    <a:gd name="connsiteX30" fmla="*/ 354335 w 538072"/>
                    <a:gd name="connsiteY30" fmla="*/ 241977 h 301250"/>
                    <a:gd name="connsiteX31" fmla="*/ 344564 w 538072"/>
                    <a:gd name="connsiteY31" fmla="*/ 249794 h 301250"/>
                    <a:gd name="connsiteX32" fmla="*/ 341960 w 538072"/>
                    <a:gd name="connsiteY32" fmla="*/ 258261 h 301250"/>
                    <a:gd name="connsiteX33" fmla="*/ 343913 w 538072"/>
                    <a:gd name="connsiteY33" fmla="*/ 264123 h 301250"/>
                    <a:gd name="connsiteX34" fmla="*/ 348473 w 538072"/>
                    <a:gd name="connsiteY34" fmla="*/ 285618 h 301250"/>
                    <a:gd name="connsiteX35" fmla="*/ 338703 w 538072"/>
                    <a:gd name="connsiteY35" fmla="*/ 301250 h 301250"/>
                    <a:gd name="connsiteX36" fmla="*/ 328281 w 538072"/>
                    <a:gd name="connsiteY36" fmla="*/ 290177 h 301250"/>
                    <a:gd name="connsiteX37" fmla="*/ 328932 w 538072"/>
                    <a:gd name="connsiteY37" fmla="*/ 283012 h 301250"/>
                    <a:gd name="connsiteX38" fmla="*/ 295713 w 538072"/>
                    <a:gd name="connsiteY38" fmla="*/ 245234 h 301250"/>
                    <a:gd name="connsiteX39" fmla="*/ 265751 w 538072"/>
                    <a:gd name="connsiteY39" fmla="*/ 228950 h 301250"/>
                    <a:gd name="connsiteX40" fmla="*/ 235789 w 538072"/>
                    <a:gd name="connsiteY40" fmla="*/ 223088 h 301250"/>
                    <a:gd name="connsiteX41" fmla="*/ 220808 w 538072"/>
                    <a:gd name="connsiteY41" fmla="*/ 215923 h 301250"/>
                    <a:gd name="connsiteX42" fmla="*/ 207129 w 538072"/>
                    <a:gd name="connsiteY42" fmla="*/ 230904 h 301250"/>
                    <a:gd name="connsiteX43" fmla="*/ 188891 w 538072"/>
                    <a:gd name="connsiteY43" fmla="*/ 220482 h 301250"/>
                    <a:gd name="connsiteX44" fmla="*/ 179773 w 538072"/>
                    <a:gd name="connsiteY44" fmla="*/ 193777 h 301250"/>
                    <a:gd name="connsiteX45" fmla="*/ 168700 w 538072"/>
                    <a:gd name="connsiteY45" fmla="*/ 187264 h 301250"/>
                    <a:gd name="connsiteX46" fmla="*/ 160232 w 538072"/>
                    <a:gd name="connsiteY46" fmla="*/ 195731 h 301250"/>
                    <a:gd name="connsiteX47" fmla="*/ 143949 w 538072"/>
                    <a:gd name="connsiteY47" fmla="*/ 177494 h 301250"/>
                    <a:gd name="connsiteX48" fmla="*/ 127013 w 538072"/>
                    <a:gd name="connsiteY48" fmla="*/ 172283 h 301250"/>
                    <a:gd name="connsiteX49" fmla="*/ 125092 w 538072"/>
                    <a:gd name="connsiteY49" fmla="*/ 172410 h 301250"/>
                    <a:gd name="connsiteX50" fmla="*/ 105519 w 538072"/>
                    <a:gd name="connsiteY50" fmla="*/ 167072 h 301250"/>
                    <a:gd name="connsiteX51" fmla="*/ 87932 w 538072"/>
                    <a:gd name="connsiteY51" fmla="*/ 153393 h 301250"/>
                    <a:gd name="connsiteX52" fmla="*/ 60576 w 538072"/>
                    <a:gd name="connsiteY52" fmla="*/ 141669 h 301250"/>
                    <a:gd name="connsiteX53" fmla="*/ 33219 w 538072"/>
                    <a:gd name="connsiteY53" fmla="*/ 98680 h 301250"/>
                    <a:gd name="connsiteX54" fmla="*/ 39081 w 538072"/>
                    <a:gd name="connsiteY54" fmla="*/ 83047 h 301250"/>
                    <a:gd name="connsiteX55" fmla="*/ 23449 w 538072"/>
                    <a:gd name="connsiteY55" fmla="*/ 71323 h 301250"/>
                    <a:gd name="connsiteX56" fmla="*/ 23449 w 538072"/>
                    <a:gd name="connsiteY56" fmla="*/ 49829 h 301250"/>
                    <a:gd name="connsiteX57" fmla="*/ 15633 w 538072"/>
                    <a:gd name="connsiteY57" fmla="*/ 47874 h 301250"/>
                    <a:gd name="connsiteX58" fmla="*/ 7497 w 538072"/>
                    <a:gd name="connsiteY58" fmla="*/ 34316 h 301250"/>
                    <a:gd name="connsiteX59" fmla="*/ 0 w 538072"/>
                    <a:gd name="connsiteY59" fmla="*/ 37127 h 301250"/>
                    <a:gd name="connsiteX60" fmla="*/ 7816 w 538072"/>
                    <a:gd name="connsiteY60" fmla="*/ 34196 h 301250"/>
                    <a:gd name="connsiteX61" fmla="*/ 7816 w 538072"/>
                    <a:gd name="connsiteY61" fmla="*/ 26380 h 301250"/>
                    <a:gd name="connsiteX62" fmla="*/ 26380 w 538072"/>
                    <a:gd name="connsiteY62" fmla="*/ 8793 h 301250"/>
                    <a:gd name="connsiteX63" fmla="*/ 48851 w 538072"/>
                    <a:gd name="connsiteY63" fmla="*/ 8793 h 301250"/>
                    <a:gd name="connsiteX64" fmla="*/ 51782 w 538072"/>
                    <a:gd name="connsiteY64" fmla="*/ 1954 h 301250"/>
                    <a:gd name="connsiteX65" fmla="*/ 63507 w 538072"/>
                    <a:gd name="connsiteY65" fmla="*/ 0 h 301250"/>
                    <a:gd name="connsiteX66" fmla="*/ 86955 w 538072"/>
                    <a:gd name="connsiteY66" fmla="*/ 22471 h 301250"/>
                    <a:gd name="connsiteX67" fmla="*/ 101611 w 538072"/>
                    <a:gd name="connsiteY67" fmla="*/ 16609 h 301250"/>
                    <a:gd name="connsiteX68" fmla="*/ 113335 w 538072"/>
                    <a:gd name="connsiteY68" fmla="*/ 25403 h 301250"/>
                    <a:gd name="connsiteX69" fmla="*/ 131898 w 538072"/>
                    <a:gd name="connsiteY69" fmla="*/ 25403 h 301250"/>
                    <a:gd name="connsiteX70" fmla="*/ 161209 w 538072"/>
                    <a:gd name="connsiteY70" fmla="*/ 42012 h 301250"/>
                    <a:gd name="connsiteX71" fmla="*/ 177818 w 538072"/>
                    <a:gd name="connsiteY71" fmla="*/ 41035 h 301250"/>
                    <a:gd name="connsiteX72" fmla="*/ 201268 w 538072"/>
                    <a:gd name="connsiteY72" fmla="*/ 47874 h 301250"/>
                    <a:gd name="connsiteX73" fmla="*/ 220808 w 538072"/>
                    <a:gd name="connsiteY73" fmla="*/ 42989 h 301250"/>
                    <a:gd name="connsiteX74" fmla="*/ 238394 w 538072"/>
                    <a:gd name="connsiteY74" fmla="*/ 59599 h 301250"/>
                    <a:gd name="connsiteX75" fmla="*/ 239371 w 538072"/>
                    <a:gd name="connsiteY75" fmla="*/ 67415 h 301250"/>
                    <a:gd name="connsiteX76" fmla="*/ 250119 w 538072"/>
                    <a:gd name="connsiteY76" fmla="*/ 80116 h 301250"/>
                    <a:gd name="connsiteX77" fmla="*/ 270636 w 538072"/>
                    <a:gd name="connsiteY77" fmla="*/ 81093 h 301250"/>
                    <a:gd name="connsiteX78" fmla="*/ 287245 w 538072"/>
                    <a:gd name="connsiteY78" fmla="*/ 101611 h 301250"/>
                    <a:gd name="connsiteX79" fmla="*/ 297016 w 538072"/>
                    <a:gd name="connsiteY79" fmla="*/ 97703 h 301250"/>
                    <a:gd name="connsiteX80" fmla="*/ 314602 w 538072"/>
                    <a:gd name="connsiteY80" fmla="*/ 99657 h 301250"/>
                    <a:gd name="connsiteX81" fmla="*/ 364431 w 538072"/>
                    <a:gd name="connsiteY81" fmla="*/ 86955 h 301250"/>
                    <a:gd name="connsiteX82" fmla="*/ 381040 w 538072"/>
                    <a:gd name="connsiteY82" fmla="*/ 72300 h 301250"/>
                    <a:gd name="connsiteX83" fmla="*/ 382994 w 538072"/>
                    <a:gd name="connsiteY83" fmla="*/ 94772 h 301250"/>
                    <a:gd name="connsiteX84" fmla="*/ 391788 w 538072"/>
                    <a:gd name="connsiteY84" fmla="*/ 109427 h 301250"/>
                    <a:gd name="connsiteX85" fmla="*/ 415236 w 538072"/>
                    <a:gd name="connsiteY85" fmla="*/ 91841 h 301250"/>
                    <a:gd name="connsiteX86" fmla="*/ 423053 w 538072"/>
                    <a:gd name="connsiteY86" fmla="*/ 97703 h 301250"/>
                    <a:gd name="connsiteX87" fmla="*/ 433799 w 538072"/>
                    <a:gd name="connsiteY87" fmla="*/ 98680 h 301250"/>
                    <a:gd name="connsiteX88" fmla="*/ 436731 w 538072"/>
                    <a:gd name="connsiteY88" fmla="*/ 86955 h 301250"/>
                    <a:gd name="connsiteX89" fmla="*/ 449432 w 538072"/>
                    <a:gd name="connsiteY89" fmla="*/ 76208 h 301250"/>
                    <a:gd name="connsiteX90" fmla="*/ 483628 w 538072"/>
                    <a:gd name="connsiteY90" fmla="*/ 76208 h 301250"/>
                    <a:gd name="connsiteX91" fmla="*/ 510985 w 538072"/>
                    <a:gd name="connsiteY91" fmla="*/ 86955 h 301250"/>
                    <a:gd name="connsiteX92" fmla="*/ 520755 w 538072"/>
                    <a:gd name="connsiteY92" fmla="*/ 82070 h 301250"/>
                    <a:gd name="connsiteX93" fmla="*/ 516847 w 538072"/>
                    <a:gd name="connsiteY93" fmla="*/ 66438 h 301250"/>
                    <a:gd name="connsiteX94" fmla="*/ 526617 w 538072"/>
                    <a:gd name="connsiteY94" fmla="*/ 61553 h 301250"/>
                    <a:gd name="connsiteX95" fmla="*/ 538072 w 538072"/>
                    <a:gd name="connsiteY95" fmla="*/ 69735 h 301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538072" h="301250">
                      <a:moveTo>
                        <a:pt x="538072" y="227428"/>
                      </a:moveTo>
                      <a:lnTo>
                        <a:pt x="532805" y="227648"/>
                      </a:lnTo>
                      <a:lnTo>
                        <a:pt x="524989" y="220482"/>
                      </a:lnTo>
                      <a:lnTo>
                        <a:pt x="517824" y="239372"/>
                      </a:lnTo>
                      <a:lnTo>
                        <a:pt x="517824" y="252399"/>
                      </a:lnTo>
                      <a:lnTo>
                        <a:pt x="536062" y="253702"/>
                      </a:lnTo>
                      <a:lnTo>
                        <a:pt x="538072" y="256382"/>
                      </a:lnTo>
                      <a:lnTo>
                        <a:pt x="538072" y="281058"/>
                      </a:lnTo>
                      <a:lnTo>
                        <a:pt x="529549" y="281058"/>
                      </a:lnTo>
                      <a:lnTo>
                        <a:pt x="523035" y="274545"/>
                      </a:lnTo>
                      <a:lnTo>
                        <a:pt x="512613" y="272591"/>
                      </a:lnTo>
                      <a:lnTo>
                        <a:pt x="490467" y="280407"/>
                      </a:lnTo>
                      <a:lnTo>
                        <a:pt x="485256" y="275196"/>
                      </a:lnTo>
                      <a:lnTo>
                        <a:pt x="487862" y="264774"/>
                      </a:lnTo>
                      <a:lnTo>
                        <a:pt x="468321" y="260215"/>
                      </a:lnTo>
                      <a:lnTo>
                        <a:pt x="464413" y="245234"/>
                      </a:lnTo>
                      <a:lnTo>
                        <a:pt x="459853" y="238720"/>
                      </a:lnTo>
                      <a:lnTo>
                        <a:pt x="435103" y="221134"/>
                      </a:lnTo>
                      <a:lnTo>
                        <a:pt x="424029" y="215923"/>
                      </a:lnTo>
                      <a:lnTo>
                        <a:pt x="409049" y="215923"/>
                      </a:lnTo>
                      <a:lnTo>
                        <a:pt x="397975" y="206804"/>
                      </a:lnTo>
                      <a:lnTo>
                        <a:pt x="375829" y="197034"/>
                      </a:lnTo>
                      <a:lnTo>
                        <a:pt x="370618" y="202245"/>
                      </a:lnTo>
                      <a:lnTo>
                        <a:pt x="369967" y="207455"/>
                      </a:lnTo>
                      <a:lnTo>
                        <a:pt x="356289" y="213969"/>
                      </a:lnTo>
                      <a:lnTo>
                        <a:pt x="356940" y="226345"/>
                      </a:lnTo>
                      <a:lnTo>
                        <a:pt x="349124" y="225042"/>
                      </a:lnTo>
                      <a:lnTo>
                        <a:pt x="342610" y="215923"/>
                      </a:lnTo>
                      <a:lnTo>
                        <a:pt x="333492" y="214620"/>
                      </a:lnTo>
                      <a:lnTo>
                        <a:pt x="328932" y="224391"/>
                      </a:lnTo>
                      <a:lnTo>
                        <a:pt x="354335" y="241977"/>
                      </a:lnTo>
                      <a:lnTo>
                        <a:pt x="344564" y="249794"/>
                      </a:lnTo>
                      <a:lnTo>
                        <a:pt x="341960" y="258261"/>
                      </a:lnTo>
                      <a:lnTo>
                        <a:pt x="343913" y="264123"/>
                      </a:lnTo>
                      <a:lnTo>
                        <a:pt x="348473" y="285618"/>
                      </a:lnTo>
                      <a:lnTo>
                        <a:pt x="338703" y="301250"/>
                      </a:lnTo>
                      <a:lnTo>
                        <a:pt x="328281" y="290177"/>
                      </a:lnTo>
                      <a:lnTo>
                        <a:pt x="328932" y="283012"/>
                      </a:lnTo>
                      <a:lnTo>
                        <a:pt x="295713" y="245234"/>
                      </a:lnTo>
                      <a:lnTo>
                        <a:pt x="265751" y="228950"/>
                      </a:lnTo>
                      <a:lnTo>
                        <a:pt x="235789" y="223088"/>
                      </a:lnTo>
                      <a:lnTo>
                        <a:pt x="220808" y="215923"/>
                      </a:lnTo>
                      <a:lnTo>
                        <a:pt x="207129" y="230904"/>
                      </a:lnTo>
                      <a:lnTo>
                        <a:pt x="188891" y="220482"/>
                      </a:lnTo>
                      <a:lnTo>
                        <a:pt x="179773" y="193777"/>
                      </a:lnTo>
                      <a:lnTo>
                        <a:pt x="168700" y="187264"/>
                      </a:lnTo>
                      <a:lnTo>
                        <a:pt x="160232" y="195731"/>
                      </a:lnTo>
                      <a:lnTo>
                        <a:pt x="143949" y="177494"/>
                      </a:lnTo>
                      <a:lnTo>
                        <a:pt x="127013" y="172283"/>
                      </a:lnTo>
                      <a:lnTo>
                        <a:pt x="125092" y="172410"/>
                      </a:lnTo>
                      <a:lnTo>
                        <a:pt x="105519" y="167072"/>
                      </a:lnTo>
                      <a:lnTo>
                        <a:pt x="87932" y="153393"/>
                      </a:lnTo>
                      <a:lnTo>
                        <a:pt x="60576" y="141669"/>
                      </a:lnTo>
                      <a:lnTo>
                        <a:pt x="33219" y="98680"/>
                      </a:lnTo>
                      <a:lnTo>
                        <a:pt x="39081" y="83047"/>
                      </a:lnTo>
                      <a:lnTo>
                        <a:pt x="23449" y="71323"/>
                      </a:lnTo>
                      <a:lnTo>
                        <a:pt x="23449" y="49829"/>
                      </a:lnTo>
                      <a:lnTo>
                        <a:pt x="15633" y="47874"/>
                      </a:lnTo>
                      <a:lnTo>
                        <a:pt x="7497" y="34316"/>
                      </a:lnTo>
                      <a:lnTo>
                        <a:pt x="0" y="37127"/>
                      </a:lnTo>
                      <a:lnTo>
                        <a:pt x="7816" y="34196"/>
                      </a:lnTo>
                      <a:lnTo>
                        <a:pt x="7816" y="26380"/>
                      </a:lnTo>
                      <a:lnTo>
                        <a:pt x="26380" y="8793"/>
                      </a:lnTo>
                      <a:lnTo>
                        <a:pt x="48851" y="8793"/>
                      </a:lnTo>
                      <a:lnTo>
                        <a:pt x="51782" y="1954"/>
                      </a:lnTo>
                      <a:lnTo>
                        <a:pt x="63507" y="0"/>
                      </a:lnTo>
                      <a:lnTo>
                        <a:pt x="86955" y="22471"/>
                      </a:lnTo>
                      <a:lnTo>
                        <a:pt x="101611" y="16609"/>
                      </a:lnTo>
                      <a:lnTo>
                        <a:pt x="113335" y="25403"/>
                      </a:lnTo>
                      <a:lnTo>
                        <a:pt x="131898" y="25403"/>
                      </a:lnTo>
                      <a:lnTo>
                        <a:pt x="161209" y="42012"/>
                      </a:lnTo>
                      <a:lnTo>
                        <a:pt x="177818" y="41035"/>
                      </a:lnTo>
                      <a:lnTo>
                        <a:pt x="201268" y="47874"/>
                      </a:lnTo>
                      <a:lnTo>
                        <a:pt x="220808" y="42989"/>
                      </a:lnTo>
                      <a:lnTo>
                        <a:pt x="238394" y="59599"/>
                      </a:lnTo>
                      <a:lnTo>
                        <a:pt x="239371" y="67415"/>
                      </a:lnTo>
                      <a:lnTo>
                        <a:pt x="250119" y="80116"/>
                      </a:lnTo>
                      <a:lnTo>
                        <a:pt x="270636" y="81093"/>
                      </a:lnTo>
                      <a:lnTo>
                        <a:pt x="287245" y="101611"/>
                      </a:lnTo>
                      <a:lnTo>
                        <a:pt x="297016" y="97703"/>
                      </a:lnTo>
                      <a:lnTo>
                        <a:pt x="314602" y="99657"/>
                      </a:lnTo>
                      <a:lnTo>
                        <a:pt x="364431" y="86955"/>
                      </a:lnTo>
                      <a:lnTo>
                        <a:pt x="381040" y="72300"/>
                      </a:lnTo>
                      <a:lnTo>
                        <a:pt x="382994" y="94772"/>
                      </a:lnTo>
                      <a:lnTo>
                        <a:pt x="391788" y="109427"/>
                      </a:lnTo>
                      <a:lnTo>
                        <a:pt x="415236" y="91841"/>
                      </a:lnTo>
                      <a:lnTo>
                        <a:pt x="423053" y="97703"/>
                      </a:lnTo>
                      <a:lnTo>
                        <a:pt x="433799" y="98680"/>
                      </a:lnTo>
                      <a:lnTo>
                        <a:pt x="436731" y="86955"/>
                      </a:lnTo>
                      <a:lnTo>
                        <a:pt x="449432" y="76208"/>
                      </a:lnTo>
                      <a:lnTo>
                        <a:pt x="483628" y="76208"/>
                      </a:lnTo>
                      <a:lnTo>
                        <a:pt x="510985" y="86955"/>
                      </a:lnTo>
                      <a:lnTo>
                        <a:pt x="520755" y="82070"/>
                      </a:lnTo>
                      <a:lnTo>
                        <a:pt x="516847" y="66438"/>
                      </a:lnTo>
                      <a:lnTo>
                        <a:pt x="526617" y="61553"/>
                      </a:lnTo>
                      <a:lnTo>
                        <a:pt x="538072" y="69735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FC6F0A5D-3218-87CD-245B-03DB1EFF90C2}"/>
                    </a:ext>
                  </a:extLst>
                </p:cNvPr>
                <p:cNvSpPr/>
                <p:nvPr/>
              </p:nvSpPr>
              <p:spPr>
                <a:xfrm>
                  <a:off x="2842783" y="2042193"/>
                  <a:ext cx="545065" cy="414911"/>
                </a:xfrm>
                <a:custGeom>
                  <a:avLst/>
                  <a:gdLst>
                    <a:gd name="connsiteX0" fmla="*/ 134007 w 545065"/>
                    <a:gd name="connsiteY0" fmla="*/ 0 h 414911"/>
                    <a:gd name="connsiteX1" fmla="*/ 150942 w 545065"/>
                    <a:gd name="connsiteY1" fmla="*/ 5211 h 414911"/>
                    <a:gd name="connsiteX2" fmla="*/ 167226 w 545065"/>
                    <a:gd name="connsiteY2" fmla="*/ 23449 h 414911"/>
                    <a:gd name="connsiteX3" fmla="*/ 175693 w 545065"/>
                    <a:gd name="connsiteY3" fmla="*/ 14981 h 414911"/>
                    <a:gd name="connsiteX4" fmla="*/ 186766 w 545065"/>
                    <a:gd name="connsiteY4" fmla="*/ 21494 h 414911"/>
                    <a:gd name="connsiteX5" fmla="*/ 195885 w 545065"/>
                    <a:gd name="connsiteY5" fmla="*/ 48200 h 414911"/>
                    <a:gd name="connsiteX6" fmla="*/ 214123 w 545065"/>
                    <a:gd name="connsiteY6" fmla="*/ 58621 h 414911"/>
                    <a:gd name="connsiteX7" fmla="*/ 227801 w 545065"/>
                    <a:gd name="connsiteY7" fmla="*/ 43640 h 414911"/>
                    <a:gd name="connsiteX8" fmla="*/ 242782 w 545065"/>
                    <a:gd name="connsiteY8" fmla="*/ 50805 h 414911"/>
                    <a:gd name="connsiteX9" fmla="*/ 272745 w 545065"/>
                    <a:gd name="connsiteY9" fmla="*/ 56668 h 414911"/>
                    <a:gd name="connsiteX10" fmla="*/ 302707 w 545065"/>
                    <a:gd name="connsiteY10" fmla="*/ 72952 h 414911"/>
                    <a:gd name="connsiteX11" fmla="*/ 335926 w 545065"/>
                    <a:gd name="connsiteY11" fmla="*/ 110730 h 414911"/>
                    <a:gd name="connsiteX12" fmla="*/ 335275 w 545065"/>
                    <a:gd name="connsiteY12" fmla="*/ 117895 h 414911"/>
                    <a:gd name="connsiteX13" fmla="*/ 345696 w 545065"/>
                    <a:gd name="connsiteY13" fmla="*/ 128967 h 414911"/>
                    <a:gd name="connsiteX14" fmla="*/ 355466 w 545065"/>
                    <a:gd name="connsiteY14" fmla="*/ 113335 h 414911"/>
                    <a:gd name="connsiteX15" fmla="*/ 350907 w 545065"/>
                    <a:gd name="connsiteY15" fmla="*/ 91841 h 414911"/>
                    <a:gd name="connsiteX16" fmla="*/ 348953 w 545065"/>
                    <a:gd name="connsiteY16" fmla="*/ 85979 h 414911"/>
                    <a:gd name="connsiteX17" fmla="*/ 351558 w 545065"/>
                    <a:gd name="connsiteY17" fmla="*/ 77511 h 414911"/>
                    <a:gd name="connsiteX18" fmla="*/ 361329 w 545065"/>
                    <a:gd name="connsiteY18" fmla="*/ 69695 h 414911"/>
                    <a:gd name="connsiteX19" fmla="*/ 335926 w 545065"/>
                    <a:gd name="connsiteY19" fmla="*/ 52108 h 414911"/>
                    <a:gd name="connsiteX20" fmla="*/ 340486 w 545065"/>
                    <a:gd name="connsiteY20" fmla="*/ 42338 h 414911"/>
                    <a:gd name="connsiteX21" fmla="*/ 349604 w 545065"/>
                    <a:gd name="connsiteY21" fmla="*/ 43640 h 414911"/>
                    <a:gd name="connsiteX22" fmla="*/ 356118 w 545065"/>
                    <a:gd name="connsiteY22" fmla="*/ 52759 h 414911"/>
                    <a:gd name="connsiteX23" fmla="*/ 363934 w 545065"/>
                    <a:gd name="connsiteY23" fmla="*/ 54062 h 414911"/>
                    <a:gd name="connsiteX24" fmla="*/ 363283 w 545065"/>
                    <a:gd name="connsiteY24" fmla="*/ 41687 h 414911"/>
                    <a:gd name="connsiteX25" fmla="*/ 376961 w 545065"/>
                    <a:gd name="connsiteY25" fmla="*/ 35173 h 414911"/>
                    <a:gd name="connsiteX26" fmla="*/ 377612 w 545065"/>
                    <a:gd name="connsiteY26" fmla="*/ 29962 h 414911"/>
                    <a:gd name="connsiteX27" fmla="*/ 382823 w 545065"/>
                    <a:gd name="connsiteY27" fmla="*/ 24751 h 414911"/>
                    <a:gd name="connsiteX28" fmla="*/ 404969 w 545065"/>
                    <a:gd name="connsiteY28" fmla="*/ 34522 h 414911"/>
                    <a:gd name="connsiteX29" fmla="*/ 416042 w 545065"/>
                    <a:gd name="connsiteY29" fmla="*/ 43640 h 414911"/>
                    <a:gd name="connsiteX30" fmla="*/ 431023 w 545065"/>
                    <a:gd name="connsiteY30" fmla="*/ 43640 h 414911"/>
                    <a:gd name="connsiteX31" fmla="*/ 442097 w 545065"/>
                    <a:gd name="connsiteY31" fmla="*/ 48851 h 414911"/>
                    <a:gd name="connsiteX32" fmla="*/ 466848 w 545065"/>
                    <a:gd name="connsiteY32" fmla="*/ 66438 h 414911"/>
                    <a:gd name="connsiteX33" fmla="*/ 471407 w 545065"/>
                    <a:gd name="connsiteY33" fmla="*/ 72952 h 414911"/>
                    <a:gd name="connsiteX34" fmla="*/ 475315 w 545065"/>
                    <a:gd name="connsiteY34" fmla="*/ 87932 h 414911"/>
                    <a:gd name="connsiteX35" fmla="*/ 494856 w 545065"/>
                    <a:gd name="connsiteY35" fmla="*/ 92492 h 414911"/>
                    <a:gd name="connsiteX36" fmla="*/ 492250 w 545065"/>
                    <a:gd name="connsiteY36" fmla="*/ 102913 h 414911"/>
                    <a:gd name="connsiteX37" fmla="*/ 497461 w 545065"/>
                    <a:gd name="connsiteY37" fmla="*/ 108124 h 414911"/>
                    <a:gd name="connsiteX38" fmla="*/ 519607 w 545065"/>
                    <a:gd name="connsiteY38" fmla="*/ 100308 h 414911"/>
                    <a:gd name="connsiteX39" fmla="*/ 529011 w 545065"/>
                    <a:gd name="connsiteY39" fmla="*/ 102071 h 414911"/>
                    <a:gd name="connsiteX40" fmla="*/ 545065 w 545065"/>
                    <a:gd name="connsiteY40" fmla="*/ 118475 h 414911"/>
                    <a:gd name="connsiteX41" fmla="*/ 545065 w 545065"/>
                    <a:gd name="connsiteY41" fmla="*/ 127795 h 414911"/>
                    <a:gd name="connsiteX42" fmla="*/ 543056 w 545065"/>
                    <a:gd name="connsiteY42" fmla="*/ 128967 h 414911"/>
                    <a:gd name="connsiteX43" fmla="*/ 529377 w 545065"/>
                    <a:gd name="connsiteY43" fmla="*/ 120500 h 414911"/>
                    <a:gd name="connsiteX44" fmla="*/ 520910 w 545065"/>
                    <a:gd name="connsiteY44" fmla="*/ 128967 h 414911"/>
                    <a:gd name="connsiteX45" fmla="*/ 515700 w 545065"/>
                    <a:gd name="connsiteY45" fmla="*/ 135481 h 414911"/>
                    <a:gd name="connsiteX46" fmla="*/ 491599 w 545065"/>
                    <a:gd name="connsiteY46" fmla="*/ 149160 h 414911"/>
                    <a:gd name="connsiteX47" fmla="*/ 483783 w 545065"/>
                    <a:gd name="connsiteY47" fmla="*/ 147205 h 414911"/>
                    <a:gd name="connsiteX48" fmla="*/ 479224 w 545065"/>
                    <a:gd name="connsiteY48" fmla="*/ 157627 h 414911"/>
                    <a:gd name="connsiteX49" fmla="*/ 472058 w 545065"/>
                    <a:gd name="connsiteY49" fmla="*/ 156325 h 414911"/>
                    <a:gd name="connsiteX50" fmla="*/ 459683 w 545065"/>
                    <a:gd name="connsiteY50" fmla="*/ 158278 h 414911"/>
                    <a:gd name="connsiteX51" fmla="*/ 452518 w 545065"/>
                    <a:gd name="connsiteY51" fmla="*/ 165443 h 414911"/>
                    <a:gd name="connsiteX52" fmla="*/ 457729 w 545065"/>
                    <a:gd name="connsiteY52" fmla="*/ 176516 h 414911"/>
                    <a:gd name="connsiteX53" fmla="*/ 466196 w 545065"/>
                    <a:gd name="connsiteY53" fmla="*/ 179122 h 414911"/>
                    <a:gd name="connsiteX54" fmla="*/ 481828 w 545065"/>
                    <a:gd name="connsiteY54" fmla="*/ 197360 h 414911"/>
                    <a:gd name="connsiteX55" fmla="*/ 482480 w 545065"/>
                    <a:gd name="connsiteY55" fmla="*/ 208433 h 414911"/>
                    <a:gd name="connsiteX56" fmla="*/ 464894 w 545065"/>
                    <a:gd name="connsiteY56" fmla="*/ 210387 h 414911"/>
                    <a:gd name="connsiteX57" fmla="*/ 451215 w 545065"/>
                    <a:gd name="connsiteY57" fmla="*/ 205827 h 414911"/>
                    <a:gd name="connsiteX58" fmla="*/ 441445 w 545065"/>
                    <a:gd name="connsiteY58" fmla="*/ 217551 h 414911"/>
                    <a:gd name="connsiteX59" fmla="*/ 458381 w 545065"/>
                    <a:gd name="connsiteY59" fmla="*/ 231230 h 414911"/>
                    <a:gd name="connsiteX60" fmla="*/ 455124 w 545065"/>
                    <a:gd name="connsiteY60" fmla="*/ 254679 h 414911"/>
                    <a:gd name="connsiteX61" fmla="*/ 447959 w 545065"/>
                    <a:gd name="connsiteY61" fmla="*/ 259238 h 414911"/>
                    <a:gd name="connsiteX62" fmla="*/ 447959 w 545065"/>
                    <a:gd name="connsiteY62" fmla="*/ 265752 h 414911"/>
                    <a:gd name="connsiteX63" fmla="*/ 464894 w 545065"/>
                    <a:gd name="connsiteY63" fmla="*/ 269659 h 414911"/>
                    <a:gd name="connsiteX64" fmla="*/ 453170 w 545065"/>
                    <a:gd name="connsiteY64" fmla="*/ 285292 h 414911"/>
                    <a:gd name="connsiteX65" fmla="*/ 459031 w 545065"/>
                    <a:gd name="connsiteY65" fmla="*/ 293760 h 414911"/>
                    <a:gd name="connsiteX66" fmla="*/ 466196 w 545065"/>
                    <a:gd name="connsiteY66" fmla="*/ 299622 h 414911"/>
                    <a:gd name="connsiteX67" fmla="*/ 472058 w 545065"/>
                    <a:gd name="connsiteY67" fmla="*/ 295062 h 414911"/>
                    <a:gd name="connsiteX68" fmla="*/ 475967 w 545065"/>
                    <a:gd name="connsiteY68" fmla="*/ 308089 h 414911"/>
                    <a:gd name="connsiteX69" fmla="*/ 488342 w 545065"/>
                    <a:gd name="connsiteY69" fmla="*/ 317860 h 414911"/>
                    <a:gd name="connsiteX70" fmla="*/ 513745 w 545065"/>
                    <a:gd name="connsiteY70" fmla="*/ 317208 h 414911"/>
                    <a:gd name="connsiteX71" fmla="*/ 519607 w 545065"/>
                    <a:gd name="connsiteY71" fmla="*/ 323722 h 414911"/>
                    <a:gd name="connsiteX72" fmla="*/ 511791 w 545065"/>
                    <a:gd name="connsiteY72" fmla="*/ 336098 h 414911"/>
                    <a:gd name="connsiteX73" fmla="*/ 502021 w 545065"/>
                    <a:gd name="connsiteY73" fmla="*/ 336098 h 414911"/>
                    <a:gd name="connsiteX74" fmla="*/ 505278 w 545065"/>
                    <a:gd name="connsiteY74" fmla="*/ 346519 h 414911"/>
                    <a:gd name="connsiteX75" fmla="*/ 501369 w 545065"/>
                    <a:gd name="connsiteY75" fmla="*/ 348473 h 414911"/>
                    <a:gd name="connsiteX76" fmla="*/ 500718 w 545065"/>
                    <a:gd name="connsiteY76" fmla="*/ 355638 h 414911"/>
                    <a:gd name="connsiteX77" fmla="*/ 479875 w 545065"/>
                    <a:gd name="connsiteY77" fmla="*/ 362152 h 414911"/>
                    <a:gd name="connsiteX78" fmla="*/ 462288 w 545065"/>
                    <a:gd name="connsiteY78" fmla="*/ 379738 h 414911"/>
                    <a:gd name="connsiteX79" fmla="*/ 466848 w 545065"/>
                    <a:gd name="connsiteY79" fmla="*/ 388206 h 414911"/>
                    <a:gd name="connsiteX80" fmla="*/ 466848 w 545065"/>
                    <a:gd name="connsiteY80" fmla="*/ 395371 h 414911"/>
                    <a:gd name="connsiteX81" fmla="*/ 477269 w 545065"/>
                    <a:gd name="connsiteY81" fmla="*/ 398628 h 414911"/>
                    <a:gd name="connsiteX82" fmla="*/ 474664 w 545065"/>
                    <a:gd name="connsiteY82" fmla="*/ 408398 h 414911"/>
                    <a:gd name="connsiteX83" fmla="*/ 440142 w 545065"/>
                    <a:gd name="connsiteY83" fmla="*/ 412957 h 414911"/>
                    <a:gd name="connsiteX84" fmla="*/ 438188 w 545065"/>
                    <a:gd name="connsiteY84" fmla="*/ 407746 h 414911"/>
                    <a:gd name="connsiteX85" fmla="*/ 440793 w 545065"/>
                    <a:gd name="connsiteY85" fmla="*/ 392765 h 414911"/>
                    <a:gd name="connsiteX86" fmla="*/ 436886 w 545065"/>
                    <a:gd name="connsiteY86" fmla="*/ 377133 h 414911"/>
                    <a:gd name="connsiteX87" fmla="*/ 429720 w 545065"/>
                    <a:gd name="connsiteY87" fmla="*/ 369968 h 414911"/>
                    <a:gd name="connsiteX88" fmla="*/ 431023 w 545065"/>
                    <a:gd name="connsiteY88" fmla="*/ 360198 h 414911"/>
                    <a:gd name="connsiteX89" fmla="*/ 440793 w 545065"/>
                    <a:gd name="connsiteY89" fmla="*/ 360849 h 414911"/>
                    <a:gd name="connsiteX90" fmla="*/ 442097 w 545065"/>
                    <a:gd name="connsiteY90" fmla="*/ 357592 h 414911"/>
                    <a:gd name="connsiteX91" fmla="*/ 439491 w 545065"/>
                    <a:gd name="connsiteY91" fmla="*/ 349125 h 414911"/>
                    <a:gd name="connsiteX92" fmla="*/ 428418 w 545065"/>
                    <a:gd name="connsiteY92" fmla="*/ 349776 h 414911"/>
                    <a:gd name="connsiteX93" fmla="*/ 425813 w 545065"/>
                    <a:gd name="connsiteY93" fmla="*/ 336098 h 414911"/>
                    <a:gd name="connsiteX94" fmla="*/ 405621 w 545065"/>
                    <a:gd name="connsiteY94" fmla="*/ 315906 h 414911"/>
                    <a:gd name="connsiteX95" fmla="*/ 408877 w 545065"/>
                    <a:gd name="connsiteY95" fmla="*/ 293108 h 414911"/>
                    <a:gd name="connsiteX96" fmla="*/ 395851 w 545065"/>
                    <a:gd name="connsiteY96" fmla="*/ 291806 h 414911"/>
                    <a:gd name="connsiteX97" fmla="*/ 395851 w 545065"/>
                    <a:gd name="connsiteY97" fmla="*/ 285292 h 414911"/>
                    <a:gd name="connsiteX98" fmla="*/ 355466 w 545065"/>
                    <a:gd name="connsiteY98" fmla="*/ 285292 h 414911"/>
                    <a:gd name="connsiteX99" fmla="*/ 344393 w 545065"/>
                    <a:gd name="connsiteY99" fmla="*/ 274870 h 414911"/>
                    <a:gd name="connsiteX100" fmla="*/ 283817 w 545065"/>
                    <a:gd name="connsiteY100" fmla="*/ 272916 h 414911"/>
                    <a:gd name="connsiteX101" fmla="*/ 239526 w 545065"/>
                    <a:gd name="connsiteY101" fmla="*/ 286595 h 414911"/>
                    <a:gd name="connsiteX102" fmla="*/ 200444 w 545065"/>
                    <a:gd name="connsiteY102" fmla="*/ 298319 h 414911"/>
                    <a:gd name="connsiteX103" fmla="*/ 155502 w 545065"/>
                    <a:gd name="connsiteY103" fmla="*/ 323071 h 414911"/>
                    <a:gd name="connsiteX104" fmla="*/ 140521 w 545065"/>
                    <a:gd name="connsiteY104" fmla="*/ 338703 h 414911"/>
                    <a:gd name="connsiteX105" fmla="*/ 140521 w 545065"/>
                    <a:gd name="connsiteY105" fmla="*/ 363454 h 414911"/>
                    <a:gd name="connsiteX106" fmla="*/ 143777 w 545065"/>
                    <a:gd name="connsiteY106" fmla="*/ 398628 h 414911"/>
                    <a:gd name="connsiteX107" fmla="*/ 155502 w 545065"/>
                    <a:gd name="connsiteY107" fmla="*/ 413608 h 414911"/>
                    <a:gd name="connsiteX108" fmla="*/ 147034 w 545065"/>
                    <a:gd name="connsiteY108" fmla="*/ 414911 h 414911"/>
                    <a:gd name="connsiteX109" fmla="*/ 137264 w 545065"/>
                    <a:gd name="connsiteY109" fmla="*/ 407095 h 414911"/>
                    <a:gd name="connsiteX110" fmla="*/ 120328 w 545065"/>
                    <a:gd name="connsiteY110" fmla="*/ 405792 h 414911"/>
                    <a:gd name="connsiteX111" fmla="*/ 118090 w 545065"/>
                    <a:gd name="connsiteY111" fmla="*/ 406464 h 414911"/>
                    <a:gd name="connsiteX112" fmla="*/ 118374 w 545065"/>
                    <a:gd name="connsiteY112" fmla="*/ 405792 h 414911"/>
                    <a:gd name="connsiteX113" fmla="*/ 94926 w 545065"/>
                    <a:gd name="connsiteY113" fmla="*/ 405792 h 414911"/>
                    <a:gd name="connsiteX114" fmla="*/ 75385 w 545065"/>
                    <a:gd name="connsiteY114" fmla="*/ 404490 h 414911"/>
                    <a:gd name="connsiteX115" fmla="*/ 64963 w 545065"/>
                    <a:gd name="connsiteY115" fmla="*/ 381041 h 414911"/>
                    <a:gd name="connsiteX116" fmla="*/ 57148 w 545065"/>
                    <a:gd name="connsiteY116" fmla="*/ 378435 h 414911"/>
                    <a:gd name="connsiteX117" fmla="*/ 38909 w 545065"/>
                    <a:gd name="connsiteY117" fmla="*/ 360198 h 414911"/>
                    <a:gd name="connsiteX118" fmla="*/ 37607 w 545065"/>
                    <a:gd name="connsiteY118" fmla="*/ 338052 h 414911"/>
                    <a:gd name="connsiteX119" fmla="*/ 33698 w 545065"/>
                    <a:gd name="connsiteY119" fmla="*/ 322419 h 414911"/>
                    <a:gd name="connsiteX120" fmla="*/ 50634 w 545065"/>
                    <a:gd name="connsiteY120" fmla="*/ 293760 h 414911"/>
                    <a:gd name="connsiteX121" fmla="*/ 59752 w 545065"/>
                    <a:gd name="connsiteY121" fmla="*/ 269008 h 414911"/>
                    <a:gd name="connsiteX122" fmla="*/ 50634 w 545065"/>
                    <a:gd name="connsiteY122" fmla="*/ 215597 h 414911"/>
                    <a:gd name="connsiteX123" fmla="*/ 5039 w 545065"/>
                    <a:gd name="connsiteY123" fmla="*/ 211689 h 414911"/>
                    <a:gd name="connsiteX124" fmla="*/ 0 w 545065"/>
                    <a:gd name="connsiteY124" fmla="*/ 214569 h 414911"/>
                    <a:gd name="connsiteX125" fmla="*/ 6993 w 545065"/>
                    <a:gd name="connsiteY125" fmla="*/ 172608 h 414911"/>
                    <a:gd name="connsiteX126" fmla="*/ 24580 w 545065"/>
                    <a:gd name="connsiteY126" fmla="*/ 164792 h 414911"/>
                    <a:gd name="connsiteX127" fmla="*/ 48028 w 545065"/>
                    <a:gd name="connsiteY127" fmla="*/ 162838 h 414911"/>
                    <a:gd name="connsiteX128" fmla="*/ 73431 w 545065"/>
                    <a:gd name="connsiteY128" fmla="*/ 149160 h 414911"/>
                    <a:gd name="connsiteX129" fmla="*/ 89063 w 545065"/>
                    <a:gd name="connsiteY129" fmla="*/ 127665 h 414911"/>
                    <a:gd name="connsiteX130" fmla="*/ 114467 w 545065"/>
                    <a:gd name="connsiteY130" fmla="*/ 121803 h 414911"/>
                    <a:gd name="connsiteX131" fmla="*/ 122282 w 545065"/>
                    <a:gd name="connsiteY131" fmla="*/ 98354 h 414911"/>
                    <a:gd name="connsiteX132" fmla="*/ 128144 w 545065"/>
                    <a:gd name="connsiteY132" fmla="*/ 80768 h 414911"/>
                    <a:gd name="connsiteX133" fmla="*/ 134007 w 545065"/>
                    <a:gd name="connsiteY133" fmla="*/ 41687 h 414911"/>
                    <a:gd name="connsiteX134" fmla="*/ 126191 w 545065"/>
                    <a:gd name="connsiteY134" fmla="*/ 20192 h 414911"/>
                    <a:gd name="connsiteX135" fmla="*/ 134007 w 545065"/>
                    <a:gd name="connsiteY135" fmla="*/ 651 h 414911"/>
                    <a:gd name="connsiteX136" fmla="*/ 132086 w 545065"/>
                    <a:gd name="connsiteY136" fmla="*/ 127 h 414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</a:cxnLst>
                  <a:rect l="l" t="t" r="r" b="b"/>
                  <a:pathLst>
                    <a:path w="545065" h="414911">
                      <a:moveTo>
                        <a:pt x="134007" y="0"/>
                      </a:moveTo>
                      <a:lnTo>
                        <a:pt x="150942" y="5211"/>
                      </a:lnTo>
                      <a:lnTo>
                        <a:pt x="167226" y="23449"/>
                      </a:lnTo>
                      <a:lnTo>
                        <a:pt x="175693" y="14981"/>
                      </a:lnTo>
                      <a:lnTo>
                        <a:pt x="186766" y="21494"/>
                      </a:lnTo>
                      <a:lnTo>
                        <a:pt x="195885" y="48200"/>
                      </a:lnTo>
                      <a:lnTo>
                        <a:pt x="214123" y="58621"/>
                      </a:lnTo>
                      <a:lnTo>
                        <a:pt x="227801" y="43640"/>
                      </a:lnTo>
                      <a:lnTo>
                        <a:pt x="242782" y="50805"/>
                      </a:lnTo>
                      <a:lnTo>
                        <a:pt x="272745" y="56668"/>
                      </a:lnTo>
                      <a:lnTo>
                        <a:pt x="302707" y="72952"/>
                      </a:lnTo>
                      <a:lnTo>
                        <a:pt x="335926" y="110730"/>
                      </a:lnTo>
                      <a:lnTo>
                        <a:pt x="335275" y="117895"/>
                      </a:lnTo>
                      <a:lnTo>
                        <a:pt x="345696" y="128967"/>
                      </a:lnTo>
                      <a:lnTo>
                        <a:pt x="355466" y="113335"/>
                      </a:lnTo>
                      <a:lnTo>
                        <a:pt x="350907" y="91841"/>
                      </a:lnTo>
                      <a:lnTo>
                        <a:pt x="348953" y="85979"/>
                      </a:lnTo>
                      <a:lnTo>
                        <a:pt x="351558" y="77511"/>
                      </a:lnTo>
                      <a:lnTo>
                        <a:pt x="361329" y="69695"/>
                      </a:lnTo>
                      <a:lnTo>
                        <a:pt x="335926" y="52108"/>
                      </a:lnTo>
                      <a:lnTo>
                        <a:pt x="340486" y="42338"/>
                      </a:lnTo>
                      <a:lnTo>
                        <a:pt x="349604" y="43640"/>
                      </a:lnTo>
                      <a:lnTo>
                        <a:pt x="356118" y="52759"/>
                      </a:lnTo>
                      <a:lnTo>
                        <a:pt x="363934" y="54062"/>
                      </a:lnTo>
                      <a:lnTo>
                        <a:pt x="363283" y="41687"/>
                      </a:lnTo>
                      <a:lnTo>
                        <a:pt x="376961" y="35173"/>
                      </a:lnTo>
                      <a:lnTo>
                        <a:pt x="377612" y="29962"/>
                      </a:lnTo>
                      <a:lnTo>
                        <a:pt x="382823" y="24751"/>
                      </a:lnTo>
                      <a:lnTo>
                        <a:pt x="404969" y="34522"/>
                      </a:lnTo>
                      <a:lnTo>
                        <a:pt x="416042" y="43640"/>
                      </a:lnTo>
                      <a:lnTo>
                        <a:pt x="431023" y="43640"/>
                      </a:lnTo>
                      <a:lnTo>
                        <a:pt x="442097" y="48851"/>
                      </a:lnTo>
                      <a:lnTo>
                        <a:pt x="466848" y="66438"/>
                      </a:lnTo>
                      <a:lnTo>
                        <a:pt x="471407" y="72952"/>
                      </a:lnTo>
                      <a:lnTo>
                        <a:pt x="475315" y="87932"/>
                      </a:lnTo>
                      <a:lnTo>
                        <a:pt x="494856" y="92492"/>
                      </a:lnTo>
                      <a:lnTo>
                        <a:pt x="492250" y="102913"/>
                      </a:lnTo>
                      <a:lnTo>
                        <a:pt x="497461" y="108124"/>
                      </a:lnTo>
                      <a:lnTo>
                        <a:pt x="519607" y="100308"/>
                      </a:lnTo>
                      <a:lnTo>
                        <a:pt x="529011" y="102071"/>
                      </a:lnTo>
                      <a:lnTo>
                        <a:pt x="545065" y="118475"/>
                      </a:lnTo>
                      <a:lnTo>
                        <a:pt x="545065" y="127795"/>
                      </a:lnTo>
                      <a:lnTo>
                        <a:pt x="543056" y="128967"/>
                      </a:lnTo>
                      <a:lnTo>
                        <a:pt x="529377" y="120500"/>
                      </a:lnTo>
                      <a:lnTo>
                        <a:pt x="520910" y="128967"/>
                      </a:lnTo>
                      <a:lnTo>
                        <a:pt x="515700" y="135481"/>
                      </a:lnTo>
                      <a:lnTo>
                        <a:pt x="491599" y="149160"/>
                      </a:lnTo>
                      <a:lnTo>
                        <a:pt x="483783" y="147205"/>
                      </a:lnTo>
                      <a:lnTo>
                        <a:pt x="479224" y="157627"/>
                      </a:lnTo>
                      <a:lnTo>
                        <a:pt x="472058" y="156325"/>
                      </a:lnTo>
                      <a:lnTo>
                        <a:pt x="459683" y="158278"/>
                      </a:lnTo>
                      <a:lnTo>
                        <a:pt x="452518" y="165443"/>
                      </a:lnTo>
                      <a:lnTo>
                        <a:pt x="457729" y="176516"/>
                      </a:lnTo>
                      <a:lnTo>
                        <a:pt x="466196" y="179122"/>
                      </a:lnTo>
                      <a:lnTo>
                        <a:pt x="481828" y="197360"/>
                      </a:lnTo>
                      <a:lnTo>
                        <a:pt x="482480" y="208433"/>
                      </a:lnTo>
                      <a:lnTo>
                        <a:pt x="464894" y="210387"/>
                      </a:lnTo>
                      <a:lnTo>
                        <a:pt x="451215" y="205827"/>
                      </a:lnTo>
                      <a:lnTo>
                        <a:pt x="441445" y="217551"/>
                      </a:lnTo>
                      <a:lnTo>
                        <a:pt x="458381" y="231230"/>
                      </a:lnTo>
                      <a:lnTo>
                        <a:pt x="455124" y="254679"/>
                      </a:lnTo>
                      <a:lnTo>
                        <a:pt x="447959" y="259238"/>
                      </a:lnTo>
                      <a:lnTo>
                        <a:pt x="447959" y="265752"/>
                      </a:lnTo>
                      <a:lnTo>
                        <a:pt x="464894" y="269659"/>
                      </a:lnTo>
                      <a:lnTo>
                        <a:pt x="453170" y="285292"/>
                      </a:lnTo>
                      <a:lnTo>
                        <a:pt x="459031" y="293760"/>
                      </a:lnTo>
                      <a:lnTo>
                        <a:pt x="466196" y="299622"/>
                      </a:lnTo>
                      <a:lnTo>
                        <a:pt x="472058" y="295062"/>
                      </a:lnTo>
                      <a:lnTo>
                        <a:pt x="475967" y="308089"/>
                      </a:lnTo>
                      <a:lnTo>
                        <a:pt x="488342" y="317860"/>
                      </a:lnTo>
                      <a:lnTo>
                        <a:pt x="513745" y="317208"/>
                      </a:lnTo>
                      <a:lnTo>
                        <a:pt x="519607" y="323722"/>
                      </a:lnTo>
                      <a:lnTo>
                        <a:pt x="511791" y="336098"/>
                      </a:lnTo>
                      <a:lnTo>
                        <a:pt x="502021" y="336098"/>
                      </a:lnTo>
                      <a:lnTo>
                        <a:pt x="505278" y="346519"/>
                      </a:lnTo>
                      <a:lnTo>
                        <a:pt x="501369" y="348473"/>
                      </a:lnTo>
                      <a:lnTo>
                        <a:pt x="500718" y="355638"/>
                      </a:lnTo>
                      <a:lnTo>
                        <a:pt x="479875" y="362152"/>
                      </a:lnTo>
                      <a:lnTo>
                        <a:pt x="462288" y="379738"/>
                      </a:lnTo>
                      <a:lnTo>
                        <a:pt x="466848" y="388206"/>
                      </a:lnTo>
                      <a:lnTo>
                        <a:pt x="466848" y="395371"/>
                      </a:lnTo>
                      <a:lnTo>
                        <a:pt x="477269" y="398628"/>
                      </a:lnTo>
                      <a:lnTo>
                        <a:pt x="474664" y="408398"/>
                      </a:lnTo>
                      <a:lnTo>
                        <a:pt x="440142" y="412957"/>
                      </a:lnTo>
                      <a:lnTo>
                        <a:pt x="438188" y="407746"/>
                      </a:lnTo>
                      <a:lnTo>
                        <a:pt x="440793" y="392765"/>
                      </a:lnTo>
                      <a:lnTo>
                        <a:pt x="436886" y="377133"/>
                      </a:lnTo>
                      <a:lnTo>
                        <a:pt x="429720" y="369968"/>
                      </a:lnTo>
                      <a:lnTo>
                        <a:pt x="431023" y="360198"/>
                      </a:lnTo>
                      <a:lnTo>
                        <a:pt x="440793" y="360849"/>
                      </a:lnTo>
                      <a:lnTo>
                        <a:pt x="442097" y="357592"/>
                      </a:lnTo>
                      <a:lnTo>
                        <a:pt x="439491" y="349125"/>
                      </a:lnTo>
                      <a:lnTo>
                        <a:pt x="428418" y="349776"/>
                      </a:lnTo>
                      <a:lnTo>
                        <a:pt x="425813" y="336098"/>
                      </a:lnTo>
                      <a:lnTo>
                        <a:pt x="405621" y="315906"/>
                      </a:lnTo>
                      <a:lnTo>
                        <a:pt x="408877" y="293108"/>
                      </a:lnTo>
                      <a:lnTo>
                        <a:pt x="395851" y="291806"/>
                      </a:lnTo>
                      <a:lnTo>
                        <a:pt x="395851" y="285292"/>
                      </a:lnTo>
                      <a:lnTo>
                        <a:pt x="355466" y="285292"/>
                      </a:lnTo>
                      <a:lnTo>
                        <a:pt x="344393" y="274870"/>
                      </a:lnTo>
                      <a:lnTo>
                        <a:pt x="283817" y="272916"/>
                      </a:lnTo>
                      <a:lnTo>
                        <a:pt x="239526" y="286595"/>
                      </a:lnTo>
                      <a:lnTo>
                        <a:pt x="200444" y="298319"/>
                      </a:lnTo>
                      <a:lnTo>
                        <a:pt x="155502" y="323071"/>
                      </a:lnTo>
                      <a:lnTo>
                        <a:pt x="140521" y="338703"/>
                      </a:lnTo>
                      <a:lnTo>
                        <a:pt x="140521" y="363454"/>
                      </a:lnTo>
                      <a:lnTo>
                        <a:pt x="143777" y="398628"/>
                      </a:lnTo>
                      <a:lnTo>
                        <a:pt x="155502" y="413608"/>
                      </a:lnTo>
                      <a:lnTo>
                        <a:pt x="147034" y="414911"/>
                      </a:lnTo>
                      <a:lnTo>
                        <a:pt x="137264" y="407095"/>
                      </a:lnTo>
                      <a:lnTo>
                        <a:pt x="120328" y="405792"/>
                      </a:lnTo>
                      <a:lnTo>
                        <a:pt x="118090" y="406464"/>
                      </a:lnTo>
                      <a:lnTo>
                        <a:pt x="118374" y="405792"/>
                      </a:lnTo>
                      <a:lnTo>
                        <a:pt x="94926" y="405792"/>
                      </a:lnTo>
                      <a:lnTo>
                        <a:pt x="75385" y="404490"/>
                      </a:lnTo>
                      <a:lnTo>
                        <a:pt x="64963" y="381041"/>
                      </a:lnTo>
                      <a:lnTo>
                        <a:pt x="57148" y="378435"/>
                      </a:lnTo>
                      <a:lnTo>
                        <a:pt x="38909" y="360198"/>
                      </a:lnTo>
                      <a:lnTo>
                        <a:pt x="37607" y="338052"/>
                      </a:lnTo>
                      <a:lnTo>
                        <a:pt x="33698" y="322419"/>
                      </a:lnTo>
                      <a:lnTo>
                        <a:pt x="50634" y="293760"/>
                      </a:lnTo>
                      <a:lnTo>
                        <a:pt x="59752" y="269008"/>
                      </a:lnTo>
                      <a:lnTo>
                        <a:pt x="50634" y="215597"/>
                      </a:lnTo>
                      <a:lnTo>
                        <a:pt x="5039" y="211689"/>
                      </a:lnTo>
                      <a:lnTo>
                        <a:pt x="0" y="214569"/>
                      </a:lnTo>
                      <a:lnTo>
                        <a:pt x="6993" y="172608"/>
                      </a:lnTo>
                      <a:lnTo>
                        <a:pt x="24580" y="164792"/>
                      </a:lnTo>
                      <a:lnTo>
                        <a:pt x="48028" y="162838"/>
                      </a:lnTo>
                      <a:lnTo>
                        <a:pt x="73431" y="149160"/>
                      </a:lnTo>
                      <a:lnTo>
                        <a:pt x="89063" y="127665"/>
                      </a:lnTo>
                      <a:lnTo>
                        <a:pt x="114467" y="121803"/>
                      </a:lnTo>
                      <a:lnTo>
                        <a:pt x="122282" y="98354"/>
                      </a:lnTo>
                      <a:lnTo>
                        <a:pt x="128144" y="80768"/>
                      </a:lnTo>
                      <a:lnTo>
                        <a:pt x="134007" y="41687"/>
                      </a:lnTo>
                      <a:lnTo>
                        <a:pt x="126191" y="20192"/>
                      </a:lnTo>
                      <a:lnTo>
                        <a:pt x="134007" y="651"/>
                      </a:lnTo>
                      <a:lnTo>
                        <a:pt x="132086" y="127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304F8A61-0660-F348-45A7-C0E7C06564D9}"/>
                    </a:ext>
                  </a:extLst>
                </p:cNvPr>
                <p:cNvSpPr/>
                <p:nvPr/>
              </p:nvSpPr>
              <p:spPr>
                <a:xfrm>
                  <a:off x="680443" y="2563436"/>
                  <a:ext cx="177172" cy="507243"/>
                </a:xfrm>
                <a:custGeom>
                  <a:avLst/>
                  <a:gdLst>
                    <a:gd name="connsiteX0" fmla="*/ 0 w 177172"/>
                    <a:gd name="connsiteY0" fmla="*/ 0 h 507243"/>
                    <a:gd name="connsiteX1" fmla="*/ 14009 w 177172"/>
                    <a:gd name="connsiteY1" fmla="*/ 7004 h 507243"/>
                    <a:gd name="connsiteX2" fmla="*/ 8146 w 177172"/>
                    <a:gd name="connsiteY2" fmla="*/ 38269 h 507243"/>
                    <a:gd name="connsiteX3" fmla="*/ 24756 w 177172"/>
                    <a:gd name="connsiteY3" fmla="*/ 43154 h 507243"/>
                    <a:gd name="connsiteX4" fmla="*/ 46251 w 177172"/>
                    <a:gd name="connsiteY4" fmla="*/ 57809 h 507243"/>
                    <a:gd name="connsiteX5" fmla="*/ 65791 w 177172"/>
                    <a:gd name="connsiteY5" fmla="*/ 60741 h 507243"/>
                    <a:gd name="connsiteX6" fmla="*/ 68722 w 177172"/>
                    <a:gd name="connsiteY6" fmla="*/ 47062 h 507243"/>
                    <a:gd name="connsiteX7" fmla="*/ 56997 w 177172"/>
                    <a:gd name="connsiteY7" fmla="*/ 45108 h 507243"/>
                    <a:gd name="connsiteX8" fmla="*/ 55044 w 177172"/>
                    <a:gd name="connsiteY8" fmla="*/ 36315 h 507243"/>
                    <a:gd name="connsiteX9" fmla="*/ 62860 w 177172"/>
                    <a:gd name="connsiteY9" fmla="*/ 34361 h 507243"/>
                    <a:gd name="connsiteX10" fmla="*/ 59929 w 177172"/>
                    <a:gd name="connsiteY10" fmla="*/ 24590 h 507243"/>
                    <a:gd name="connsiteX11" fmla="*/ 67745 w 177172"/>
                    <a:gd name="connsiteY11" fmla="*/ 16774 h 507243"/>
                    <a:gd name="connsiteX12" fmla="*/ 74585 w 177172"/>
                    <a:gd name="connsiteY12" fmla="*/ 23614 h 507243"/>
                    <a:gd name="connsiteX13" fmla="*/ 81423 w 177172"/>
                    <a:gd name="connsiteY13" fmla="*/ 18728 h 507243"/>
                    <a:gd name="connsiteX14" fmla="*/ 92171 w 177172"/>
                    <a:gd name="connsiteY14" fmla="*/ 23614 h 507243"/>
                    <a:gd name="connsiteX15" fmla="*/ 81423 w 177172"/>
                    <a:gd name="connsiteY15" fmla="*/ 50970 h 507243"/>
                    <a:gd name="connsiteX16" fmla="*/ 104872 w 177172"/>
                    <a:gd name="connsiteY16" fmla="*/ 48039 h 507243"/>
                    <a:gd name="connsiteX17" fmla="*/ 111711 w 177172"/>
                    <a:gd name="connsiteY17" fmla="*/ 55855 h 507243"/>
                    <a:gd name="connsiteX18" fmla="*/ 111711 w 177172"/>
                    <a:gd name="connsiteY18" fmla="*/ 62695 h 507243"/>
                    <a:gd name="connsiteX19" fmla="*/ 132229 w 177172"/>
                    <a:gd name="connsiteY19" fmla="*/ 80281 h 507243"/>
                    <a:gd name="connsiteX20" fmla="*/ 130275 w 177172"/>
                    <a:gd name="connsiteY20" fmla="*/ 96891 h 507243"/>
                    <a:gd name="connsiteX21" fmla="*/ 138091 w 177172"/>
                    <a:gd name="connsiteY21" fmla="*/ 101776 h 507243"/>
                    <a:gd name="connsiteX22" fmla="*/ 138091 w 177172"/>
                    <a:gd name="connsiteY22" fmla="*/ 110569 h 507243"/>
                    <a:gd name="connsiteX23" fmla="*/ 147862 w 177172"/>
                    <a:gd name="connsiteY23" fmla="*/ 113500 h 507243"/>
                    <a:gd name="connsiteX24" fmla="*/ 177172 w 177172"/>
                    <a:gd name="connsiteY24" fmla="*/ 146719 h 507243"/>
                    <a:gd name="connsiteX25" fmla="*/ 159847 w 177172"/>
                    <a:gd name="connsiteY25" fmla="*/ 167983 h 507243"/>
                    <a:gd name="connsiteX26" fmla="*/ 159586 w 177172"/>
                    <a:gd name="connsiteY26" fmla="*/ 167237 h 507243"/>
                    <a:gd name="connsiteX27" fmla="*/ 147862 w 177172"/>
                    <a:gd name="connsiteY27" fmla="*/ 167237 h 507243"/>
                    <a:gd name="connsiteX28" fmla="*/ 146884 w 177172"/>
                    <a:gd name="connsiteY28" fmla="*/ 187755 h 507243"/>
                    <a:gd name="connsiteX29" fmla="*/ 140046 w 177172"/>
                    <a:gd name="connsiteY29" fmla="*/ 194593 h 507243"/>
                    <a:gd name="connsiteX30" fmla="*/ 144931 w 177172"/>
                    <a:gd name="connsiteY30" fmla="*/ 210226 h 507243"/>
                    <a:gd name="connsiteX31" fmla="*/ 137114 w 177172"/>
                    <a:gd name="connsiteY31" fmla="*/ 214134 h 507243"/>
                    <a:gd name="connsiteX32" fmla="*/ 125390 w 177172"/>
                    <a:gd name="connsiteY32" fmla="*/ 220973 h 507243"/>
                    <a:gd name="connsiteX33" fmla="*/ 123436 w 177172"/>
                    <a:gd name="connsiteY33" fmla="*/ 229766 h 507243"/>
                    <a:gd name="connsiteX34" fmla="*/ 131252 w 177172"/>
                    <a:gd name="connsiteY34" fmla="*/ 242468 h 507243"/>
                    <a:gd name="connsiteX35" fmla="*/ 125390 w 177172"/>
                    <a:gd name="connsiteY35" fmla="*/ 248330 h 507243"/>
                    <a:gd name="connsiteX36" fmla="*/ 118551 w 177172"/>
                    <a:gd name="connsiteY36" fmla="*/ 282526 h 507243"/>
                    <a:gd name="connsiteX37" fmla="*/ 108781 w 177172"/>
                    <a:gd name="connsiteY37" fmla="*/ 301089 h 507243"/>
                    <a:gd name="connsiteX38" fmla="*/ 133206 w 177172"/>
                    <a:gd name="connsiteY38" fmla="*/ 304021 h 507243"/>
                    <a:gd name="connsiteX39" fmla="*/ 133206 w 177172"/>
                    <a:gd name="connsiteY39" fmla="*/ 313791 h 507243"/>
                    <a:gd name="connsiteX40" fmla="*/ 116597 w 177172"/>
                    <a:gd name="connsiteY40" fmla="*/ 332354 h 507243"/>
                    <a:gd name="connsiteX41" fmla="*/ 115620 w 177172"/>
                    <a:gd name="connsiteY41" fmla="*/ 347010 h 507243"/>
                    <a:gd name="connsiteX42" fmla="*/ 130275 w 177172"/>
                    <a:gd name="connsiteY42" fmla="*/ 371435 h 507243"/>
                    <a:gd name="connsiteX43" fmla="*/ 127344 w 177172"/>
                    <a:gd name="connsiteY43" fmla="*/ 380229 h 507243"/>
                    <a:gd name="connsiteX44" fmla="*/ 131252 w 177172"/>
                    <a:gd name="connsiteY44" fmla="*/ 383160 h 507243"/>
                    <a:gd name="connsiteX45" fmla="*/ 131252 w 177172"/>
                    <a:gd name="connsiteY45" fmla="*/ 421264 h 507243"/>
                    <a:gd name="connsiteX46" fmla="*/ 119528 w 177172"/>
                    <a:gd name="connsiteY46" fmla="*/ 440805 h 507243"/>
                    <a:gd name="connsiteX47" fmla="*/ 131252 w 177172"/>
                    <a:gd name="connsiteY47" fmla="*/ 453506 h 507243"/>
                    <a:gd name="connsiteX48" fmla="*/ 115909 w 177172"/>
                    <a:gd name="connsiteY48" fmla="*/ 466931 h 507243"/>
                    <a:gd name="connsiteX49" fmla="*/ 120830 w 177172"/>
                    <a:gd name="connsiteY49" fmla="*/ 490307 h 507243"/>
                    <a:gd name="connsiteX50" fmla="*/ 115620 w 177172"/>
                    <a:gd name="connsiteY50" fmla="*/ 465556 h 507243"/>
                    <a:gd name="connsiteX51" fmla="*/ 58301 w 177172"/>
                    <a:gd name="connsiteY51" fmla="*/ 473372 h 507243"/>
                    <a:gd name="connsiteX52" fmla="*/ 45274 w 177172"/>
                    <a:gd name="connsiteY52" fmla="*/ 487702 h 507243"/>
                    <a:gd name="connsiteX53" fmla="*/ 20522 w 177172"/>
                    <a:gd name="connsiteY53" fmla="*/ 507243 h 507243"/>
                    <a:gd name="connsiteX54" fmla="*/ 17917 w 177172"/>
                    <a:gd name="connsiteY54" fmla="*/ 492913 h 507243"/>
                    <a:gd name="connsiteX55" fmla="*/ 10101 w 177172"/>
                    <a:gd name="connsiteY55" fmla="*/ 485097 h 507243"/>
                    <a:gd name="connsiteX56" fmla="*/ 0 w 177172"/>
                    <a:gd name="connsiteY56" fmla="*/ 489758 h 507243"/>
                    <a:gd name="connsiteX0" fmla="*/ 143868 w 321040"/>
                    <a:gd name="connsiteY0" fmla="*/ 0 h 507243"/>
                    <a:gd name="connsiteX1" fmla="*/ 157877 w 321040"/>
                    <a:gd name="connsiteY1" fmla="*/ 7004 h 507243"/>
                    <a:gd name="connsiteX2" fmla="*/ 152014 w 321040"/>
                    <a:gd name="connsiteY2" fmla="*/ 38269 h 507243"/>
                    <a:gd name="connsiteX3" fmla="*/ 168624 w 321040"/>
                    <a:gd name="connsiteY3" fmla="*/ 43154 h 507243"/>
                    <a:gd name="connsiteX4" fmla="*/ 190119 w 321040"/>
                    <a:gd name="connsiteY4" fmla="*/ 57809 h 507243"/>
                    <a:gd name="connsiteX5" fmla="*/ 209659 w 321040"/>
                    <a:gd name="connsiteY5" fmla="*/ 60741 h 507243"/>
                    <a:gd name="connsiteX6" fmla="*/ 212590 w 321040"/>
                    <a:gd name="connsiteY6" fmla="*/ 47062 h 507243"/>
                    <a:gd name="connsiteX7" fmla="*/ 200865 w 321040"/>
                    <a:gd name="connsiteY7" fmla="*/ 45108 h 507243"/>
                    <a:gd name="connsiteX8" fmla="*/ 198912 w 321040"/>
                    <a:gd name="connsiteY8" fmla="*/ 36315 h 507243"/>
                    <a:gd name="connsiteX9" fmla="*/ 206728 w 321040"/>
                    <a:gd name="connsiteY9" fmla="*/ 34361 h 507243"/>
                    <a:gd name="connsiteX10" fmla="*/ 203797 w 321040"/>
                    <a:gd name="connsiteY10" fmla="*/ 24590 h 507243"/>
                    <a:gd name="connsiteX11" fmla="*/ 211613 w 321040"/>
                    <a:gd name="connsiteY11" fmla="*/ 16774 h 507243"/>
                    <a:gd name="connsiteX12" fmla="*/ 218453 w 321040"/>
                    <a:gd name="connsiteY12" fmla="*/ 23614 h 507243"/>
                    <a:gd name="connsiteX13" fmla="*/ 225291 w 321040"/>
                    <a:gd name="connsiteY13" fmla="*/ 18728 h 507243"/>
                    <a:gd name="connsiteX14" fmla="*/ 236039 w 321040"/>
                    <a:gd name="connsiteY14" fmla="*/ 23614 h 507243"/>
                    <a:gd name="connsiteX15" fmla="*/ 225291 w 321040"/>
                    <a:gd name="connsiteY15" fmla="*/ 50970 h 507243"/>
                    <a:gd name="connsiteX16" fmla="*/ 248740 w 321040"/>
                    <a:gd name="connsiteY16" fmla="*/ 48039 h 507243"/>
                    <a:gd name="connsiteX17" fmla="*/ 255579 w 321040"/>
                    <a:gd name="connsiteY17" fmla="*/ 55855 h 507243"/>
                    <a:gd name="connsiteX18" fmla="*/ 255579 w 321040"/>
                    <a:gd name="connsiteY18" fmla="*/ 62695 h 507243"/>
                    <a:gd name="connsiteX19" fmla="*/ 276097 w 321040"/>
                    <a:gd name="connsiteY19" fmla="*/ 80281 h 507243"/>
                    <a:gd name="connsiteX20" fmla="*/ 274143 w 321040"/>
                    <a:gd name="connsiteY20" fmla="*/ 96891 h 507243"/>
                    <a:gd name="connsiteX21" fmla="*/ 281959 w 321040"/>
                    <a:gd name="connsiteY21" fmla="*/ 101776 h 507243"/>
                    <a:gd name="connsiteX22" fmla="*/ 281959 w 321040"/>
                    <a:gd name="connsiteY22" fmla="*/ 110569 h 507243"/>
                    <a:gd name="connsiteX23" fmla="*/ 291730 w 321040"/>
                    <a:gd name="connsiteY23" fmla="*/ 113500 h 507243"/>
                    <a:gd name="connsiteX24" fmla="*/ 321040 w 321040"/>
                    <a:gd name="connsiteY24" fmla="*/ 146719 h 507243"/>
                    <a:gd name="connsiteX25" fmla="*/ 303715 w 321040"/>
                    <a:gd name="connsiteY25" fmla="*/ 167983 h 507243"/>
                    <a:gd name="connsiteX26" fmla="*/ 303454 w 321040"/>
                    <a:gd name="connsiteY26" fmla="*/ 167237 h 507243"/>
                    <a:gd name="connsiteX27" fmla="*/ 291730 w 321040"/>
                    <a:gd name="connsiteY27" fmla="*/ 167237 h 507243"/>
                    <a:gd name="connsiteX28" fmla="*/ 290752 w 321040"/>
                    <a:gd name="connsiteY28" fmla="*/ 187755 h 507243"/>
                    <a:gd name="connsiteX29" fmla="*/ 283914 w 321040"/>
                    <a:gd name="connsiteY29" fmla="*/ 194593 h 507243"/>
                    <a:gd name="connsiteX30" fmla="*/ 288799 w 321040"/>
                    <a:gd name="connsiteY30" fmla="*/ 210226 h 507243"/>
                    <a:gd name="connsiteX31" fmla="*/ 280982 w 321040"/>
                    <a:gd name="connsiteY31" fmla="*/ 214134 h 507243"/>
                    <a:gd name="connsiteX32" fmla="*/ 269258 w 321040"/>
                    <a:gd name="connsiteY32" fmla="*/ 220973 h 507243"/>
                    <a:gd name="connsiteX33" fmla="*/ 267304 w 321040"/>
                    <a:gd name="connsiteY33" fmla="*/ 229766 h 507243"/>
                    <a:gd name="connsiteX34" fmla="*/ 275120 w 321040"/>
                    <a:gd name="connsiteY34" fmla="*/ 242468 h 507243"/>
                    <a:gd name="connsiteX35" fmla="*/ 269258 w 321040"/>
                    <a:gd name="connsiteY35" fmla="*/ 248330 h 507243"/>
                    <a:gd name="connsiteX36" fmla="*/ 262419 w 321040"/>
                    <a:gd name="connsiteY36" fmla="*/ 282526 h 507243"/>
                    <a:gd name="connsiteX37" fmla="*/ 252649 w 321040"/>
                    <a:gd name="connsiteY37" fmla="*/ 301089 h 507243"/>
                    <a:gd name="connsiteX38" fmla="*/ 277074 w 321040"/>
                    <a:gd name="connsiteY38" fmla="*/ 304021 h 507243"/>
                    <a:gd name="connsiteX39" fmla="*/ 277074 w 321040"/>
                    <a:gd name="connsiteY39" fmla="*/ 313791 h 507243"/>
                    <a:gd name="connsiteX40" fmla="*/ 260465 w 321040"/>
                    <a:gd name="connsiteY40" fmla="*/ 332354 h 507243"/>
                    <a:gd name="connsiteX41" fmla="*/ 259488 w 321040"/>
                    <a:gd name="connsiteY41" fmla="*/ 347010 h 507243"/>
                    <a:gd name="connsiteX42" fmla="*/ 274143 w 321040"/>
                    <a:gd name="connsiteY42" fmla="*/ 371435 h 507243"/>
                    <a:gd name="connsiteX43" fmla="*/ 271212 w 321040"/>
                    <a:gd name="connsiteY43" fmla="*/ 380229 h 507243"/>
                    <a:gd name="connsiteX44" fmla="*/ 275120 w 321040"/>
                    <a:gd name="connsiteY44" fmla="*/ 383160 h 507243"/>
                    <a:gd name="connsiteX45" fmla="*/ 275120 w 321040"/>
                    <a:gd name="connsiteY45" fmla="*/ 421264 h 507243"/>
                    <a:gd name="connsiteX46" fmla="*/ 263396 w 321040"/>
                    <a:gd name="connsiteY46" fmla="*/ 440805 h 507243"/>
                    <a:gd name="connsiteX47" fmla="*/ 275120 w 321040"/>
                    <a:gd name="connsiteY47" fmla="*/ 453506 h 507243"/>
                    <a:gd name="connsiteX48" fmla="*/ 259777 w 321040"/>
                    <a:gd name="connsiteY48" fmla="*/ 466931 h 507243"/>
                    <a:gd name="connsiteX49" fmla="*/ 264698 w 321040"/>
                    <a:gd name="connsiteY49" fmla="*/ 490307 h 507243"/>
                    <a:gd name="connsiteX50" fmla="*/ 259488 w 321040"/>
                    <a:gd name="connsiteY50" fmla="*/ 465556 h 507243"/>
                    <a:gd name="connsiteX51" fmla="*/ 202169 w 321040"/>
                    <a:gd name="connsiteY51" fmla="*/ 473372 h 507243"/>
                    <a:gd name="connsiteX52" fmla="*/ 189142 w 321040"/>
                    <a:gd name="connsiteY52" fmla="*/ 487702 h 507243"/>
                    <a:gd name="connsiteX53" fmla="*/ 164390 w 321040"/>
                    <a:gd name="connsiteY53" fmla="*/ 507243 h 507243"/>
                    <a:gd name="connsiteX54" fmla="*/ 161785 w 321040"/>
                    <a:gd name="connsiteY54" fmla="*/ 492913 h 507243"/>
                    <a:gd name="connsiteX55" fmla="*/ 153969 w 321040"/>
                    <a:gd name="connsiteY55" fmla="*/ 485097 h 507243"/>
                    <a:gd name="connsiteX56" fmla="*/ 143868 w 321040"/>
                    <a:gd name="connsiteY56" fmla="*/ 489758 h 507243"/>
                    <a:gd name="connsiteX57" fmla="*/ 0 w 321040"/>
                    <a:gd name="connsiteY57" fmla="*/ 313114 h 507243"/>
                    <a:gd name="connsiteX58" fmla="*/ 143868 w 321040"/>
                    <a:gd name="connsiteY58" fmla="*/ 0 h 507243"/>
                    <a:gd name="connsiteX0" fmla="*/ 0 w 321040"/>
                    <a:gd name="connsiteY0" fmla="*/ 313114 h 507243"/>
                    <a:gd name="connsiteX1" fmla="*/ 143868 w 321040"/>
                    <a:gd name="connsiteY1" fmla="*/ 0 h 507243"/>
                    <a:gd name="connsiteX2" fmla="*/ 157877 w 321040"/>
                    <a:gd name="connsiteY2" fmla="*/ 7004 h 507243"/>
                    <a:gd name="connsiteX3" fmla="*/ 152014 w 321040"/>
                    <a:gd name="connsiteY3" fmla="*/ 38269 h 507243"/>
                    <a:gd name="connsiteX4" fmla="*/ 168624 w 321040"/>
                    <a:gd name="connsiteY4" fmla="*/ 43154 h 507243"/>
                    <a:gd name="connsiteX5" fmla="*/ 190119 w 321040"/>
                    <a:gd name="connsiteY5" fmla="*/ 57809 h 507243"/>
                    <a:gd name="connsiteX6" fmla="*/ 209659 w 321040"/>
                    <a:gd name="connsiteY6" fmla="*/ 60741 h 507243"/>
                    <a:gd name="connsiteX7" fmla="*/ 212590 w 321040"/>
                    <a:gd name="connsiteY7" fmla="*/ 47062 h 507243"/>
                    <a:gd name="connsiteX8" fmla="*/ 200865 w 321040"/>
                    <a:gd name="connsiteY8" fmla="*/ 45108 h 507243"/>
                    <a:gd name="connsiteX9" fmla="*/ 198912 w 321040"/>
                    <a:gd name="connsiteY9" fmla="*/ 36315 h 507243"/>
                    <a:gd name="connsiteX10" fmla="*/ 206728 w 321040"/>
                    <a:gd name="connsiteY10" fmla="*/ 34361 h 507243"/>
                    <a:gd name="connsiteX11" fmla="*/ 203797 w 321040"/>
                    <a:gd name="connsiteY11" fmla="*/ 24590 h 507243"/>
                    <a:gd name="connsiteX12" fmla="*/ 211613 w 321040"/>
                    <a:gd name="connsiteY12" fmla="*/ 16774 h 507243"/>
                    <a:gd name="connsiteX13" fmla="*/ 218453 w 321040"/>
                    <a:gd name="connsiteY13" fmla="*/ 23614 h 507243"/>
                    <a:gd name="connsiteX14" fmla="*/ 225291 w 321040"/>
                    <a:gd name="connsiteY14" fmla="*/ 18728 h 507243"/>
                    <a:gd name="connsiteX15" fmla="*/ 236039 w 321040"/>
                    <a:gd name="connsiteY15" fmla="*/ 23614 h 507243"/>
                    <a:gd name="connsiteX16" fmla="*/ 225291 w 321040"/>
                    <a:gd name="connsiteY16" fmla="*/ 50970 h 507243"/>
                    <a:gd name="connsiteX17" fmla="*/ 248740 w 321040"/>
                    <a:gd name="connsiteY17" fmla="*/ 48039 h 507243"/>
                    <a:gd name="connsiteX18" fmla="*/ 255579 w 321040"/>
                    <a:gd name="connsiteY18" fmla="*/ 55855 h 507243"/>
                    <a:gd name="connsiteX19" fmla="*/ 255579 w 321040"/>
                    <a:gd name="connsiteY19" fmla="*/ 62695 h 507243"/>
                    <a:gd name="connsiteX20" fmla="*/ 276097 w 321040"/>
                    <a:gd name="connsiteY20" fmla="*/ 80281 h 507243"/>
                    <a:gd name="connsiteX21" fmla="*/ 274143 w 321040"/>
                    <a:gd name="connsiteY21" fmla="*/ 96891 h 507243"/>
                    <a:gd name="connsiteX22" fmla="*/ 281959 w 321040"/>
                    <a:gd name="connsiteY22" fmla="*/ 101776 h 507243"/>
                    <a:gd name="connsiteX23" fmla="*/ 281959 w 321040"/>
                    <a:gd name="connsiteY23" fmla="*/ 110569 h 507243"/>
                    <a:gd name="connsiteX24" fmla="*/ 291730 w 321040"/>
                    <a:gd name="connsiteY24" fmla="*/ 113500 h 507243"/>
                    <a:gd name="connsiteX25" fmla="*/ 321040 w 321040"/>
                    <a:gd name="connsiteY25" fmla="*/ 146719 h 507243"/>
                    <a:gd name="connsiteX26" fmla="*/ 303715 w 321040"/>
                    <a:gd name="connsiteY26" fmla="*/ 167983 h 507243"/>
                    <a:gd name="connsiteX27" fmla="*/ 303454 w 321040"/>
                    <a:gd name="connsiteY27" fmla="*/ 167237 h 507243"/>
                    <a:gd name="connsiteX28" fmla="*/ 291730 w 321040"/>
                    <a:gd name="connsiteY28" fmla="*/ 167237 h 507243"/>
                    <a:gd name="connsiteX29" fmla="*/ 290752 w 321040"/>
                    <a:gd name="connsiteY29" fmla="*/ 187755 h 507243"/>
                    <a:gd name="connsiteX30" fmla="*/ 283914 w 321040"/>
                    <a:gd name="connsiteY30" fmla="*/ 194593 h 507243"/>
                    <a:gd name="connsiteX31" fmla="*/ 288799 w 321040"/>
                    <a:gd name="connsiteY31" fmla="*/ 210226 h 507243"/>
                    <a:gd name="connsiteX32" fmla="*/ 280982 w 321040"/>
                    <a:gd name="connsiteY32" fmla="*/ 214134 h 507243"/>
                    <a:gd name="connsiteX33" fmla="*/ 269258 w 321040"/>
                    <a:gd name="connsiteY33" fmla="*/ 220973 h 507243"/>
                    <a:gd name="connsiteX34" fmla="*/ 267304 w 321040"/>
                    <a:gd name="connsiteY34" fmla="*/ 229766 h 507243"/>
                    <a:gd name="connsiteX35" fmla="*/ 275120 w 321040"/>
                    <a:gd name="connsiteY35" fmla="*/ 242468 h 507243"/>
                    <a:gd name="connsiteX36" fmla="*/ 269258 w 321040"/>
                    <a:gd name="connsiteY36" fmla="*/ 248330 h 507243"/>
                    <a:gd name="connsiteX37" fmla="*/ 262419 w 321040"/>
                    <a:gd name="connsiteY37" fmla="*/ 282526 h 507243"/>
                    <a:gd name="connsiteX38" fmla="*/ 252649 w 321040"/>
                    <a:gd name="connsiteY38" fmla="*/ 301089 h 507243"/>
                    <a:gd name="connsiteX39" fmla="*/ 277074 w 321040"/>
                    <a:gd name="connsiteY39" fmla="*/ 304021 h 507243"/>
                    <a:gd name="connsiteX40" fmla="*/ 277074 w 321040"/>
                    <a:gd name="connsiteY40" fmla="*/ 313791 h 507243"/>
                    <a:gd name="connsiteX41" fmla="*/ 260465 w 321040"/>
                    <a:gd name="connsiteY41" fmla="*/ 332354 h 507243"/>
                    <a:gd name="connsiteX42" fmla="*/ 259488 w 321040"/>
                    <a:gd name="connsiteY42" fmla="*/ 347010 h 507243"/>
                    <a:gd name="connsiteX43" fmla="*/ 274143 w 321040"/>
                    <a:gd name="connsiteY43" fmla="*/ 371435 h 507243"/>
                    <a:gd name="connsiteX44" fmla="*/ 271212 w 321040"/>
                    <a:gd name="connsiteY44" fmla="*/ 380229 h 507243"/>
                    <a:gd name="connsiteX45" fmla="*/ 275120 w 321040"/>
                    <a:gd name="connsiteY45" fmla="*/ 383160 h 507243"/>
                    <a:gd name="connsiteX46" fmla="*/ 275120 w 321040"/>
                    <a:gd name="connsiteY46" fmla="*/ 421264 h 507243"/>
                    <a:gd name="connsiteX47" fmla="*/ 263396 w 321040"/>
                    <a:gd name="connsiteY47" fmla="*/ 440805 h 507243"/>
                    <a:gd name="connsiteX48" fmla="*/ 275120 w 321040"/>
                    <a:gd name="connsiteY48" fmla="*/ 453506 h 507243"/>
                    <a:gd name="connsiteX49" fmla="*/ 259777 w 321040"/>
                    <a:gd name="connsiteY49" fmla="*/ 466931 h 507243"/>
                    <a:gd name="connsiteX50" fmla="*/ 264698 w 321040"/>
                    <a:gd name="connsiteY50" fmla="*/ 490307 h 507243"/>
                    <a:gd name="connsiteX51" fmla="*/ 259488 w 321040"/>
                    <a:gd name="connsiteY51" fmla="*/ 465556 h 507243"/>
                    <a:gd name="connsiteX52" fmla="*/ 202169 w 321040"/>
                    <a:gd name="connsiteY52" fmla="*/ 473372 h 507243"/>
                    <a:gd name="connsiteX53" fmla="*/ 189142 w 321040"/>
                    <a:gd name="connsiteY53" fmla="*/ 487702 h 507243"/>
                    <a:gd name="connsiteX54" fmla="*/ 164390 w 321040"/>
                    <a:gd name="connsiteY54" fmla="*/ 507243 h 507243"/>
                    <a:gd name="connsiteX55" fmla="*/ 161785 w 321040"/>
                    <a:gd name="connsiteY55" fmla="*/ 492913 h 507243"/>
                    <a:gd name="connsiteX56" fmla="*/ 153969 w 321040"/>
                    <a:gd name="connsiteY56" fmla="*/ 485097 h 507243"/>
                    <a:gd name="connsiteX57" fmla="*/ 143868 w 321040"/>
                    <a:gd name="connsiteY57" fmla="*/ 489758 h 507243"/>
                    <a:gd name="connsiteX58" fmla="*/ 91440 w 321040"/>
                    <a:gd name="connsiteY58" fmla="*/ 404554 h 507243"/>
                    <a:gd name="connsiteX0" fmla="*/ 82752 w 259924"/>
                    <a:gd name="connsiteY0" fmla="*/ 0 h 507243"/>
                    <a:gd name="connsiteX1" fmla="*/ 96761 w 259924"/>
                    <a:gd name="connsiteY1" fmla="*/ 7004 h 507243"/>
                    <a:gd name="connsiteX2" fmla="*/ 90898 w 259924"/>
                    <a:gd name="connsiteY2" fmla="*/ 38269 h 507243"/>
                    <a:gd name="connsiteX3" fmla="*/ 107508 w 259924"/>
                    <a:gd name="connsiteY3" fmla="*/ 43154 h 507243"/>
                    <a:gd name="connsiteX4" fmla="*/ 129003 w 259924"/>
                    <a:gd name="connsiteY4" fmla="*/ 57809 h 507243"/>
                    <a:gd name="connsiteX5" fmla="*/ 148543 w 259924"/>
                    <a:gd name="connsiteY5" fmla="*/ 60741 h 507243"/>
                    <a:gd name="connsiteX6" fmla="*/ 151474 w 259924"/>
                    <a:gd name="connsiteY6" fmla="*/ 47062 h 507243"/>
                    <a:gd name="connsiteX7" fmla="*/ 139749 w 259924"/>
                    <a:gd name="connsiteY7" fmla="*/ 45108 h 507243"/>
                    <a:gd name="connsiteX8" fmla="*/ 137796 w 259924"/>
                    <a:gd name="connsiteY8" fmla="*/ 36315 h 507243"/>
                    <a:gd name="connsiteX9" fmla="*/ 145612 w 259924"/>
                    <a:gd name="connsiteY9" fmla="*/ 34361 h 507243"/>
                    <a:gd name="connsiteX10" fmla="*/ 142681 w 259924"/>
                    <a:gd name="connsiteY10" fmla="*/ 24590 h 507243"/>
                    <a:gd name="connsiteX11" fmla="*/ 150497 w 259924"/>
                    <a:gd name="connsiteY11" fmla="*/ 16774 h 507243"/>
                    <a:gd name="connsiteX12" fmla="*/ 157337 w 259924"/>
                    <a:gd name="connsiteY12" fmla="*/ 23614 h 507243"/>
                    <a:gd name="connsiteX13" fmla="*/ 164175 w 259924"/>
                    <a:gd name="connsiteY13" fmla="*/ 18728 h 507243"/>
                    <a:gd name="connsiteX14" fmla="*/ 174923 w 259924"/>
                    <a:gd name="connsiteY14" fmla="*/ 23614 h 507243"/>
                    <a:gd name="connsiteX15" fmla="*/ 164175 w 259924"/>
                    <a:gd name="connsiteY15" fmla="*/ 50970 h 507243"/>
                    <a:gd name="connsiteX16" fmla="*/ 187624 w 259924"/>
                    <a:gd name="connsiteY16" fmla="*/ 48039 h 507243"/>
                    <a:gd name="connsiteX17" fmla="*/ 194463 w 259924"/>
                    <a:gd name="connsiteY17" fmla="*/ 55855 h 507243"/>
                    <a:gd name="connsiteX18" fmla="*/ 194463 w 259924"/>
                    <a:gd name="connsiteY18" fmla="*/ 62695 h 507243"/>
                    <a:gd name="connsiteX19" fmla="*/ 214981 w 259924"/>
                    <a:gd name="connsiteY19" fmla="*/ 80281 h 507243"/>
                    <a:gd name="connsiteX20" fmla="*/ 213027 w 259924"/>
                    <a:gd name="connsiteY20" fmla="*/ 96891 h 507243"/>
                    <a:gd name="connsiteX21" fmla="*/ 220843 w 259924"/>
                    <a:gd name="connsiteY21" fmla="*/ 101776 h 507243"/>
                    <a:gd name="connsiteX22" fmla="*/ 220843 w 259924"/>
                    <a:gd name="connsiteY22" fmla="*/ 110569 h 507243"/>
                    <a:gd name="connsiteX23" fmla="*/ 230614 w 259924"/>
                    <a:gd name="connsiteY23" fmla="*/ 113500 h 507243"/>
                    <a:gd name="connsiteX24" fmla="*/ 259924 w 259924"/>
                    <a:gd name="connsiteY24" fmla="*/ 146719 h 507243"/>
                    <a:gd name="connsiteX25" fmla="*/ 242599 w 259924"/>
                    <a:gd name="connsiteY25" fmla="*/ 167983 h 507243"/>
                    <a:gd name="connsiteX26" fmla="*/ 242338 w 259924"/>
                    <a:gd name="connsiteY26" fmla="*/ 167237 h 507243"/>
                    <a:gd name="connsiteX27" fmla="*/ 230614 w 259924"/>
                    <a:gd name="connsiteY27" fmla="*/ 167237 h 507243"/>
                    <a:gd name="connsiteX28" fmla="*/ 229636 w 259924"/>
                    <a:gd name="connsiteY28" fmla="*/ 187755 h 507243"/>
                    <a:gd name="connsiteX29" fmla="*/ 222798 w 259924"/>
                    <a:gd name="connsiteY29" fmla="*/ 194593 h 507243"/>
                    <a:gd name="connsiteX30" fmla="*/ 227683 w 259924"/>
                    <a:gd name="connsiteY30" fmla="*/ 210226 h 507243"/>
                    <a:gd name="connsiteX31" fmla="*/ 219866 w 259924"/>
                    <a:gd name="connsiteY31" fmla="*/ 214134 h 507243"/>
                    <a:gd name="connsiteX32" fmla="*/ 208142 w 259924"/>
                    <a:gd name="connsiteY32" fmla="*/ 220973 h 507243"/>
                    <a:gd name="connsiteX33" fmla="*/ 206188 w 259924"/>
                    <a:gd name="connsiteY33" fmla="*/ 229766 h 507243"/>
                    <a:gd name="connsiteX34" fmla="*/ 214004 w 259924"/>
                    <a:gd name="connsiteY34" fmla="*/ 242468 h 507243"/>
                    <a:gd name="connsiteX35" fmla="*/ 208142 w 259924"/>
                    <a:gd name="connsiteY35" fmla="*/ 248330 h 507243"/>
                    <a:gd name="connsiteX36" fmla="*/ 201303 w 259924"/>
                    <a:gd name="connsiteY36" fmla="*/ 282526 h 507243"/>
                    <a:gd name="connsiteX37" fmla="*/ 191533 w 259924"/>
                    <a:gd name="connsiteY37" fmla="*/ 301089 h 507243"/>
                    <a:gd name="connsiteX38" fmla="*/ 215958 w 259924"/>
                    <a:gd name="connsiteY38" fmla="*/ 304021 h 507243"/>
                    <a:gd name="connsiteX39" fmla="*/ 215958 w 259924"/>
                    <a:gd name="connsiteY39" fmla="*/ 313791 h 507243"/>
                    <a:gd name="connsiteX40" fmla="*/ 199349 w 259924"/>
                    <a:gd name="connsiteY40" fmla="*/ 332354 h 507243"/>
                    <a:gd name="connsiteX41" fmla="*/ 198372 w 259924"/>
                    <a:gd name="connsiteY41" fmla="*/ 347010 h 507243"/>
                    <a:gd name="connsiteX42" fmla="*/ 213027 w 259924"/>
                    <a:gd name="connsiteY42" fmla="*/ 371435 h 507243"/>
                    <a:gd name="connsiteX43" fmla="*/ 210096 w 259924"/>
                    <a:gd name="connsiteY43" fmla="*/ 380229 h 507243"/>
                    <a:gd name="connsiteX44" fmla="*/ 214004 w 259924"/>
                    <a:gd name="connsiteY44" fmla="*/ 383160 h 507243"/>
                    <a:gd name="connsiteX45" fmla="*/ 214004 w 259924"/>
                    <a:gd name="connsiteY45" fmla="*/ 421264 h 507243"/>
                    <a:gd name="connsiteX46" fmla="*/ 202280 w 259924"/>
                    <a:gd name="connsiteY46" fmla="*/ 440805 h 507243"/>
                    <a:gd name="connsiteX47" fmla="*/ 214004 w 259924"/>
                    <a:gd name="connsiteY47" fmla="*/ 453506 h 507243"/>
                    <a:gd name="connsiteX48" fmla="*/ 198661 w 259924"/>
                    <a:gd name="connsiteY48" fmla="*/ 466931 h 507243"/>
                    <a:gd name="connsiteX49" fmla="*/ 203582 w 259924"/>
                    <a:gd name="connsiteY49" fmla="*/ 490307 h 507243"/>
                    <a:gd name="connsiteX50" fmla="*/ 198372 w 259924"/>
                    <a:gd name="connsiteY50" fmla="*/ 465556 h 507243"/>
                    <a:gd name="connsiteX51" fmla="*/ 141053 w 259924"/>
                    <a:gd name="connsiteY51" fmla="*/ 473372 h 507243"/>
                    <a:gd name="connsiteX52" fmla="*/ 128026 w 259924"/>
                    <a:gd name="connsiteY52" fmla="*/ 487702 h 507243"/>
                    <a:gd name="connsiteX53" fmla="*/ 103274 w 259924"/>
                    <a:gd name="connsiteY53" fmla="*/ 507243 h 507243"/>
                    <a:gd name="connsiteX54" fmla="*/ 100669 w 259924"/>
                    <a:gd name="connsiteY54" fmla="*/ 492913 h 507243"/>
                    <a:gd name="connsiteX55" fmla="*/ 92853 w 259924"/>
                    <a:gd name="connsiteY55" fmla="*/ 485097 h 507243"/>
                    <a:gd name="connsiteX56" fmla="*/ 82752 w 259924"/>
                    <a:gd name="connsiteY56" fmla="*/ 489758 h 507243"/>
                    <a:gd name="connsiteX57" fmla="*/ 30324 w 259924"/>
                    <a:gd name="connsiteY57" fmla="*/ 404554 h 507243"/>
                    <a:gd name="connsiteX0" fmla="*/ 0 w 177172"/>
                    <a:gd name="connsiteY0" fmla="*/ 0 h 507243"/>
                    <a:gd name="connsiteX1" fmla="*/ 14009 w 177172"/>
                    <a:gd name="connsiteY1" fmla="*/ 7004 h 507243"/>
                    <a:gd name="connsiteX2" fmla="*/ 8146 w 177172"/>
                    <a:gd name="connsiteY2" fmla="*/ 38269 h 507243"/>
                    <a:gd name="connsiteX3" fmla="*/ 24756 w 177172"/>
                    <a:gd name="connsiteY3" fmla="*/ 43154 h 507243"/>
                    <a:gd name="connsiteX4" fmla="*/ 46251 w 177172"/>
                    <a:gd name="connsiteY4" fmla="*/ 57809 h 507243"/>
                    <a:gd name="connsiteX5" fmla="*/ 65791 w 177172"/>
                    <a:gd name="connsiteY5" fmla="*/ 60741 h 507243"/>
                    <a:gd name="connsiteX6" fmla="*/ 68722 w 177172"/>
                    <a:gd name="connsiteY6" fmla="*/ 47062 h 507243"/>
                    <a:gd name="connsiteX7" fmla="*/ 56997 w 177172"/>
                    <a:gd name="connsiteY7" fmla="*/ 45108 h 507243"/>
                    <a:gd name="connsiteX8" fmla="*/ 55044 w 177172"/>
                    <a:gd name="connsiteY8" fmla="*/ 36315 h 507243"/>
                    <a:gd name="connsiteX9" fmla="*/ 62860 w 177172"/>
                    <a:gd name="connsiteY9" fmla="*/ 34361 h 507243"/>
                    <a:gd name="connsiteX10" fmla="*/ 59929 w 177172"/>
                    <a:gd name="connsiteY10" fmla="*/ 24590 h 507243"/>
                    <a:gd name="connsiteX11" fmla="*/ 67745 w 177172"/>
                    <a:gd name="connsiteY11" fmla="*/ 16774 h 507243"/>
                    <a:gd name="connsiteX12" fmla="*/ 74585 w 177172"/>
                    <a:gd name="connsiteY12" fmla="*/ 23614 h 507243"/>
                    <a:gd name="connsiteX13" fmla="*/ 81423 w 177172"/>
                    <a:gd name="connsiteY13" fmla="*/ 18728 h 507243"/>
                    <a:gd name="connsiteX14" fmla="*/ 92171 w 177172"/>
                    <a:gd name="connsiteY14" fmla="*/ 23614 h 507243"/>
                    <a:gd name="connsiteX15" fmla="*/ 81423 w 177172"/>
                    <a:gd name="connsiteY15" fmla="*/ 50970 h 507243"/>
                    <a:gd name="connsiteX16" fmla="*/ 104872 w 177172"/>
                    <a:gd name="connsiteY16" fmla="*/ 48039 h 507243"/>
                    <a:gd name="connsiteX17" fmla="*/ 111711 w 177172"/>
                    <a:gd name="connsiteY17" fmla="*/ 55855 h 507243"/>
                    <a:gd name="connsiteX18" fmla="*/ 111711 w 177172"/>
                    <a:gd name="connsiteY18" fmla="*/ 62695 h 507243"/>
                    <a:gd name="connsiteX19" fmla="*/ 132229 w 177172"/>
                    <a:gd name="connsiteY19" fmla="*/ 80281 h 507243"/>
                    <a:gd name="connsiteX20" fmla="*/ 130275 w 177172"/>
                    <a:gd name="connsiteY20" fmla="*/ 96891 h 507243"/>
                    <a:gd name="connsiteX21" fmla="*/ 138091 w 177172"/>
                    <a:gd name="connsiteY21" fmla="*/ 101776 h 507243"/>
                    <a:gd name="connsiteX22" fmla="*/ 138091 w 177172"/>
                    <a:gd name="connsiteY22" fmla="*/ 110569 h 507243"/>
                    <a:gd name="connsiteX23" fmla="*/ 147862 w 177172"/>
                    <a:gd name="connsiteY23" fmla="*/ 113500 h 507243"/>
                    <a:gd name="connsiteX24" fmla="*/ 177172 w 177172"/>
                    <a:gd name="connsiteY24" fmla="*/ 146719 h 507243"/>
                    <a:gd name="connsiteX25" fmla="*/ 159847 w 177172"/>
                    <a:gd name="connsiteY25" fmla="*/ 167983 h 507243"/>
                    <a:gd name="connsiteX26" fmla="*/ 159586 w 177172"/>
                    <a:gd name="connsiteY26" fmla="*/ 167237 h 507243"/>
                    <a:gd name="connsiteX27" fmla="*/ 147862 w 177172"/>
                    <a:gd name="connsiteY27" fmla="*/ 167237 h 507243"/>
                    <a:gd name="connsiteX28" fmla="*/ 146884 w 177172"/>
                    <a:gd name="connsiteY28" fmla="*/ 187755 h 507243"/>
                    <a:gd name="connsiteX29" fmla="*/ 140046 w 177172"/>
                    <a:gd name="connsiteY29" fmla="*/ 194593 h 507243"/>
                    <a:gd name="connsiteX30" fmla="*/ 144931 w 177172"/>
                    <a:gd name="connsiteY30" fmla="*/ 210226 h 507243"/>
                    <a:gd name="connsiteX31" fmla="*/ 137114 w 177172"/>
                    <a:gd name="connsiteY31" fmla="*/ 214134 h 507243"/>
                    <a:gd name="connsiteX32" fmla="*/ 125390 w 177172"/>
                    <a:gd name="connsiteY32" fmla="*/ 220973 h 507243"/>
                    <a:gd name="connsiteX33" fmla="*/ 123436 w 177172"/>
                    <a:gd name="connsiteY33" fmla="*/ 229766 h 507243"/>
                    <a:gd name="connsiteX34" fmla="*/ 131252 w 177172"/>
                    <a:gd name="connsiteY34" fmla="*/ 242468 h 507243"/>
                    <a:gd name="connsiteX35" fmla="*/ 125390 w 177172"/>
                    <a:gd name="connsiteY35" fmla="*/ 248330 h 507243"/>
                    <a:gd name="connsiteX36" fmla="*/ 118551 w 177172"/>
                    <a:gd name="connsiteY36" fmla="*/ 282526 h 507243"/>
                    <a:gd name="connsiteX37" fmla="*/ 108781 w 177172"/>
                    <a:gd name="connsiteY37" fmla="*/ 301089 h 507243"/>
                    <a:gd name="connsiteX38" fmla="*/ 133206 w 177172"/>
                    <a:gd name="connsiteY38" fmla="*/ 304021 h 507243"/>
                    <a:gd name="connsiteX39" fmla="*/ 133206 w 177172"/>
                    <a:gd name="connsiteY39" fmla="*/ 313791 h 507243"/>
                    <a:gd name="connsiteX40" fmla="*/ 116597 w 177172"/>
                    <a:gd name="connsiteY40" fmla="*/ 332354 h 507243"/>
                    <a:gd name="connsiteX41" fmla="*/ 115620 w 177172"/>
                    <a:gd name="connsiteY41" fmla="*/ 347010 h 507243"/>
                    <a:gd name="connsiteX42" fmla="*/ 130275 w 177172"/>
                    <a:gd name="connsiteY42" fmla="*/ 371435 h 507243"/>
                    <a:gd name="connsiteX43" fmla="*/ 127344 w 177172"/>
                    <a:gd name="connsiteY43" fmla="*/ 380229 h 507243"/>
                    <a:gd name="connsiteX44" fmla="*/ 131252 w 177172"/>
                    <a:gd name="connsiteY44" fmla="*/ 383160 h 507243"/>
                    <a:gd name="connsiteX45" fmla="*/ 131252 w 177172"/>
                    <a:gd name="connsiteY45" fmla="*/ 421264 h 507243"/>
                    <a:gd name="connsiteX46" fmla="*/ 119528 w 177172"/>
                    <a:gd name="connsiteY46" fmla="*/ 440805 h 507243"/>
                    <a:gd name="connsiteX47" fmla="*/ 131252 w 177172"/>
                    <a:gd name="connsiteY47" fmla="*/ 453506 h 507243"/>
                    <a:gd name="connsiteX48" fmla="*/ 115909 w 177172"/>
                    <a:gd name="connsiteY48" fmla="*/ 466931 h 507243"/>
                    <a:gd name="connsiteX49" fmla="*/ 120830 w 177172"/>
                    <a:gd name="connsiteY49" fmla="*/ 490307 h 507243"/>
                    <a:gd name="connsiteX50" fmla="*/ 115620 w 177172"/>
                    <a:gd name="connsiteY50" fmla="*/ 465556 h 507243"/>
                    <a:gd name="connsiteX51" fmla="*/ 58301 w 177172"/>
                    <a:gd name="connsiteY51" fmla="*/ 473372 h 507243"/>
                    <a:gd name="connsiteX52" fmla="*/ 45274 w 177172"/>
                    <a:gd name="connsiteY52" fmla="*/ 487702 h 507243"/>
                    <a:gd name="connsiteX53" fmla="*/ 20522 w 177172"/>
                    <a:gd name="connsiteY53" fmla="*/ 507243 h 507243"/>
                    <a:gd name="connsiteX54" fmla="*/ 17917 w 177172"/>
                    <a:gd name="connsiteY54" fmla="*/ 492913 h 507243"/>
                    <a:gd name="connsiteX55" fmla="*/ 10101 w 177172"/>
                    <a:gd name="connsiteY55" fmla="*/ 485097 h 507243"/>
                    <a:gd name="connsiteX56" fmla="*/ 0 w 177172"/>
                    <a:gd name="connsiteY56" fmla="*/ 489758 h 507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177172" h="507243">
                      <a:moveTo>
                        <a:pt x="0" y="0"/>
                      </a:moveTo>
                      <a:lnTo>
                        <a:pt x="14009" y="7004"/>
                      </a:lnTo>
                      <a:lnTo>
                        <a:pt x="8146" y="38269"/>
                      </a:lnTo>
                      <a:lnTo>
                        <a:pt x="24756" y="43154"/>
                      </a:lnTo>
                      <a:lnTo>
                        <a:pt x="46251" y="57809"/>
                      </a:lnTo>
                      <a:lnTo>
                        <a:pt x="65791" y="60741"/>
                      </a:lnTo>
                      <a:lnTo>
                        <a:pt x="68722" y="47062"/>
                      </a:lnTo>
                      <a:lnTo>
                        <a:pt x="56997" y="45108"/>
                      </a:lnTo>
                      <a:lnTo>
                        <a:pt x="55044" y="36315"/>
                      </a:lnTo>
                      <a:lnTo>
                        <a:pt x="62860" y="34361"/>
                      </a:lnTo>
                      <a:lnTo>
                        <a:pt x="59929" y="24590"/>
                      </a:lnTo>
                      <a:lnTo>
                        <a:pt x="67745" y="16774"/>
                      </a:lnTo>
                      <a:lnTo>
                        <a:pt x="74585" y="23614"/>
                      </a:lnTo>
                      <a:lnTo>
                        <a:pt x="81423" y="18728"/>
                      </a:lnTo>
                      <a:lnTo>
                        <a:pt x="92171" y="23614"/>
                      </a:lnTo>
                      <a:lnTo>
                        <a:pt x="81423" y="50970"/>
                      </a:lnTo>
                      <a:lnTo>
                        <a:pt x="104872" y="48039"/>
                      </a:lnTo>
                      <a:lnTo>
                        <a:pt x="111711" y="55855"/>
                      </a:lnTo>
                      <a:lnTo>
                        <a:pt x="111711" y="62695"/>
                      </a:lnTo>
                      <a:lnTo>
                        <a:pt x="132229" y="80281"/>
                      </a:lnTo>
                      <a:lnTo>
                        <a:pt x="130275" y="96891"/>
                      </a:lnTo>
                      <a:lnTo>
                        <a:pt x="138091" y="101776"/>
                      </a:lnTo>
                      <a:lnTo>
                        <a:pt x="138091" y="110569"/>
                      </a:lnTo>
                      <a:lnTo>
                        <a:pt x="147862" y="113500"/>
                      </a:lnTo>
                      <a:lnTo>
                        <a:pt x="177172" y="146719"/>
                      </a:lnTo>
                      <a:lnTo>
                        <a:pt x="159847" y="167983"/>
                      </a:lnTo>
                      <a:lnTo>
                        <a:pt x="159586" y="167237"/>
                      </a:lnTo>
                      <a:lnTo>
                        <a:pt x="147862" y="167237"/>
                      </a:lnTo>
                      <a:lnTo>
                        <a:pt x="146884" y="187755"/>
                      </a:lnTo>
                      <a:lnTo>
                        <a:pt x="140046" y="194593"/>
                      </a:lnTo>
                      <a:lnTo>
                        <a:pt x="144931" y="210226"/>
                      </a:lnTo>
                      <a:lnTo>
                        <a:pt x="137114" y="214134"/>
                      </a:lnTo>
                      <a:lnTo>
                        <a:pt x="125390" y="220973"/>
                      </a:lnTo>
                      <a:lnTo>
                        <a:pt x="123436" y="229766"/>
                      </a:lnTo>
                      <a:lnTo>
                        <a:pt x="131252" y="242468"/>
                      </a:lnTo>
                      <a:lnTo>
                        <a:pt x="125390" y="248330"/>
                      </a:lnTo>
                      <a:lnTo>
                        <a:pt x="118551" y="282526"/>
                      </a:lnTo>
                      <a:lnTo>
                        <a:pt x="108781" y="301089"/>
                      </a:lnTo>
                      <a:lnTo>
                        <a:pt x="133206" y="304021"/>
                      </a:lnTo>
                      <a:lnTo>
                        <a:pt x="133206" y="313791"/>
                      </a:lnTo>
                      <a:lnTo>
                        <a:pt x="116597" y="332354"/>
                      </a:lnTo>
                      <a:cubicBezTo>
                        <a:pt x="116271" y="337239"/>
                        <a:pt x="115946" y="342125"/>
                        <a:pt x="115620" y="347010"/>
                      </a:cubicBezTo>
                      <a:lnTo>
                        <a:pt x="130275" y="371435"/>
                      </a:lnTo>
                      <a:lnTo>
                        <a:pt x="127344" y="380229"/>
                      </a:lnTo>
                      <a:lnTo>
                        <a:pt x="131252" y="383160"/>
                      </a:lnTo>
                      <a:lnTo>
                        <a:pt x="131252" y="421264"/>
                      </a:lnTo>
                      <a:lnTo>
                        <a:pt x="119528" y="440805"/>
                      </a:lnTo>
                      <a:lnTo>
                        <a:pt x="131252" y="453506"/>
                      </a:lnTo>
                      <a:lnTo>
                        <a:pt x="115909" y="466931"/>
                      </a:lnTo>
                      <a:lnTo>
                        <a:pt x="120830" y="490307"/>
                      </a:lnTo>
                      <a:lnTo>
                        <a:pt x="115620" y="465556"/>
                      </a:lnTo>
                      <a:lnTo>
                        <a:pt x="58301" y="473372"/>
                      </a:lnTo>
                      <a:lnTo>
                        <a:pt x="45274" y="487702"/>
                      </a:lnTo>
                      <a:lnTo>
                        <a:pt x="20522" y="507243"/>
                      </a:lnTo>
                      <a:lnTo>
                        <a:pt x="17917" y="492913"/>
                      </a:lnTo>
                      <a:lnTo>
                        <a:pt x="10101" y="485097"/>
                      </a:lnTo>
                      <a:lnTo>
                        <a:pt x="0" y="489758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CE6BDCED-5FA2-DCD0-C95F-BE845F7B541D}"/>
                    </a:ext>
                  </a:extLst>
                </p:cNvPr>
                <p:cNvSpPr/>
                <p:nvPr/>
              </p:nvSpPr>
              <p:spPr>
                <a:xfrm>
                  <a:off x="680443" y="2126587"/>
                  <a:ext cx="363543" cy="656844"/>
                </a:xfrm>
                <a:custGeom>
                  <a:avLst/>
                  <a:gdLst>
                    <a:gd name="connsiteX0" fmla="*/ 0 w 363543"/>
                    <a:gd name="connsiteY0" fmla="*/ 86509 h 656844"/>
                    <a:gd name="connsiteX1" fmla="*/ 29641 w 363543"/>
                    <a:gd name="connsiteY1" fmla="*/ 112445 h 656844"/>
                    <a:gd name="connsiteX2" fmla="*/ 32767 w 363543"/>
                    <a:gd name="connsiteY2" fmla="*/ 143709 h 656844"/>
                    <a:gd name="connsiteX3" fmla="*/ 90607 w 363543"/>
                    <a:gd name="connsiteY3" fmla="*/ 151526 h 656844"/>
                    <a:gd name="connsiteX4" fmla="*/ 128125 w 363543"/>
                    <a:gd name="connsiteY4" fmla="*/ 162468 h 656844"/>
                    <a:gd name="connsiteX5" fmla="*/ 142194 w 363543"/>
                    <a:gd name="connsiteY5" fmla="*/ 170285 h 656844"/>
                    <a:gd name="connsiteX6" fmla="*/ 153137 w 363543"/>
                    <a:gd name="connsiteY6" fmla="*/ 164032 h 656844"/>
                    <a:gd name="connsiteX7" fmla="*/ 168769 w 363543"/>
                    <a:gd name="connsiteY7" fmla="*/ 159342 h 656844"/>
                    <a:gd name="connsiteX8" fmla="*/ 184402 w 363543"/>
                    <a:gd name="connsiteY8" fmla="*/ 167158 h 656844"/>
                    <a:gd name="connsiteX9" fmla="*/ 185734 w 363543"/>
                    <a:gd name="connsiteY9" fmla="*/ 165926 h 656844"/>
                    <a:gd name="connsiteX10" fmla="*/ 185965 w 363543"/>
                    <a:gd name="connsiteY10" fmla="*/ 167158 h 656844"/>
                    <a:gd name="connsiteX11" fmla="*/ 215667 w 363543"/>
                    <a:gd name="connsiteY11" fmla="*/ 199986 h 656844"/>
                    <a:gd name="connsiteX12" fmla="*/ 223483 w 363543"/>
                    <a:gd name="connsiteY12" fmla="*/ 221872 h 656844"/>
                    <a:gd name="connsiteX13" fmla="*/ 246932 w 363543"/>
                    <a:gd name="connsiteY13" fmla="*/ 220308 h 656844"/>
                    <a:gd name="connsiteX14" fmla="*/ 223483 w 363543"/>
                    <a:gd name="connsiteY14" fmla="*/ 268769 h 656844"/>
                    <a:gd name="connsiteX15" fmla="*/ 243805 w 363543"/>
                    <a:gd name="connsiteY15" fmla="*/ 318793 h 656844"/>
                    <a:gd name="connsiteX16" fmla="*/ 229736 w 363543"/>
                    <a:gd name="connsiteY16" fmla="*/ 389139 h 656844"/>
                    <a:gd name="connsiteX17" fmla="*/ 218793 w 363543"/>
                    <a:gd name="connsiteY17" fmla="*/ 398518 h 656844"/>
                    <a:gd name="connsiteX18" fmla="*/ 232862 w 363543"/>
                    <a:gd name="connsiteY18" fmla="*/ 426657 h 656844"/>
                    <a:gd name="connsiteX19" fmla="*/ 226609 w 363543"/>
                    <a:gd name="connsiteY19" fmla="*/ 440726 h 656844"/>
                    <a:gd name="connsiteX20" fmla="*/ 237552 w 363543"/>
                    <a:gd name="connsiteY20" fmla="*/ 445416 h 656844"/>
                    <a:gd name="connsiteX21" fmla="*/ 243805 w 363543"/>
                    <a:gd name="connsiteY21" fmla="*/ 459485 h 656844"/>
                    <a:gd name="connsiteX22" fmla="*/ 256311 w 363543"/>
                    <a:gd name="connsiteY22" fmla="*/ 473554 h 656844"/>
                    <a:gd name="connsiteX23" fmla="*/ 248495 w 363543"/>
                    <a:gd name="connsiteY23" fmla="*/ 515762 h 656844"/>
                    <a:gd name="connsiteX24" fmla="*/ 267254 w 363543"/>
                    <a:gd name="connsiteY24" fmla="*/ 529831 h 656844"/>
                    <a:gd name="connsiteX25" fmla="*/ 292266 w 363543"/>
                    <a:gd name="connsiteY25" fmla="*/ 520451 h 656844"/>
                    <a:gd name="connsiteX26" fmla="*/ 293829 w 363543"/>
                    <a:gd name="connsiteY26" fmla="*/ 540773 h 656844"/>
                    <a:gd name="connsiteX27" fmla="*/ 314151 w 363543"/>
                    <a:gd name="connsiteY27" fmla="*/ 548590 h 656844"/>
                    <a:gd name="connsiteX28" fmla="*/ 336036 w 363543"/>
                    <a:gd name="connsiteY28" fmla="*/ 556406 h 656844"/>
                    <a:gd name="connsiteX29" fmla="*/ 336036 w 363543"/>
                    <a:gd name="connsiteY29" fmla="*/ 565785 h 656844"/>
                    <a:gd name="connsiteX30" fmla="*/ 345416 w 363543"/>
                    <a:gd name="connsiteY30" fmla="*/ 572038 h 656844"/>
                    <a:gd name="connsiteX31" fmla="*/ 339163 w 363543"/>
                    <a:gd name="connsiteY31" fmla="*/ 581418 h 656844"/>
                    <a:gd name="connsiteX32" fmla="*/ 346979 w 363543"/>
                    <a:gd name="connsiteY32" fmla="*/ 598614 h 656844"/>
                    <a:gd name="connsiteX33" fmla="*/ 349659 w 363543"/>
                    <a:gd name="connsiteY33" fmla="*/ 597497 h 656844"/>
                    <a:gd name="connsiteX34" fmla="*/ 359485 w 363543"/>
                    <a:gd name="connsiteY34" fmla="*/ 604866 h 656844"/>
                    <a:gd name="connsiteX35" fmla="*/ 354795 w 363543"/>
                    <a:gd name="connsiteY35" fmla="*/ 615809 h 656844"/>
                    <a:gd name="connsiteX36" fmla="*/ 362900 w 363543"/>
                    <a:gd name="connsiteY36" fmla="*/ 633176 h 656844"/>
                    <a:gd name="connsiteX37" fmla="*/ 363332 w 363543"/>
                    <a:gd name="connsiteY37" fmla="*/ 632419 h 656844"/>
                    <a:gd name="connsiteX38" fmla="*/ 363543 w 363543"/>
                    <a:gd name="connsiteY38" fmla="*/ 632841 h 656844"/>
                    <a:gd name="connsiteX39" fmla="*/ 352060 w 363543"/>
                    <a:gd name="connsiteY39" fmla="*/ 652936 h 656844"/>
                    <a:gd name="connsiteX40" fmla="*/ 342289 w 363543"/>
                    <a:gd name="connsiteY40" fmla="*/ 653913 h 656844"/>
                    <a:gd name="connsiteX41" fmla="*/ 336427 w 363543"/>
                    <a:gd name="connsiteY41" fmla="*/ 650982 h 656844"/>
                    <a:gd name="connsiteX42" fmla="*/ 321772 w 363543"/>
                    <a:gd name="connsiteY42" fmla="*/ 650005 h 656844"/>
                    <a:gd name="connsiteX43" fmla="*/ 316887 w 363543"/>
                    <a:gd name="connsiteY43" fmla="*/ 633395 h 656844"/>
                    <a:gd name="connsiteX44" fmla="*/ 305162 w 363543"/>
                    <a:gd name="connsiteY44" fmla="*/ 630465 h 656844"/>
                    <a:gd name="connsiteX45" fmla="*/ 286599 w 363543"/>
                    <a:gd name="connsiteY45" fmla="*/ 632419 h 656844"/>
                    <a:gd name="connsiteX46" fmla="*/ 276829 w 363543"/>
                    <a:gd name="connsiteY46" fmla="*/ 625579 h 656844"/>
                    <a:gd name="connsiteX47" fmla="*/ 262173 w 363543"/>
                    <a:gd name="connsiteY47" fmla="*/ 653913 h 656844"/>
                    <a:gd name="connsiteX48" fmla="*/ 227977 w 363543"/>
                    <a:gd name="connsiteY48" fmla="*/ 656844 h 656844"/>
                    <a:gd name="connsiteX49" fmla="*/ 211368 w 363543"/>
                    <a:gd name="connsiteY49" fmla="*/ 648051 h 656844"/>
                    <a:gd name="connsiteX50" fmla="*/ 176195 w 363543"/>
                    <a:gd name="connsiteY50" fmla="*/ 639258 h 656844"/>
                    <a:gd name="connsiteX51" fmla="*/ 173264 w 363543"/>
                    <a:gd name="connsiteY51" fmla="*/ 628510 h 656844"/>
                    <a:gd name="connsiteX52" fmla="*/ 166424 w 363543"/>
                    <a:gd name="connsiteY52" fmla="*/ 623625 h 656844"/>
                    <a:gd name="connsiteX53" fmla="*/ 159846 w 363543"/>
                    <a:gd name="connsiteY53" fmla="*/ 604831 h 656844"/>
                    <a:gd name="connsiteX54" fmla="*/ 177171 w 363543"/>
                    <a:gd name="connsiteY54" fmla="*/ 583567 h 656844"/>
                    <a:gd name="connsiteX55" fmla="*/ 147861 w 363543"/>
                    <a:gd name="connsiteY55" fmla="*/ 550348 h 656844"/>
                    <a:gd name="connsiteX56" fmla="*/ 138090 w 363543"/>
                    <a:gd name="connsiteY56" fmla="*/ 547417 h 656844"/>
                    <a:gd name="connsiteX57" fmla="*/ 138090 w 363543"/>
                    <a:gd name="connsiteY57" fmla="*/ 538624 h 656844"/>
                    <a:gd name="connsiteX58" fmla="*/ 130274 w 363543"/>
                    <a:gd name="connsiteY58" fmla="*/ 533739 h 656844"/>
                    <a:gd name="connsiteX59" fmla="*/ 132229 w 363543"/>
                    <a:gd name="connsiteY59" fmla="*/ 517130 h 656844"/>
                    <a:gd name="connsiteX60" fmla="*/ 111711 w 363543"/>
                    <a:gd name="connsiteY60" fmla="*/ 499543 h 656844"/>
                    <a:gd name="connsiteX61" fmla="*/ 111711 w 363543"/>
                    <a:gd name="connsiteY61" fmla="*/ 492704 h 656844"/>
                    <a:gd name="connsiteX62" fmla="*/ 104872 w 363543"/>
                    <a:gd name="connsiteY62" fmla="*/ 484887 h 656844"/>
                    <a:gd name="connsiteX63" fmla="*/ 81423 w 363543"/>
                    <a:gd name="connsiteY63" fmla="*/ 487818 h 656844"/>
                    <a:gd name="connsiteX64" fmla="*/ 92170 w 363543"/>
                    <a:gd name="connsiteY64" fmla="*/ 460462 h 656844"/>
                    <a:gd name="connsiteX65" fmla="*/ 81423 w 363543"/>
                    <a:gd name="connsiteY65" fmla="*/ 455577 h 656844"/>
                    <a:gd name="connsiteX66" fmla="*/ 74584 w 363543"/>
                    <a:gd name="connsiteY66" fmla="*/ 460462 h 656844"/>
                    <a:gd name="connsiteX67" fmla="*/ 67744 w 363543"/>
                    <a:gd name="connsiteY67" fmla="*/ 453622 h 656844"/>
                    <a:gd name="connsiteX68" fmla="*/ 59928 w 363543"/>
                    <a:gd name="connsiteY68" fmla="*/ 461439 h 656844"/>
                    <a:gd name="connsiteX69" fmla="*/ 62859 w 363543"/>
                    <a:gd name="connsiteY69" fmla="*/ 471209 h 656844"/>
                    <a:gd name="connsiteX70" fmla="*/ 55043 w 363543"/>
                    <a:gd name="connsiteY70" fmla="*/ 473163 h 656844"/>
                    <a:gd name="connsiteX71" fmla="*/ 56997 w 363543"/>
                    <a:gd name="connsiteY71" fmla="*/ 481957 h 656844"/>
                    <a:gd name="connsiteX72" fmla="*/ 68722 w 363543"/>
                    <a:gd name="connsiteY72" fmla="*/ 483911 h 656844"/>
                    <a:gd name="connsiteX73" fmla="*/ 65791 w 363543"/>
                    <a:gd name="connsiteY73" fmla="*/ 497589 h 656844"/>
                    <a:gd name="connsiteX74" fmla="*/ 46250 w 363543"/>
                    <a:gd name="connsiteY74" fmla="*/ 494658 h 656844"/>
                    <a:gd name="connsiteX75" fmla="*/ 24756 w 363543"/>
                    <a:gd name="connsiteY75" fmla="*/ 480002 h 656844"/>
                    <a:gd name="connsiteX76" fmla="*/ 8146 w 363543"/>
                    <a:gd name="connsiteY76" fmla="*/ 475117 h 656844"/>
                    <a:gd name="connsiteX77" fmla="*/ 14008 w 363543"/>
                    <a:gd name="connsiteY77" fmla="*/ 443852 h 656844"/>
                    <a:gd name="connsiteX78" fmla="*/ 0 w 363543"/>
                    <a:gd name="connsiteY78" fmla="*/ 436849 h 656844"/>
                    <a:gd name="connsiteX79" fmla="*/ 0 w 363543"/>
                    <a:gd name="connsiteY79" fmla="*/ 0 h 656844"/>
                    <a:gd name="connsiteX80" fmla="*/ 6192 w 363543"/>
                    <a:gd name="connsiteY80" fmla="*/ 3538 h 656844"/>
                    <a:gd name="connsiteX81" fmla="*/ 6316 w 363543"/>
                    <a:gd name="connsiteY81" fmla="*/ 8384 h 656844"/>
                    <a:gd name="connsiteX82" fmla="*/ 0 w 363543"/>
                    <a:gd name="connsiteY82" fmla="*/ 16384 h 656844"/>
                    <a:gd name="connsiteX0" fmla="*/ 58143 w 421686"/>
                    <a:gd name="connsiteY0" fmla="*/ 86509 h 656844"/>
                    <a:gd name="connsiteX1" fmla="*/ 87784 w 421686"/>
                    <a:gd name="connsiteY1" fmla="*/ 112445 h 656844"/>
                    <a:gd name="connsiteX2" fmla="*/ 90910 w 421686"/>
                    <a:gd name="connsiteY2" fmla="*/ 143709 h 656844"/>
                    <a:gd name="connsiteX3" fmla="*/ 148750 w 421686"/>
                    <a:gd name="connsiteY3" fmla="*/ 151526 h 656844"/>
                    <a:gd name="connsiteX4" fmla="*/ 186268 w 421686"/>
                    <a:gd name="connsiteY4" fmla="*/ 162468 h 656844"/>
                    <a:gd name="connsiteX5" fmla="*/ 200337 w 421686"/>
                    <a:gd name="connsiteY5" fmla="*/ 170285 h 656844"/>
                    <a:gd name="connsiteX6" fmla="*/ 211280 w 421686"/>
                    <a:gd name="connsiteY6" fmla="*/ 164032 h 656844"/>
                    <a:gd name="connsiteX7" fmla="*/ 226912 w 421686"/>
                    <a:gd name="connsiteY7" fmla="*/ 159342 h 656844"/>
                    <a:gd name="connsiteX8" fmla="*/ 242545 w 421686"/>
                    <a:gd name="connsiteY8" fmla="*/ 167158 h 656844"/>
                    <a:gd name="connsiteX9" fmla="*/ 243877 w 421686"/>
                    <a:gd name="connsiteY9" fmla="*/ 165926 h 656844"/>
                    <a:gd name="connsiteX10" fmla="*/ 244108 w 421686"/>
                    <a:gd name="connsiteY10" fmla="*/ 167158 h 656844"/>
                    <a:gd name="connsiteX11" fmla="*/ 273810 w 421686"/>
                    <a:gd name="connsiteY11" fmla="*/ 199986 h 656844"/>
                    <a:gd name="connsiteX12" fmla="*/ 281626 w 421686"/>
                    <a:gd name="connsiteY12" fmla="*/ 221872 h 656844"/>
                    <a:gd name="connsiteX13" fmla="*/ 305075 w 421686"/>
                    <a:gd name="connsiteY13" fmla="*/ 220308 h 656844"/>
                    <a:gd name="connsiteX14" fmla="*/ 281626 w 421686"/>
                    <a:gd name="connsiteY14" fmla="*/ 268769 h 656844"/>
                    <a:gd name="connsiteX15" fmla="*/ 301948 w 421686"/>
                    <a:gd name="connsiteY15" fmla="*/ 318793 h 656844"/>
                    <a:gd name="connsiteX16" fmla="*/ 287879 w 421686"/>
                    <a:gd name="connsiteY16" fmla="*/ 389139 h 656844"/>
                    <a:gd name="connsiteX17" fmla="*/ 276936 w 421686"/>
                    <a:gd name="connsiteY17" fmla="*/ 398518 h 656844"/>
                    <a:gd name="connsiteX18" fmla="*/ 291005 w 421686"/>
                    <a:gd name="connsiteY18" fmla="*/ 426657 h 656844"/>
                    <a:gd name="connsiteX19" fmla="*/ 284752 w 421686"/>
                    <a:gd name="connsiteY19" fmla="*/ 440726 h 656844"/>
                    <a:gd name="connsiteX20" fmla="*/ 295695 w 421686"/>
                    <a:gd name="connsiteY20" fmla="*/ 445416 h 656844"/>
                    <a:gd name="connsiteX21" fmla="*/ 301948 w 421686"/>
                    <a:gd name="connsiteY21" fmla="*/ 459485 h 656844"/>
                    <a:gd name="connsiteX22" fmla="*/ 314454 w 421686"/>
                    <a:gd name="connsiteY22" fmla="*/ 473554 h 656844"/>
                    <a:gd name="connsiteX23" fmla="*/ 306638 w 421686"/>
                    <a:gd name="connsiteY23" fmla="*/ 515762 h 656844"/>
                    <a:gd name="connsiteX24" fmla="*/ 325397 w 421686"/>
                    <a:gd name="connsiteY24" fmla="*/ 529831 h 656844"/>
                    <a:gd name="connsiteX25" fmla="*/ 350409 w 421686"/>
                    <a:gd name="connsiteY25" fmla="*/ 520451 h 656844"/>
                    <a:gd name="connsiteX26" fmla="*/ 351972 w 421686"/>
                    <a:gd name="connsiteY26" fmla="*/ 540773 h 656844"/>
                    <a:gd name="connsiteX27" fmla="*/ 372294 w 421686"/>
                    <a:gd name="connsiteY27" fmla="*/ 548590 h 656844"/>
                    <a:gd name="connsiteX28" fmla="*/ 394179 w 421686"/>
                    <a:gd name="connsiteY28" fmla="*/ 556406 h 656844"/>
                    <a:gd name="connsiteX29" fmla="*/ 394179 w 421686"/>
                    <a:gd name="connsiteY29" fmla="*/ 565785 h 656844"/>
                    <a:gd name="connsiteX30" fmla="*/ 403559 w 421686"/>
                    <a:gd name="connsiteY30" fmla="*/ 572038 h 656844"/>
                    <a:gd name="connsiteX31" fmla="*/ 397306 w 421686"/>
                    <a:gd name="connsiteY31" fmla="*/ 581418 h 656844"/>
                    <a:gd name="connsiteX32" fmla="*/ 405122 w 421686"/>
                    <a:gd name="connsiteY32" fmla="*/ 598614 h 656844"/>
                    <a:gd name="connsiteX33" fmla="*/ 407802 w 421686"/>
                    <a:gd name="connsiteY33" fmla="*/ 597497 h 656844"/>
                    <a:gd name="connsiteX34" fmla="*/ 417628 w 421686"/>
                    <a:gd name="connsiteY34" fmla="*/ 604866 h 656844"/>
                    <a:gd name="connsiteX35" fmla="*/ 412938 w 421686"/>
                    <a:gd name="connsiteY35" fmla="*/ 615809 h 656844"/>
                    <a:gd name="connsiteX36" fmla="*/ 421043 w 421686"/>
                    <a:gd name="connsiteY36" fmla="*/ 633176 h 656844"/>
                    <a:gd name="connsiteX37" fmla="*/ 421475 w 421686"/>
                    <a:gd name="connsiteY37" fmla="*/ 632419 h 656844"/>
                    <a:gd name="connsiteX38" fmla="*/ 421686 w 421686"/>
                    <a:gd name="connsiteY38" fmla="*/ 632841 h 656844"/>
                    <a:gd name="connsiteX39" fmla="*/ 410203 w 421686"/>
                    <a:gd name="connsiteY39" fmla="*/ 652936 h 656844"/>
                    <a:gd name="connsiteX40" fmla="*/ 400432 w 421686"/>
                    <a:gd name="connsiteY40" fmla="*/ 653913 h 656844"/>
                    <a:gd name="connsiteX41" fmla="*/ 394570 w 421686"/>
                    <a:gd name="connsiteY41" fmla="*/ 650982 h 656844"/>
                    <a:gd name="connsiteX42" fmla="*/ 379915 w 421686"/>
                    <a:gd name="connsiteY42" fmla="*/ 650005 h 656844"/>
                    <a:gd name="connsiteX43" fmla="*/ 375030 w 421686"/>
                    <a:gd name="connsiteY43" fmla="*/ 633395 h 656844"/>
                    <a:gd name="connsiteX44" fmla="*/ 363305 w 421686"/>
                    <a:gd name="connsiteY44" fmla="*/ 630465 h 656844"/>
                    <a:gd name="connsiteX45" fmla="*/ 344742 w 421686"/>
                    <a:gd name="connsiteY45" fmla="*/ 632419 h 656844"/>
                    <a:gd name="connsiteX46" fmla="*/ 334972 w 421686"/>
                    <a:gd name="connsiteY46" fmla="*/ 625579 h 656844"/>
                    <a:gd name="connsiteX47" fmla="*/ 320316 w 421686"/>
                    <a:gd name="connsiteY47" fmla="*/ 653913 h 656844"/>
                    <a:gd name="connsiteX48" fmla="*/ 286120 w 421686"/>
                    <a:gd name="connsiteY48" fmla="*/ 656844 h 656844"/>
                    <a:gd name="connsiteX49" fmla="*/ 269511 w 421686"/>
                    <a:gd name="connsiteY49" fmla="*/ 648051 h 656844"/>
                    <a:gd name="connsiteX50" fmla="*/ 234338 w 421686"/>
                    <a:gd name="connsiteY50" fmla="*/ 639258 h 656844"/>
                    <a:gd name="connsiteX51" fmla="*/ 231407 w 421686"/>
                    <a:gd name="connsiteY51" fmla="*/ 628510 h 656844"/>
                    <a:gd name="connsiteX52" fmla="*/ 224567 w 421686"/>
                    <a:gd name="connsiteY52" fmla="*/ 623625 h 656844"/>
                    <a:gd name="connsiteX53" fmla="*/ 217989 w 421686"/>
                    <a:gd name="connsiteY53" fmla="*/ 604831 h 656844"/>
                    <a:gd name="connsiteX54" fmla="*/ 235314 w 421686"/>
                    <a:gd name="connsiteY54" fmla="*/ 583567 h 656844"/>
                    <a:gd name="connsiteX55" fmla="*/ 206004 w 421686"/>
                    <a:gd name="connsiteY55" fmla="*/ 550348 h 656844"/>
                    <a:gd name="connsiteX56" fmla="*/ 196233 w 421686"/>
                    <a:gd name="connsiteY56" fmla="*/ 547417 h 656844"/>
                    <a:gd name="connsiteX57" fmla="*/ 196233 w 421686"/>
                    <a:gd name="connsiteY57" fmla="*/ 538624 h 656844"/>
                    <a:gd name="connsiteX58" fmla="*/ 188417 w 421686"/>
                    <a:gd name="connsiteY58" fmla="*/ 533739 h 656844"/>
                    <a:gd name="connsiteX59" fmla="*/ 190372 w 421686"/>
                    <a:gd name="connsiteY59" fmla="*/ 517130 h 656844"/>
                    <a:gd name="connsiteX60" fmla="*/ 169854 w 421686"/>
                    <a:gd name="connsiteY60" fmla="*/ 499543 h 656844"/>
                    <a:gd name="connsiteX61" fmla="*/ 169854 w 421686"/>
                    <a:gd name="connsiteY61" fmla="*/ 492704 h 656844"/>
                    <a:gd name="connsiteX62" fmla="*/ 163015 w 421686"/>
                    <a:gd name="connsiteY62" fmla="*/ 484887 h 656844"/>
                    <a:gd name="connsiteX63" fmla="*/ 139566 w 421686"/>
                    <a:gd name="connsiteY63" fmla="*/ 487818 h 656844"/>
                    <a:gd name="connsiteX64" fmla="*/ 150313 w 421686"/>
                    <a:gd name="connsiteY64" fmla="*/ 460462 h 656844"/>
                    <a:gd name="connsiteX65" fmla="*/ 139566 w 421686"/>
                    <a:gd name="connsiteY65" fmla="*/ 455577 h 656844"/>
                    <a:gd name="connsiteX66" fmla="*/ 132727 w 421686"/>
                    <a:gd name="connsiteY66" fmla="*/ 460462 h 656844"/>
                    <a:gd name="connsiteX67" fmla="*/ 125887 w 421686"/>
                    <a:gd name="connsiteY67" fmla="*/ 453622 h 656844"/>
                    <a:gd name="connsiteX68" fmla="*/ 118071 w 421686"/>
                    <a:gd name="connsiteY68" fmla="*/ 461439 h 656844"/>
                    <a:gd name="connsiteX69" fmla="*/ 121002 w 421686"/>
                    <a:gd name="connsiteY69" fmla="*/ 471209 h 656844"/>
                    <a:gd name="connsiteX70" fmla="*/ 113186 w 421686"/>
                    <a:gd name="connsiteY70" fmla="*/ 473163 h 656844"/>
                    <a:gd name="connsiteX71" fmla="*/ 115140 w 421686"/>
                    <a:gd name="connsiteY71" fmla="*/ 481957 h 656844"/>
                    <a:gd name="connsiteX72" fmla="*/ 126865 w 421686"/>
                    <a:gd name="connsiteY72" fmla="*/ 483911 h 656844"/>
                    <a:gd name="connsiteX73" fmla="*/ 123934 w 421686"/>
                    <a:gd name="connsiteY73" fmla="*/ 497589 h 656844"/>
                    <a:gd name="connsiteX74" fmla="*/ 104393 w 421686"/>
                    <a:gd name="connsiteY74" fmla="*/ 494658 h 656844"/>
                    <a:gd name="connsiteX75" fmla="*/ 82899 w 421686"/>
                    <a:gd name="connsiteY75" fmla="*/ 480002 h 656844"/>
                    <a:gd name="connsiteX76" fmla="*/ 66289 w 421686"/>
                    <a:gd name="connsiteY76" fmla="*/ 475117 h 656844"/>
                    <a:gd name="connsiteX77" fmla="*/ 72151 w 421686"/>
                    <a:gd name="connsiteY77" fmla="*/ 443852 h 656844"/>
                    <a:gd name="connsiteX78" fmla="*/ 58143 w 421686"/>
                    <a:gd name="connsiteY78" fmla="*/ 436849 h 656844"/>
                    <a:gd name="connsiteX79" fmla="*/ 0 w 421686"/>
                    <a:gd name="connsiteY79" fmla="*/ 286413 h 656844"/>
                    <a:gd name="connsiteX80" fmla="*/ 58143 w 421686"/>
                    <a:gd name="connsiteY80" fmla="*/ 86509 h 656844"/>
                    <a:gd name="connsiteX81" fmla="*/ 58143 w 421686"/>
                    <a:gd name="connsiteY81" fmla="*/ 0 h 656844"/>
                    <a:gd name="connsiteX82" fmla="*/ 64335 w 421686"/>
                    <a:gd name="connsiteY82" fmla="*/ 3538 h 656844"/>
                    <a:gd name="connsiteX83" fmla="*/ 64459 w 421686"/>
                    <a:gd name="connsiteY83" fmla="*/ 8384 h 656844"/>
                    <a:gd name="connsiteX84" fmla="*/ 58143 w 421686"/>
                    <a:gd name="connsiteY84" fmla="*/ 16384 h 656844"/>
                    <a:gd name="connsiteX85" fmla="*/ 58143 w 421686"/>
                    <a:gd name="connsiteY85" fmla="*/ 0 h 656844"/>
                    <a:gd name="connsiteX0" fmla="*/ 0 w 421686"/>
                    <a:gd name="connsiteY0" fmla="*/ 286413 h 656844"/>
                    <a:gd name="connsiteX1" fmla="*/ 58143 w 421686"/>
                    <a:gd name="connsiteY1" fmla="*/ 86509 h 656844"/>
                    <a:gd name="connsiteX2" fmla="*/ 58143 w 421686"/>
                    <a:gd name="connsiteY2" fmla="*/ 0 h 656844"/>
                    <a:gd name="connsiteX3" fmla="*/ 64335 w 421686"/>
                    <a:gd name="connsiteY3" fmla="*/ 3538 h 656844"/>
                    <a:gd name="connsiteX4" fmla="*/ 64459 w 421686"/>
                    <a:gd name="connsiteY4" fmla="*/ 8384 h 656844"/>
                    <a:gd name="connsiteX5" fmla="*/ 58143 w 421686"/>
                    <a:gd name="connsiteY5" fmla="*/ 16384 h 656844"/>
                    <a:gd name="connsiteX6" fmla="*/ 58143 w 421686"/>
                    <a:gd name="connsiteY6" fmla="*/ 0 h 656844"/>
                    <a:gd name="connsiteX7" fmla="*/ 87784 w 421686"/>
                    <a:gd name="connsiteY7" fmla="*/ 112445 h 656844"/>
                    <a:gd name="connsiteX8" fmla="*/ 90910 w 421686"/>
                    <a:gd name="connsiteY8" fmla="*/ 143709 h 656844"/>
                    <a:gd name="connsiteX9" fmla="*/ 148750 w 421686"/>
                    <a:gd name="connsiteY9" fmla="*/ 151526 h 656844"/>
                    <a:gd name="connsiteX10" fmla="*/ 186268 w 421686"/>
                    <a:gd name="connsiteY10" fmla="*/ 162468 h 656844"/>
                    <a:gd name="connsiteX11" fmla="*/ 200337 w 421686"/>
                    <a:gd name="connsiteY11" fmla="*/ 170285 h 656844"/>
                    <a:gd name="connsiteX12" fmla="*/ 211280 w 421686"/>
                    <a:gd name="connsiteY12" fmla="*/ 164032 h 656844"/>
                    <a:gd name="connsiteX13" fmla="*/ 226912 w 421686"/>
                    <a:gd name="connsiteY13" fmla="*/ 159342 h 656844"/>
                    <a:gd name="connsiteX14" fmla="*/ 242545 w 421686"/>
                    <a:gd name="connsiteY14" fmla="*/ 167158 h 656844"/>
                    <a:gd name="connsiteX15" fmla="*/ 243877 w 421686"/>
                    <a:gd name="connsiteY15" fmla="*/ 165926 h 656844"/>
                    <a:gd name="connsiteX16" fmla="*/ 244108 w 421686"/>
                    <a:gd name="connsiteY16" fmla="*/ 167158 h 656844"/>
                    <a:gd name="connsiteX17" fmla="*/ 273810 w 421686"/>
                    <a:gd name="connsiteY17" fmla="*/ 199986 h 656844"/>
                    <a:gd name="connsiteX18" fmla="*/ 281626 w 421686"/>
                    <a:gd name="connsiteY18" fmla="*/ 221872 h 656844"/>
                    <a:gd name="connsiteX19" fmla="*/ 305075 w 421686"/>
                    <a:gd name="connsiteY19" fmla="*/ 220308 h 656844"/>
                    <a:gd name="connsiteX20" fmla="*/ 281626 w 421686"/>
                    <a:gd name="connsiteY20" fmla="*/ 268769 h 656844"/>
                    <a:gd name="connsiteX21" fmla="*/ 301948 w 421686"/>
                    <a:gd name="connsiteY21" fmla="*/ 318793 h 656844"/>
                    <a:gd name="connsiteX22" fmla="*/ 287879 w 421686"/>
                    <a:gd name="connsiteY22" fmla="*/ 389139 h 656844"/>
                    <a:gd name="connsiteX23" fmla="*/ 276936 w 421686"/>
                    <a:gd name="connsiteY23" fmla="*/ 398518 h 656844"/>
                    <a:gd name="connsiteX24" fmla="*/ 291005 w 421686"/>
                    <a:gd name="connsiteY24" fmla="*/ 426657 h 656844"/>
                    <a:gd name="connsiteX25" fmla="*/ 284752 w 421686"/>
                    <a:gd name="connsiteY25" fmla="*/ 440726 h 656844"/>
                    <a:gd name="connsiteX26" fmla="*/ 295695 w 421686"/>
                    <a:gd name="connsiteY26" fmla="*/ 445416 h 656844"/>
                    <a:gd name="connsiteX27" fmla="*/ 301948 w 421686"/>
                    <a:gd name="connsiteY27" fmla="*/ 459485 h 656844"/>
                    <a:gd name="connsiteX28" fmla="*/ 314454 w 421686"/>
                    <a:gd name="connsiteY28" fmla="*/ 473554 h 656844"/>
                    <a:gd name="connsiteX29" fmla="*/ 306638 w 421686"/>
                    <a:gd name="connsiteY29" fmla="*/ 515762 h 656844"/>
                    <a:gd name="connsiteX30" fmla="*/ 325397 w 421686"/>
                    <a:gd name="connsiteY30" fmla="*/ 529831 h 656844"/>
                    <a:gd name="connsiteX31" fmla="*/ 350409 w 421686"/>
                    <a:gd name="connsiteY31" fmla="*/ 520451 h 656844"/>
                    <a:gd name="connsiteX32" fmla="*/ 351972 w 421686"/>
                    <a:gd name="connsiteY32" fmla="*/ 540773 h 656844"/>
                    <a:gd name="connsiteX33" fmla="*/ 372294 w 421686"/>
                    <a:gd name="connsiteY33" fmla="*/ 548590 h 656844"/>
                    <a:gd name="connsiteX34" fmla="*/ 394179 w 421686"/>
                    <a:gd name="connsiteY34" fmla="*/ 556406 h 656844"/>
                    <a:gd name="connsiteX35" fmla="*/ 394179 w 421686"/>
                    <a:gd name="connsiteY35" fmla="*/ 565785 h 656844"/>
                    <a:gd name="connsiteX36" fmla="*/ 403559 w 421686"/>
                    <a:gd name="connsiteY36" fmla="*/ 572038 h 656844"/>
                    <a:gd name="connsiteX37" fmla="*/ 397306 w 421686"/>
                    <a:gd name="connsiteY37" fmla="*/ 581418 h 656844"/>
                    <a:gd name="connsiteX38" fmla="*/ 405122 w 421686"/>
                    <a:gd name="connsiteY38" fmla="*/ 598614 h 656844"/>
                    <a:gd name="connsiteX39" fmla="*/ 407802 w 421686"/>
                    <a:gd name="connsiteY39" fmla="*/ 597497 h 656844"/>
                    <a:gd name="connsiteX40" fmla="*/ 417628 w 421686"/>
                    <a:gd name="connsiteY40" fmla="*/ 604866 h 656844"/>
                    <a:gd name="connsiteX41" fmla="*/ 412938 w 421686"/>
                    <a:gd name="connsiteY41" fmla="*/ 615809 h 656844"/>
                    <a:gd name="connsiteX42" fmla="*/ 421043 w 421686"/>
                    <a:gd name="connsiteY42" fmla="*/ 633176 h 656844"/>
                    <a:gd name="connsiteX43" fmla="*/ 421475 w 421686"/>
                    <a:gd name="connsiteY43" fmla="*/ 632419 h 656844"/>
                    <a:gd name="connsiteX44" fmla="*/ 421686 w 421686"/>
                    <a:gd name="connsiteY44" fmla="*/ 632841 h 656844"/>
                    <a:gd name="connsiteX45" fmla="*/ 410203 w 421686"/>
                    <a:gd name="connsiteY45" fmla="*/ 652936 h 656844"/>
                    <a:gd name="connsiteX46" fmla="*/ 400432 w 421686"/>
                    <a:gd name="connsiteY46" fmla="*/ 653913 h 656844"/>
                    <a:gd name="connsiteX47" fmla="*/ 394570 w 421686"/>
                    <a:gd name="connsiteY47" fmla="*/ 650982 h 656844"/>
                    <a:gd name="connsiteX48" fmla="*/ 379915 w 421686"/>
                    <a:gd name="connsiteY48" fmla="*/ 650005 h 656844"/>
                    <a:gd name="connsiteX49" fmla="*/ 375030 w 421686"/>
                    <a:gd name="connsiteY49" fmla="*/ 633395 h 656844"/>
                    <a:gd name="connsiteX50" fmla="*/ 363305 w 421686"/>
                    <a:gd name="connsiteY50" fmla="*/ 630465 h 656844"/>
                    <a:gd name="connsiteX51" fmla="*/ 344742 w 421686"/>
                    <a:gd name="connsiteY51" fmla="*/ 632419 h 656844"/>
                    <a:gd name="connsiteX52" fmla="*/ 334972 w 421686"/>
                    <a:gd name="connsiteY52" fmla="*/ 625579 h 656844"/>
                    <a:gd name="connsiteX53" fmla="*/ 320316 w 421686"/>
                    <a:gd name="connsiteY53" fmla="*/ 653913 h 656844"/>
                    <a:gd name="connsiteX54" fmla="*/ 286120 w 421686"/>
                    <a:gd name="connsiteY54" fmla="*/ 656844 h 656844"/>
                    <a:gd name="connsiteX55" fmla="*/ 269511 w 421686"/>
                    <a:gd name="connsiteY55" fmla="*/ 648051 h 656844"/>
                    <a:gd name="connsiteX56" fmla="*/ 234338 w 421686"/>
                    <a:gd name="connsiteY56" fmla="*/ 639258 h 656844"/>
                    <a:gd name="connsiteX57" fmla="*/ 231407 w 421686"/>
                    <a:gd name="connsiteY57" fmla="*/ 628510 h 656844"/>
                    <a:gd name="connsiteX58" fmla="*/ 224567 w 421686"/>
                    <a:gd name="connsiteY58" fmla="*/ 623625 h 656844"/>
                    <a:gd name="connsiteX59" fmla="*/ 217989 w 421686"/>
                    <a:gd name="connsiteY59" fmla="*/ 604831 h 656844"/>
                    <a:gd name="connsiteX60" fmla="*/ 235314 w 421686"/>
                    <a:gd name="connsiteY60" fmla="*/ 583567 h 656844"/>
                    <a:gd name="connsiteX61" fmla="*/ 206004 w 421686"/>
                    <a:gd name="connsiteY61" fmla="*/ 550348 h 656844"/>
                    <a:gd name="connsiteX62" fmla="*/ 196233 w 421686"/>
                    <a:gd name="connsiteY62" fmla="*/ 547417 h 656844"/>
                    <a:gd name="connsiteX63" fmla="*/ 196233 w 421686"/>
                    <a:gd name="connsiteY63" fmla="*/ 538624 h 656844"/>
                    <a:gd name="connsiteX64" fmla="*/ 188417 w 421686"/>
                    <a:gd name="connsiteY64" fmla="*/ 533739 h 656844"/>
                    <a:gd name="connsiteX65" fmla="*/ 190372 w 421686"/>
                    <a:gd name="connsiteY65" fmla="*/ 517130 h 656844"/>
                    <a:gd name="connsiteX66" fmla="*/ 169854 w 421686"/>
                    <a:gd name="connsiteY66" fmla="*/ 499543 h 656844"/>
                    <a:gd name="connsiteX67" fmla="*/ 169854 w 421686"/>
                    <a:gd name="connsiteY67" fmla="*/ 492704 h 656844"/>
                    <a:gd name="connsiteX68" fmla="*/ 163015 w 421686"/>
                    <a:gd name="connsiteY68" fmla="*/ 484887 h 656844"/>
                    <a:gd name="connsiteX69" fmla="*/ 139566 w 421686"/>
                    <a:gd name="connsiteY69" fmla="*/ 487818 h 656844"/>
                    <a:gd name="connsiteX70" fmla="*/ 150313 w 421686"/>
                    <a:gd name="connsiteY70" fmla="*/ 460462 h 656844"/>
                    <a:gd name="connsiteX71" fmla="*/ 139566 w 421686"/>
                    <a:gd name="connsiteY71" fmla="*/ 455577 h 656844"/>
                    <a:gd name="connsiteX72" fmla="*/ 132727 w 421686"/>
                    <a:gd name="connsiteY72" fmla="*/ 460462 h 656844"/>
                    <a:gd name="connsiteX73" fmla="*/ 125887 w 421686"/>
                    <a:gd name="connsiteY73" fmla="*/ 453622 h 656844"/>
                    <a:gd name="connsiteX74" fmla="*/ 118071 w 421686"/>
                    <a:gd name="connsiteY74" fmla="*/ 461439 h 656844"/>
                    <a:gd name="connsiteX75" fmla="*/ 121002 w 421686"/>
                    <a:gd name="connsiteY75" fmla="*/ 471209 h 656844"/>
                    <a:gd name="connsiteX76" fmla="*/ 113186 w 421686"/>
                    <a:gd name="connsiteY76" fmla="*/ 473163 h 656844"/>
                    <a:gd name="connsiteX77" fmla="*/ 115140 w 421686"/>
                    <a:gd name="connsiteY77" fmla="*/ 481957 h 656844"/>
                    <a:gd name="connsiteX78" fmla="*/ 126865 w 421686"/>
                    <a:gd name="connsiteY78" fmla="*/ 483911 h 656844"/>
                    <a:gd name="connsiteX79" fmla="*/ 123934 w 421686"/>
                    <a:gd name="connsiteY79" fmla="*/ 497589 h 656844"/>
                    <a:gd name="connsiteX80" fmla="*/ 104393 w 421686"/>
                    <a:gd name="connsiteY80" fmla="*/ 494658 h 656844"/>
                    <a:gd name="connsiteX81" fmla="*/ 82899 w 421686"/>
                    <a:gd name="connsiteY81" fmla="*/ 480002 h 656844"/>
                    <a:gd name="connsiteX82" fmla="*/ 66289 w 421686"/>
                    <a:gd name="connsiteY82" fmla="*/ 475117 h 656844"/>
                    <a:gd name="connsiteX83" fmla="*/ 72151 w 421686"/>
                    <a:gd name="connsiteY83" fmla="*/ 443852 h 656844"/>
                    <a:gd name="connsiteX84" fmla="*/ 58143 w 421686"/>
                    <a:gd name="connsiteY84" fmla="*/ 436849 h 656844"/>
                    <a:gd name="connsiteX85" fmla="*/ 91440 w 421686"/>
                    <a:gd name="connsiteY85" fmla="*/ 377853 h 656844"/>
                    <a:gd name="connsiteX0" fmla="*/ 0 w 421686"/>
                    <a:gd name="connsiteY0" fmla="*/ 286413 h 656844"/>
                    <a:gd name="connsiteX1" fmla="*/ 58143 w 421686"/>
                    <a:gd name="connsiteY1" fmla="*/ 86509 h 656844"/>
                    <a:gd name="connsiteX2" fmla="*/ 0 w 421686"/>
                    <a:gd name="connsiteY2" fmla="*/ 286413 h 656844"/>
                    <a:gd name="connsiteX3" fmla="*/ 58143 w 421686"/>
                    <a:gd name="connsiteY3" fmla="*/ 0 h 656844"/>
                    <a:gd name="connsiteX4" fmla="*/ 64335 w 421686"/>
                    <a:gd name="connsiteY4" fmla="*/ 3538 h 656844"/>
                    <a:gd name="connsiteX5" fmla="*/ 64459 w 421686"/>
                    <a:gd name="connsiteY5" fmla="*/ 8384 h 656844"/>
                    <a:gd name="connsiteX6" fmla="*/ 58143 w 421686"/>
                    <a:gd name="connsiteY6" fmla="*/ 16384 h 656844"/>
                    <a:gd name="connsiteX7" fmla="*/ 58143 w 421686"/>
                    <a:gd name="connsiteY7" fmla="*/ 0 h 656844"/>
                    <a:gd name="connsiteX8" fmla="*/ 87784 w 421686"/>
                    <a:gd name="connsiteY8" fmla="*/ 112445 h 656844"/>
                    <a:gd name="connsiteX9" fmla="*/ 90910 w 421686"/>
                    <a:gd name="connsiteY9" fmla="*/ 143709 h 656844"/>
                    <a:gd name="connsiteX10" fmla="*/ 148750 w 421686"/>
                    <a:gd name="connsiteY10" fmla="*/ 151526 h 656844"/>
                    <a:gd name="connsiteX11" fmla="*/ 186268 w 421686"/>
                    <a:gd name="connsiteY11" fmla="*/ 162468 h 656844"/>
                    <a:gd name="connsiteX12" fmla="*/ 200337 w 421686"/>
                    <a:gd name="connsiteY12" fmla="*/ 170285 h 656844"/>
                    <a:gd name="connsiteX13" fmla="*/ 211280 w 421686"/>
                    <a:gd name="connsiteY13" fmla="*/ 164032 h 656844"/>
                    <a:gd name="connsiteX14" fmla="*/ 226912 w 421686"/>
                    <a:gd name="connsiteY14" fmla="*/ 159342 h 656844"/>
                    <a:gd name="connsiteX15" fmla="*/ 242545 w 421686"/>
                    <a:gd name="connsiteY15" fmla="*/ 167158 h 656844"/>
                    <a:gd name="connsiteX16" fmla="*/ 243877 w 421686"/>
                    <a:gd name="connsiteY16" fmla="*/ 165926 h 656844"/>
                    <a:gd name="connsiteX17" fmla="*/ 244108 w 421686"/>
                    <a:gd name="connsiteY17" fmla="*/ 167158 h 656844"/>
                    <a:gd name="connsiteX18" fmla="*/ 273810 w 421686"/>
                    <a:gd name="connsiteY18" fmla="*/ 199986 h 656844"/>
                    <a:gd name="connsiteX19" fmla="*/ 281626 w 421686"/>
                    <a:gd name="connsiteY19" fmla="*/ 221872 h 656844"/>
                    <a:gd name="connsiteX20" fmla="*/ 305075 w 421686"/>
                    <a:gd name="connsiteY20" fmla="*/ 220308 h 656844"/>
                    <a:gd name="connsiteX21" fmla="*/ 281626 w 421686"/>
                    <a:gd name="connsiteY21" fmla="*/ 268769 h 656844"/>
                    <a:gd name="connsiteX22" fmla="*/ 301948 w 421686"/>
                    <a:gd name="connsiteY22" fmla="*/ 318793 h 656844"/>
                    <a:gd name="connsiteX23" fmla="*/ 287879 w 421686"/>
                    <a:gd name="connsiteY23" fmla="*/ 389139 h 656844"/>
                    <a:gd name="connsiteX24" fmla="*/ 276936 w 421686"/>
                    <a:gd name="connsiteY24" fmla="*/ 398518 h 656844"/>
                    <a:gd name="connsiteX25" fmla="*/ 291005 w 421686"/>
                    <a:gd name="connsiteY25" fmla="*/ 426657 h 656844"/>
                    <a:gd name="connsiteX26" fmla="*/ 284752 w 421686"/>
                    <a:gd name="connsiteY26" fmla="*/ 440726 h 656844"/>
                    <a:gd name="connsiteX27" fmla="*/ 295695 w 421686"/>
                    <a:gd name="connsiteY27" fmla="*/ 445416 h 656844"/>
                    <a:gd name="connsiteX28" fmla="*/ 301948 w 421686"/>
                    <a:gd name="connsiteY28" fmla="*/ 459485 h 656844"/>
                    <a:gd name="connsiteX29" fmla="*/ 314454 w 421686"/>
                    <a:gd name="connsiteY29" fmla="*/ 473554 h 656844"/>
                    <a:gd name="connsiteX30" fmla="*/ 306638 w 421686"/>
                    <a:gd name="connsiteY30" fmla="*/ 515762 h 656844"/>
                    <a:gd name="connsiteX31" fmla="*/ 325397 w 421686"/>
                    <a:gd name="connsiteY31" fmla="*/ 529831 h 656844"/>
                    <a:gd name="connsiteX32" fmla="*/ 350409 w 421686"/>
                    <a:gd name="connsiteY32" fmla="*/ 520451 h 656844"/>
                    <a:gd name="connsiteX33" fmla="*/ 351972 w 421686"/>
                    <a:gd name="connsiteY33" fmla="*/ 540773 h 656844"/>
                    <a:gd name="connsiteX34" fmla="*/ 372294 w 421686"/>
                    <a:gd name="connsiteY34" fmla="*/ 548590 h 656844"/>
                    <a:gd name="connsiteX35" fmla="*/ 394179 w 421686"/>
                    <a:gd name="connsiteY35" fmla="*/ 556406 h 656844"/>
                    <a:gd name="connsiteX36" fmla="*/ 394179 w 421686"/>
                    <a:gd name="connsiteY36" fmla="*/ 565785 h 656844"/>
                    <a:gd name="connsiteX37" fmla="*/ 403559 w 421686"/>
                    <a:gd name="connsiteY37" fmla="*/ 572038 h 656844"/>
                    <a:gd name="connsiteX38" fmla="*/ 397306 w 421686"/>
                    <a:gd name="connsiteY38" fmla="*/ 581418 h 656844"/>
                    <a:gd name="connsiteX39" fmla="*/ 405122 w 421686"/>
                    <a:gd name="connsiteY39" fmla="*/ 598614 h 656844"/>
                    <a:gd name="connsiteX40" fmla="*/ 407802 w 421686"/>
                    <a:gd name="connsiteY40" fmla="*/ 597497 h 656844"/>
                    <a:gd name="connsiteX41" fmla="*/ 417628 w 421686"/>
                    <a:gd name="connsiteY41" fmla="*/ 604866 h 656844"/>
                    <a:gd name="connsiteX42" fmla="*/ 412938 w 421686"/>
                    <a:gd name="connsiteY42" fmla="*/ 615809 h 656844"/>
                    <a:gd name="connsiteX43" fmla="*/ 421043 w 421686"/>
                    <a:gd name="connsiteY43" fmla="*/ 633176 h 656844"/>
                    <a:gd name="connsiteX44" fmla="*/ 421475 w 421686"/>
                    <a:gd name="connsiteY44" fmla="*/ 632419 h 656844"/>
                    <a:gd name="connsiteX45" fmla="*/ 421686 w 421686"/>
                    <a:gd name="connsiteY45" fmla="*/ 632841 h 656844"/>
                    <a:gd name="connsiteX46" fmla="*/ 410203 w 421686"/>
                    <a:gd name="connsiteY46" fmla="*/ 652936 h 656844"/>
                    <a:gd name="connsiteX47" fmla="*/ 400432 w 421686"/>
                    <a:gd name="connsiteY47" fmla="*/ 653913 h 656844"/>
                    <a:gd name="connsiteX48" fmla="*/ 394570 w 421686"/>
                    <a:gd name="connsiteY48" fmla="*/ 650982 h 656844"/>
                    <a:gd name="connsiteX49" fmla="*/ 379915 w 421686"/>
                    <a:gd name="connsiteY49" fmla="*/ 650005 h 656844"/>
                    <a:gd name="connsiteX50" fmla="*/ 375030 w 421686"/>
                    <a:gd name="connsiteY50" fmla="*/ 633395 h 656844"/>
                    <a:gd name="connsiteX51" fmla="*/ 363305 w 421686"/>
                    <a:gd name="connsiteY51" fmla="*/ 630465 h 656844"/>
                    <a:gd name="connsiteX52" fmla="*/ 344742 w 421686"/>
                    <a:gd name="connsiteY52" fmla="*/ 632419 h 656844"/>
                    <a:gd name="connsiteX53" fmla="*/ 334972 w 421686"/>
                    <a:gd name="connsiteY53" fmla="*/ 625579 h 656844"/>
                    <a:gd name="connsiteX54" fmla="*/ 320316 w 421686"/>
                    <a:gd name="connsiteY54" fmla="*/ 653913 h 656844"/>
                    <a:gd name="connsiteX55" fmla="*/ 286120 w 421686"/>
                    <a:gd name="connsiteY55" fmla="*/ 656844 h 656844"/>
                    <a:gd name="connsiteX56" fmla="*/ 269511 w 421686"/>
                    <a:gd name="connsiteY56" fmla="*/ 648051 h 656844"/>
                    <a:gd name="connsiteX57" fmla="*/ 234338 w 421686"/>
                    <a:gd name="connsiteY57" fmla="*/ 639258 h 656844"/>
                    <a:gd name="connsiteX58" fmla="*/ 231407 w 421686"/>
                    <a:gd name="connsiteY58" fmla="*/ 628510 h 656844"/>
                    <a:gd name="connsiteX59" fmla="*/ 224567 w 421686"/>
                    <a:gd name="connsiteY59" fmla="*/ 623625 h 656844"/>
                    <a:gd name="connsiteX60" fmla="*/ 217989 w 421686"/>
                    <a:gd name="connsiteY60" fmla="*/ 604831 h 656844"/>
                    <a:gd name="connsiteX61" fmla="*/ 235314 w 421686"/>
                    <a:gd name="connsiteY61" fmla="*/ 583567 h 656844"/>
                    <a:gd name="connsiteX62" fmla="*/ 206004 w 421686"/>
                    <a:gd name="connsiteY62" fmla="*/ 550348 h 656844"/>
                    <a:gd name="connsiteX63" fmla="*/ 196233 w 421686"/>
                    <a:gd name="connsiteY63" fmla="*/ 547417 h 656844"/>
                    <a:gd name="connsiteX64" fmla="*/ 196233 w 421686"/>
                    <a:gd name="connsiteY64" fmla="*/ 538624 h 656844"/>
                    <a:gd name="connsiteX65" fmla="*/ 188417 w 421686"/>
                    <a:gd name="connsiteY65" fmla="*/ 533739 h 656844"/>
                    <a:gd name="connsiteX66" fmla="*/ 190372 w 421686"/>
                    <a:gd name="connsiteY66" fmla="*/ 517130 h 656844"/>
                    <a:gd name="connsiteX67" fmla="*/ 169854 w 421686"/>
                    <a:gd name="connsiteY67" fmla="*/ 499543 h 656844"/>
                    <a:gd name="connsiteX68" fmla="*/ 169854 w 421686"/>
                    <a:gd name="connsiteY68" fmla="*/ 492704 h 656844"/>
                    <a:gd name="connsiteX69" fmla="*/ 163015 w 421686"/>
                    <a:gd name="connsiteY69" fmla="*/ 484887 h 656844"/>
                    <a:gd name="connsiteX70" fmla="*/ 139566 w 421686"/>
                    <a:gd name="connsiteY70" fmla="*/ 487818 h 656844"/>
                    <a:gd name="connsiteX71" fmla="*/ 150313 w 421686"/>
                    <a:gd name="connsiteY71" fmla="*/ 460462 h 656844"/>
                    <a:gd name="connsiteX72" fmla="*/ 139566 w 421686"/>
                    <a:gd name="connsiteY72" fmla="*/ 455577 h 656844"/>
                    <a:gd name="connsiteX73" fmla="*/ 132727 w 421686"/>
                    <a:gd name="connsiteY73" fmla="*/ 460462 h 656844"/>
                    <a:gd name="connsiteX74" fmla="*/ 125887 w 421686"/>
                    <a:gd name="connsiteY74" fmla="*/ 453622 h 656844"/>
                    <a:gd name="connsiteX75" fmla="*/ 118071 w 421686"/>
                    <a:gd name="connsiteY75" fmla="*/ 461439 h 656844"/>
                    <a:gd name="connsiteX76" fmla="*/ 121002 w 421686"/>
                    <a:gd name="connsiteY76" fmla="*/ 471209 h 656844"/>
                    <a:gd name="connsiteX77" fmla="*/ 113186 w 421686"/>
                    <a:gd name="connsiteY77" fmla="*/ 473163 h 656844"/>
                    <a:gd name="connsiteX78" fmla="*/ 115140 w 421686"/>
                    <a:gd name="connsiteY78" fmla="*/ 481957 h 656844"/>
                    <a:gd name="connsiteX79" fmla="*/ 126865 w 421686"/>
                    <a:gd name="connsiteY79" fmla="*/ 483911 h 656844"/>
                    <a:gd name="connsiteX80" fmla="*/ 123934 w 421686"/>
                    <a:gd name="connsiteY80" fmla="*/ 497589 h 656844"/>
                    <a:gd name="connsiteX81" fmla="*/ 104393 w 421686"/>
                    <a:gd name="connsiteY81" fmla="*/ 494658 h 656844"/>
                    <a:gd name="connsiteX82" fmla="*/ 82899 w 421686"/>
                    <a:gd name="connsiteY82" fmla="*/ 480002 h 656844"/>
                    <a:gd name="connsiteX83" fmla="*/ 66289 w 421686"/>
                    <a:gd name="connsiteY83" fmla="*/ 475117 h 656844"/>
                    <a:gd name="connsiteX84" fmla="*/ 72151 w 421686"/>
                    <a:gd name="connsiteY84" fmla="*/ 443852 h 656844"/>
                    <a:gd name="connsiteX85" fmla="*/ 58143 w 421686"/>
                    <a:gd name="connsiteY85" fmla="*/ 436849 h 656844"/>
                    <a:gd name="connsiteX0" fmla="*/ 0 w 363543"/>
                    <a:gd name="connsiteY0" fmla="*/ 0 h 656844"/>
                    <a:gd name="connsiteX1" fmla="*/ 6192 w 363543"/>
                    <a:gd name="connsiteY1" fmla="*/ 3538 h 656844"/>
                    <a:gd name="connsiteX2" fmla="*/ 6316 w 363543"/>
                    <a:gd name="connsiteY2" fmla="*/ 8384 h 656844"/>
                    <a:gd name="connsiteX3" fmla="*/ 0 w 363543"/>
                    <a:gd name="connsiteY3" fmla="*/ 16384 h 656844"/>
                    <a:gd name="connsiteX4" fmla="*/ 0 w 363543"/>
                    <a:gd name="connsiteY4" fmla="*/ 0 h 656844"/>
                    <a:gd name="connsiteX5" fmla="*/ 29641 w 363543"/>
                    <a:gd name="connsiteY5" fmla="*/ 112445 h 656844"/>
                    <a:gd name="connsiteX6" fmla="*/ 32767 w 363543"/>
                    <a:gd name="connsiteY6" fmla="*/ 143709 h 656844"/>
                    <a:gd name="connsiteX7" fmla="*/ 90607 w 363543"/>
                    <a:gd name="connsiteY7" fmla="*/ 151526 h 656844"/>
                    <a:gd name="connsiteX8" fmla="*/ 128125 w 363543"/>
                    <a:gd name="connsiteY8" fmla="*/ 162468 h 656844"/>
                    <a:gd name="connsiteX9" fmla="*/ 142194 w 363543"/>
                    <a:gd name="connsiteY9" fmla="*/ 170285 h 656844"/>
                    <a:gd name="connsiteX10" fmla="*/ 153137 w 363543"/>
                    <a:gd name="connsiteY10" fmla="*/ 164032 h 656844"/>
                    <a:gd name="connsiteX11" fmla="*/ 168769 w 363543"/>
                    <a:gd name="connsiteY11" fmla="*/ 159342 h 656844"/>
                    <a:gd name="connsiteX12" fmla="*/ 184402 w 363543"/>
                    <a:gd name="connsiteY12" fmla="*/ 167158 h 656844"/>
                    <a:gd name="connsiteX13" fmla="*/ 185734 w 363543"/>
                    <a:gd name="connsiteY13" fmla="*/ 165926 h 656844"/>
                    <a:gd name="connsiteX14" fmla="*/ 185965 w 363543"/>
                    <a:gd name="connsiteY14" fmla="*/ 167158 h 656844"/>
                    <a:gd name="connsiteX15" fmla="*/ 215667 w 363543"/>
                    <a:gd name="connsiteY15" fmla="*/ 199986 h 656844"/>
                    <a:gd name="connsiteX16" fmla="*/ 223483 w 363543"/>
                    <a:gd name="connsiteY16" fmla="*/ 221872 h 656844"/>
                    <a:gd name="connsiteX17" fmla="*/ 246932 w 363543"/>
                    <a:gd name="connsiteY17" fmla="*/ 220308 h 656844"/>
                    <a:gd name="connsiteX18" fmla="*/ 223483 w 363543"/>
                    <a:gd name="connsiteY18" fmla="*/ 268769 h 656844"/>
                    <a:gd name="connsiteX19" fmla="*/ 243805 w 363543"/>
                    <a:gd name="connsiteY19" fmla="*/ 318793 h 656844"/>
                    <a:gd name="connsiteX20" fmla="*/ 229736 w 363543"/>
                    <a:gd name="connsiteY20" fmla="*/ 389139 h 656844"/>
                    <a:gd name="connsiteX21" fmla="*/ 218793 w 363543"/>
                    <a:gd name="connsiteY21" fmla="*/ 398518 h 656844"/>
                    <a:gd name="connsiteX22" fmla="*/ 232862 w 363543"/>
                    <a:gd name="connsiteY22" fmla="*/ 426657 h 656844"/>
                    <a:gd name="connsiteX23" fmla="*/ 226609 w 363543"/>
                    <a:gd name="connsiteY23" fmla="*/ 440726 h 656844"/>
                    <a:gd name="connsiteX24" fmla="*/ 237552 w 363543"/>
                    <a:gd name="connsiteY24" fmla="*/ 445416 h 656844"/>
                    <a:gd name="connsiteX25" fmla="*/ 243805 w 363543"/>
                    <a:gd name="connsiteY25" fmla="*/ 459485 h 656844"/>
                    <a:gd name="connsiteX26" fmla="*/ 256311 w 363543"/>
                    <a:gd name="connsiteY26" fmla="*/ 473554 h 656844"/>
                    <a:gd name="connsiteX27" fmla="*/ 248495 w 363543"/>
                    <a:gd name="connsiteY27" fmla="*/ 515762 h 656844"/>
                    <a:gd name="connsiteX28" fmla="*/ 267254 w 363543"/>
                    <a:gd name="connsiteY28" fmla="*/ 529831 h 656844"/>
                    <a:gd name="connsiteX29" fmla="*/ 292266 w 363543"/>
                    <a:gd name="connsiteY29" fmla="*/ 520451 h 656844"/>
                    <a:gd name="connsiteX30" fmla="*/ 293829 w 363543"/>
                    <a:gd name="connsiteY30" fmla="*/ 540773 h 656844"/>
                    <a:gd name="connsiteX31" fmla="*/ 314151 w 363543"/>
                    <a:gd name="connsiteY31" fmla="*/ 548590 h 656844"/>
                    <a:gd name="connsiteX32" fmla="*/ 336036 w 363543"/>
                    <a:gd name="connsiteY32" fmla="*/ 556406 h 656844"/>
                    <a:gd name="connsiteX33" fmla="*/ 336036 w 363543"/>
                    <a:gd name="connsiteY33" fmla="*/ 565785 h 656844"/>
                    <a:gd name="connsiteX34" fmla="*/ 345416 w 363543"/>
                    <a:gd name="connsiteY34" fmla="*/ 572038 h 656844"/>
                    <a:gd name="connsiteX35" fmla="*/ 339163 w 363543"/>
                    <a:gd name="connsiteY35" fmla="*/ 581418 h 656844"/>
                    <a:gd name="connsiteX36" fmla="*/ 346979 w 363543"/>
                    <a:gd name="connsiteY36" fmla="*/ 598614 h 656844"/>
                    <a:gd name="connsiteX37" fmla="*/ 349659 w 363543"/>
                    <a:gd name="connsiteY37" fmla="*/ 597497 h 656844"/>
                    <a:gd name="connsiteX38" fmla="*/ 359485 w 363543"/>
                    <a:gd name="connsiteY38" fmla="*/ 604866 h 656844"/>
                    <a:gd name="connsiteX39" fmla="*/ 354795 w 363543"/>
                    <a:gd name="connsiteY39" fmla="*/ 615809 h 656844"/>
                    <a:gd name="connsiteX40" fmla="*/ 362900 w 363543"/>
                    <a:gd name="connsiteY40" fmla="*/ 633176 h 656844"/>
                    <a:gd name="connsiteX41" fmla="*/ 363332 w 363543"/>
                    <a:gd name="connsiteY41" fmla="*/ 632419 h 656844"/>
                    <a:gd name="connsiteX42" fmla="*/ 363543 w 363543"/>
                    <a:gd name="connsiteY42" fmla="*/ 632841 h 656844"/>
                    <a:gd name="connsiteX43" fmla="*/ 352060 w 363543"/>
                    <a:gd name="connsiteY43" fmla="*/ 652936 h 656844"/>
                    <a:gd name="connsiteX44" fmla="*/ 342289 w 363543"/>
                    <a:gd name="connsiteY44" fmla="*/ 653913 h 656844"/>
                    <a:gd name="connsiteX45" fmla="*/ 336427 w 363543"/>
                    <a:gd name="connsiteY45" fmla="*/ 650982 h 656844"/>
                    <a:gd name="connsiteX46" fmla="*/ 321772 w 363543"/>
                    <a:gd name="connsiteY46" fmla="*/ 650005 h 656844"/>
                    <a:gd name="connsiteX47" fmla="*/ 316887 w 363543"/>
                    <a:gd name="connsiteY47" fmla="*/ 633395 h 656844"/>
                    <a:gd name="connsiteX48" fmla="*/ 305162 w 363543"/>
                    <a:gd name="connsiteY48" fmla="*/ 630465 h 656844"/>
                    <a:gd name="connsiteX49" fmla="*/ 286599 w 363543"/>
                    <a:gd name="connsiteY49" fmla="*/ 632419 h 656844"/>
                    <a:gd name="connsiteX50" fmla="*/ 276829 w 363543"/>
                    <a:gd name="connsiteY50" fmla="*/ 625579 h 656844"/>
                    <a:gd name="connsiteX51" fmla="*/ 262173 w 363543"/>
                    <a:gd name="connsiteY51" fmla="*/ 653913 h 656844"/>
                    <a:gd name="connsiteX52" fmla="*/ 227977 w 363543"/>
                    <a:gd name="connsiteY52" fmla="*/ 656844 h 656844"/>
                    <a:gd name="connsiteX53" fmla="*/ 211368 w 363543"/>
                    <a:gd name="connsiteY53" fmla="*/ 648051 h 656844"/>
                    <a:gd name="connsiteX54" fmla="*/ 176195 w 363543"/>
                    <a:gd name="connsiteY54" fmla="*/ 639258 h 656844"/>
                    <a:gd name="connsiteX55" fmla="*/ 173264 w 363543"/>
                    <a:gd name="connsiteY55" fmla="*/ 628510 h 656844"/>
                    <a:gd name="connsiteX56" fmla="*/ 166424 w 363543"/>
                    <a:gd name="connsiteY56" fmla="*/ 623625 h 656844"/>
                    <a:gd name="connsiteX57" fmla="*/ 159846 w 363543"/>
                    <a:gd name="connsiteY57" fmla="*/ 604831 h 656844"/>
                    <a:gd name="connsiteX58" fmla="*/ 177171 w 363543"/>
                    <a:gd name="connsiteY58" fmla="*/ 583567 h 656844"/>
                    <a:gd name="connsiteX59" fmla="*/ 147861 w 363543"/>
                    <a:gd name="connsiteY59" fmla="*/ 550348 h 656844"/>
                    <a:gd name="connsiteX60" fmla="*/ 138090 w 363543"/>
                    <a:gd name="connsiteY60" fmla="*/ 547417 h 656844"/>
                    <a:gd name="connsiteX61" fmla="*/ 138090 w 363543"/>
                    <a:gd name="connsiteY61" fmla="*/ 538624 h 656844"/>
                    <a:gd name="connsiteX62" fmla="*/ 130274 w 363543"/>
                    <a:gd name="connsiteY62" fmla="*/ 533739 h 656844"/>
                    <a:gd name="connsiteX63" fmla="*/ 132229 w 363543"/>
                    <a:gd name="connsiteY63" fmla="*/ 517130 h 656844"/>
                    <a:gd name="connsiteX64" fmla="*/ 111711 w 363543"/>
                    <a:gd name="connsiteY64" fmla="*/ 499543 h 656844"/>
                    <a:gd name="connsiteX65" fmla="*/ 111711 w 363543"/>
                    <a:gd name="connsiteY65" fmla="*/ 492704 h 656844"/>
                    <a:gd name="connsiteX66" fmla="*/ 104872 w 363543"/>
                    <a:gd name="connsiteY66" fmla="*/ 484887 h 656844"/>
                    <a:gd name="connsiteX67" fmla="*/ 81423 w 363543"/>
                    <a:gd name="connsiteY67" fmla="*/ 487818 h 656844"/>
                    <a:gd name="connsiteX68" fmla="*/ 92170 w 363543"/>
                    <a:gd name="connsiteY68" fmla="*/ 460462 h 656844"/>
                    <a:gd name="connsiteX69" fmla="*/ 81423 w 363543"/>
                    <a:gd name="connsiteY69" fmla="*/ 455577 h 656844"/>
                    <a:gd name="connsiteX70" fmla="*/ 74584 w 363543"/>
                    <a:gd name="connsiteY70" fmla="*/ 460462 h 656844"/>
                    <a:gd name="connsiteX71" fmla="*/ 67744 w 363543"/>
                    <a:gd name="connsiteY71" fmla="*/ 453622 h 656844"/>
                    <a:gd name="connsiteX72" fmla="*/ 59928 w 363543"/>
                    <a:gd name="connsiteY72" fmla="*/ 461439 h 656844"/>
                    <a:gd name="connsiteX73" fmla="*/ 62859 w 363543"/>
                    <a:gd name="connsiteY73" fmla="*/ 471209 h 656844"/>
                    <a:gd name="connsiteX74" fmla="*/ 55043 w 363543"/>
                    <a:gd name="connsiteY74" fmla="*/ 473163 h 656844"/>
                    <a:gd name="connsiteX75" fmla="*/ 56997 w 363543"/>
                    <a:gd name="connsiteY75" fmla="*/ 481957 h 656844"/>
                    <a:gd name="connsiteX76" fmla="*/ 68722 w 363543"/>
                    <a:gd name="connsiteY76" fmla="*/ 483911 h 656844"/>
                    <a:gd name="connsiteX77" fmla="*/ 65791 w 363543"/>
                    <a:gd name="connsiteY77" fmla="*/ 497589 h 656844"/>
                    <a:gd name="connsiteX78" fmla="*/ 46250 w 363543"/>
                    <a:gd name="connsiteY78" fmla="*/ 494658 h 656844"/>
                    <a:gd name="connsiteX79" fmla="*/ 24756 w 363543"/>
                    <a:gd name="connsiteY79" fmla="*/ 480002 h 656844"/>
                    <a:gd name="connsiteX80" fmla="*/ 8146 w 363543"/>
                    <a:gd name="connsiteY80" fmla="*/ 475117 h 656844"/>
                    <a:gd name="connsiteX81" fmla="*/ 14008 w 363543"/>
                    <a:gd name="connsiteY81" fmla="*/ 443852 h 656844"/>
                    <a:gd name="connsiteX82" fmla="*/ 0 w 363543"/>
                    <a:gd name="connsiteY82" fmla="*/ 436849 h 656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</a:cxnLst>
                  <a:rect l="l" t="t" r="r" b="b"/>
                  <a:pathLst>
                    <a:path w="363543" h="656844">
                      <a:moveTo>
                        <a:pt x="0" y="0"/>
                      </a:moveTo>
                      <a:lnTo>
                        <a:pt x="6192" y="3538"/>
                      </a:lnTo>
                      <a:cubicBezTo>
                        <a:pt x="6233" y="5153"/>
                        <a:pt x="6275" y="6769"/>
                        <a:pt x="6316" y="8384"/>
                      </a:cubicBezTo>
                      <a:lnTo>
                        <a:pt x="0" y="16384"/>
                      </a:lnTo>
                      <a:lnTo>
                        <a:pt x="0" y="0"/>
                      </a:lnTo>
                      <a:cubicBezTo>
                        <a:pt x="9880" y="95154"/>
                        <a:pt x="19761" y="103800"/>
                        <a:pt x="29641" y="112445"/>
                      </a:cubicBezTo>
                      <a:lnTo>
                        <a:pt x="32767" y="143709"/>
                      </a:lnTo>
                      <a:lnTo>
                        <a:pt x="90607" y="151526"/>
                      </a:lnTo>
                      <a:lnTo>
                        <a:pt x="128125" y="162468"/>
                      </a:lnTo>
                      <a:lnTo>
                        <a:pt x="142194" y="170285"/>
                      </a:lnTo>
                      <a:lnTo>
                        <a:pt x="153137" y="164032"/>
                      </a:lnTo>
                      <a:lnTo>
                        <a:pt x="168769" y="159342"/>
                      </a:lnTo>
                      <a:lnTo>
                        <a:pt x="184402" y="167158"/>
                      </a:lnTo>
                      <a:lnTo>
                        <a:pt x="185734" y="165926"/>
                      </a:lnTo>
                      <a:lnTo>
                        <a:pt x="185965" y="167158"/>
                      </a:lnTo>
                      <a:lnTo>
                        <a:pt x="215667" y="199986"/>
                      </a:lnTo>
                      <a:lnTo>
                        <a:pt x="223483" y="221872"/>
                      </a:lnTo>
                      <a:lnTo>
                        <a:pt x="246932" y="220308"/>
                      </a:lnTo>
                      <a:lnTo>
                        <a:pt x="223483" y="268769"/>
                      </a:lnTo>
                      <a:lnTo>
                        <a:pt x="243805" y="318793"/>
                      </a:lnTo>
                      <a:lnTo>
                        <a:pt x="229736" y="389139"/>
                      </a:lnTo>
                      <a:lnTo>
                        <a:pt x="218793" y="398518"/>
                      </a:lnTo>
                      <a:lnTo>
                        <a:pt x="232862" y="426657"/>
                      </a:lnTo>
                      <a:lnTo>
                        <a:pt x="226609" y="440726"/>
                      </a:lnTo>
                      <a:lnTo>
                        <a:pt x="237552" y="445416"/>
                      </a:lnTo>
                      <a:lnTo>
                        <a:pt x="243805" y="459485"/>
                      </a:lnTo>
                      <a:lnTo>
                        <a:pt x="256311" y="473554"/>
                      </a:lnTo>
                      <a:lnTo>
                        <a:pt x="248495" y="515762"/>
                      </a:lnTo>
                      <a:lnTo>
                        <a:pt x="267254" y="529831"/>
                      </a:lnTo>
                      <a:lnTo>
                        <a:pt x="292266" y="520451"/>
                      </a:lnTo>
                      <a:lnTo>
                        <a:pt x="293829" y="540773"/>
                      </a:lnTo>
                      <a:lnTo>
                        <a:pt x="314151" y="548590"/>
                      </a:lnTo>
                      <a:lnTo>
                        <a:pt x="336036" y="556406"/>
                      </a:lnTo>
                      <a:lnTo>
                        <a:pt x="336036" y="565785"/>
                      </a:lnTo>
                      <a:lnTo>
                        <a:pt x="345416" y="572038"/>
                      </a:lnTo>
                      <a:lnTo>
                        <a:pt x="339163" y="581418"/>
                      </a:lnTo>
                      <a:lnTo>
                        <a:pt x="346979" y="598614"/>
                      </a:lnTo>
                      <a:lnTo>
                        <a:pt x="349659" y="597497"/>
                      </a:lnTo>
                      <a:lnTo>
                        <a:pt x="359485" y="604866"/>
                      </a:lnTo>
                      <a:lnTo>
                        <a:pt x="354795" y="615809"/>
                      </a:lnTo>
                      <a:lnTo>
                        <a:pt x="362900" y="633176"/>
                      </a:lnTo>
                      <a:lnTo>
                        <a:pt x="363332" y="632419"/>
                      </a:lnTo>
                      <a:cubicBezTo>
                        <a:pt x="363402" y="632560"/>
                        <a:pt x="363473" y="632700"/>
                        <a:pt x="363543" y="632841"/>
                      </a:cubicBezTo>
                      <a:lnTo>
                        <a:pt x="352060" y="652936"/>
                      </a:lnTo>
                      <a:lnTo>
                        <a:pt x="342289" y="653913"/>
                      </a:lnTo>
                      <a:lnTo>
                        <a:pt x="336427" y="650982"/>
                      </a:lnTo>
                      <a:lnTo>
                        <a:pt x="321772" y="650005"/>
                      </a:lnTo>
                      <a:lnTo>
                        <a:pt x="316887" y="633395"/>
                      </a:lnTo>
                      <a:lnTo>
                        <a:pt x="305162" y="630465"/>
                      </a:lnTo>
                      <a:lnTo>
                        <a:pt x="286599" y="632419"/>
                      </a:lnTo>
                      <a:lnTo>
                        <a:pt x="276829" y="625579"/>
                      </a:lnTo>
                      <a:lnTo>
                        <a:pt x="262173" y="653913"/>
                      </a:lnTo>
                      <a:lnTo>
                        <a:pt x="227977" y="656844"/>
                      </a:lnTo>
                      <a:lnTo>
                        <a:pt x="211368" y="648051"/>
                      </a:lnTo>
                      <a:lnTo>
                        <a:pt x="176195" y="639258"/>
                      </a:lnTo>
                      <a:lnTo>
                        <a:pt x="173264" y="628510"/>
                      </a:lnTo>
                      <a:lnTo>
                        <a:pt x="166424" y="623625"/>
                      </a:lnTo>
                      <a:lnTo>
                        <a:pt x="159846" y="604831"/>
                      </a:lnTo>
                      <a:lnTo>
                        <a:pt x="177171" y="583567"/>
                      </a:lnTo>
                      <a:lnTo>
                        <a:pt x="147861" y="550348"/>
                      </a:lnTo>
                      <a:lnTo>
                        <a:pt x="138090" y="547417"/>
                      </a:lnTo>
                      <a:lnTo>
                        <a:pt x="138090" y="538624"/>
                      </a:lnTo>
                      <a:lnTo>
                        <a:pt x="130274" y="533739"/>
                      </a:lnTo>
                      <a:lnTo>
                        <a:pt x="132229" y="517130"/>
                      </a:lnTo>
                      <a:lnTo>
                        <a:pt x="111711" y="499543"/>
                      </a:lnTo>
                      <a:lnTo>
                        <a:pt x="111711" y="492704"/>
                      </a:lnTo>
                      <a:lnTo>
                        <a:pt x="104872" y="484887"/>
                      </a:lnTo>
                      <a:lnTo>
                        <a:pt x="81423" y="487818"/>
                      </a:lnTo>
                      <a:lnTo>
                        <a:pt x="92170" y="460462"/>
                      </a:lnTo>
                      <a:lnTo>
                        <a:pt x="81423" y="455577"/>
                      </a:lnTo>
                      <a:lnTo>
                        <a:pt x="74584" y="460462"/>
                      </a:lnTo>
                      <a:lnTo>
                        <a:pt x="67744" y="453622"/>
                      </a:lnTo>
                      <a:lnTo>
                        <a:pt x="59928" y="461439"/>
                      </a:lnTo>
                      <a:lnTo>
                        <a:pt x="62859" y="471209"/>
                      </a:lnTo>
                      <a:lnTo>
                        <a:pt x="55043" y="473163"/>
                      </a:lnTo>
                      <a:lnTo>
                        <a:pt x="56997" y="481957"/>
                      </a:lnTo>
                      <a:lnTo>
                        <a:pt x="68722" y="483911"/>
                      </a:lnTo>
                      <a:lnTo>
                        <a:pt x="65791" y="497589"/>
                      </a:lnTo>
                      <a:lnTo>
                        <a:pt x="46250" y="494658"/>
                      </a:lnTo>
                      <a:lnTo>
                        <a:pt x="24756" y="480002"/>
                      </a:lnTo>
                      <a:lnTo>
                        <a:pt x="8146" y="475117"/>
                      </a:lnTo>
                      <a:lnTo>
                        <a:pt x="14008" y="443852"/>
                      </a:lnTo>
                      <a:lnTo>
                        <a:pt x="0" y="436849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461EE55F-E122-DFB8-E0B3-F4E9A5665754}"/>
                  </a:ext>
                </a:extLst>
              </p:cNvPr>
              <p:cNvSpPr/>
              <p:nvPr/>
            </p:nvSpPr>
            <p:spPr>
              <a:xfrm>
                <a:off x="1169678" y="839145"/>
                <a:ext cx="503365" cy="898084"/>
              </a:xfrm>
              <a:custGeom>
                <a:avLst/>
                <a:gdLst>
                  <a:gd name="connsiteX0" fmla="*/ 277476 w 503365"/>
                  <a:gd name="connsiteY0" fmla="*/ 0 h 898084"/>
                  <a:gd name="connsiteX1" fmla="*/ 417386 w 503365"/>
                  <a:gd name="connsiteY1" fmla="*/ 0 h 898084"/>
                  <a:gd name="connsiteX2" fmla="*/ 417386 w 503365"/>
                  <a:gd name="connsiteY2" fmla="*/ 13288 h 898084"/>
                  <a:gd name="connsiteX3" fmla="*/ 398628 w 503365"/>
                  <a:gd name="connsiteY3" fmla="*/ 53932 h 898084"/>
                  <a:gd name="connsiteX4" fmla="*/ 408007 w 503365"/>
                  <a:gd name="connsiteY4" fmla="*/ 64875 h 898084"/>
                  <a:gd name="connsiteX5" fmla="*/ 398628 w 503365"/>
                  <a:gd name="connsiteY5" fmla="*/ 83634 h 898084"/>
                  <a:gd name="connsiteX6" fmla="*/ 387685 w 503365"/>
                  <a:gd name="connsiteY6" fmla="*/ 82070 h 898084"/>
                  <a:gd name="connsiteX7" fmla="*/ 386122 w 503365"/>
                  <a:gd name="connsiteY7" fmla="*/ 107082 h 898084"/>
                  <a:gd name="connsiteX8" fmla="*/ 384558 w 503365"/>
                  <a:gd name="connsiteY8" fmla="*/ 114899 h 898084"/>
                  <a:gd name="connsiteX9" fmla="*/ 414260 w 503365"/>
                  <a:gd name="connsiteY9" fmla="*/ 119588 h 898084"/>
                  <a:gd name="connsiteX10" fmla="*/ 418950 w 503365"/>
                  <a:gd name="connsiteY10" fmla="*/ 107082 h 898084"/>
                  <a:gd name="connsiteX11" fmla="*/ 436146 w 503365"/>
                  <a:gd name="connsiteY11" fmla="*/ 107082 h 898084"/>
                  <a:gd name="connsiteX12" fmla="*/ 436146 w 503365"/>
                  <a:gd name="connsiteY12" fmla="*/ 118025 h 898084"/>
                  <a:gd name="connsiteX13" fmla="*/ 445525 w 503365"/>
                  <a:gd name="connsiteY13" fmla="*/ 119588 h 898084"/>
                  <a:gd name="connsiteX14" fmla="*/ 447088 w 503365"/>
                  <a:gd name="connsiteY14" fmla="*/ 128968 h 898084"/>
                  <a:gd name="connsiteX15" fmla="*/ 461157 w 503365"/>
                  <a:gd name="connsiteY15" fmla="*/ 133657 h 898084"/>
                  <a:gd name="connsiteX16" fmla="*/ 468974 w 503365"/>
                  <a:gd name="connsiteY16" fmla="*/ 122715 h 898084"/>
                  <a:gd name="connsiteX17" fmla="*/ 487733 w 503365"/>
                  <a:gd name="connsiteY17" fmla="*/ 94576 h 898084"/>
                  <a:gd name="connsiteX18" fmla="*/ 503365 w 503365"/>
                  <a:gd name="connsiteY18" fmla="*/ 93013 h 898084"/>
                  <a:gd name="connsiteX19" fmla="*/ 500285 w 503365"/>
                  <a:gd name="connsiteY19" fmla="*/ 197750 h 898084"/>
                  <a:gd name="connsiteX20" fmla="*/ 462721 w 503365"/>
                  <a:gd name="connsiteY20" fmla="*/ 197750 h 898084"/>
                  <a:gd name="connsiteX21" fmla="*/ 451778 w 503365"/>
                  <a:gd name="connsiteY21" fmla="*/ 213383 h 898084"/>
                  <a:gd name="connsiteX22" fmla="*/ 439272 w 503365"/>
                  <a:gd name="connsiteY22" fmla="*/ 204003 h 898084"/>
                  <a:gd name="connsiteX23" fmla="*/ 420513 w 503365"/>
                  <a:gd name="connsiteY23" fmla="*/ 213383 h 898084"/>
                  <a:gd name="connsiteX24" fmla="*/ 420513 w 503365"/>
                  <a:gd name="connsiteY24" fmla="*/ 222762 h 898084"/>
                  <a:gd name="connsiteX25" fmla="*/ 400191 w 503365"/>
                  <a:gd name="connsiteY25" fmla="*/ 239958 h 898084"/>
                  <a:gd name="connsiteX26" fmla="*/ 397064 w 503365"/>
                  <a:gd name="connsiteY26" fmla="*/ 264970 h 898084"/>
                  <a:gd name="connsiteX27" fmla="*/ 379869 w 503365"/>
                  <a:gd name="connsiteY27" fmla="*/ 286855 h 898084"/>
                  <a:gd name="connsiteX28" fmla="*/ 373616 w 503365"/>
                  <a:gd name="connsiteY28" fmla="*/ 333753 h 898084"/>
                  <a:gd name="connsiteX29" fmla="*/ 378305 w 503365"/>
                  <a:gd name="connsiteY29" fmla="*/ 347822 h 898084"/>
                  <a:gd name="connsiteX30" fmla="*/ 375179 w 503365"/>
                  <a:gd name="connsiteY30" fmla="*/ 368144 h 898084"/>
                  <a:gd name="connsiteX31" fmla="*/ 342351 w 503365"/>
                  <a:gd name="connsiteY31" fmla="*/ 383777 h 898084"/>
                  <a:gd name="connsiteX32" fmla="*/ 342351 w 503365"/>
                  <a:gd name="connsiteY32" fmla="*/ 394719 h 898084"/>
                  <a:gd name="connsiteX33" fmla="*/ 348604 w 503365"/>
                  <a:gd name="connsiteY33" fmla="*/ 408789 h 898084"/>
                  <a:gd name="connsiteX34" fmla="*/ 351730 w 503365"/>
                  <a:gd name="connsiteY34" fmla="*/ 427547 h 898084"/>
                  <a:gd name="connsiteX35" fmla="*/ 353293 w 503365"/>
                  <a:gd name="connsiteY35" fmla="*/ 440053 h 898084"/>
                  <a:gd name="connsiteX36" fmla="*/ 334534 w 503365"/>
                  <a:gd name="connsiteY36" fmla="*/ 465065 h 898084"/>
                  <a:gd name="connsiteX37" fmla="*/ 336098 w 503365"/>
                  <a:gd name="connsiteY37" fmla="*/ 502583 h 898084"/>
                  <a:gd name="connsiteX38" fmla="*/ 348604 w 503365"/>
                  <a:gd name="connsiteY38" fmla="*/ 515089 h 898084"/>
                  <a:gd name="connsiteX39" fmla="*/ 351730 w 503365"/>
                  <a:gd name="connsiteY39" fmla="*/ 538538 h 898084"/>
                  <a:gd name="connsiteX40" fmla="*/ 343914 w 503365"/>
                  <a:gd name="connsiteY40" fmla="*/ 544791 h 898084"/>
                  <a:gd name="connsiteX41" fmla="*/ 339224 w 503365"/>
                  <a:gd name="connsiteY41" fmla="*/ 607321 h 898084"/>
                  <a:gd name="connsiteX42" fmla="*/ 326718 w 503365"/>
                  <a:gd name="connsiteY42" fmla="*/ 619827 h 898084"/>
                  <a:gd name="connsiteX43" fmla="*/ 326718 w 503365"/>
                  <a:gd name="connsiteY43" fmla="*/ 632333 h 898084"/>
                  <a:gd name="connsiteX44" fmla="*/ 342351 w 503365"/>
                  <a:gd name="connsiteY44" fmla="*/ 635459 h 898084"/>
                  <a:gd name="connsiteX45" fmla="*/ 345477 w 503365"/>
                  <a:gd name="connsiteY45" fmla="*/ 672977 h 898084"/>
                  <a:gd name="connsiteX46" fmla="*/ 336098 w 503365"/>
                  <a:gd name="connsiteY46" fmla="*/ 682356 h 898084"/>
                  <a:gd name="connsiteX47" fmla="*/ 339224 w 503365"/>
                  <a:gd name="connsiteY47" fmla="*/ 716748 h 898084"/>
                  <a:gd name="connsiteX48" fmla="*/ 341734 w 503365"/>
                  <a:gd name="connsiteY48" fmla="*/ 717106 h 898084"/>
                  <a:gd name="connsiteX49" fmla="*/ 340788 w 503365"/>
                  <a:gd name="connsiteY49" fmla="*/ 719874 h 898084"/>
                  <a:gd name="connsiteX50" fmla="*/ 354857 w 503365"/>
                  <a:gd name="connsiteY50" fmla="*/ 741760 h 898084"/>
                  <a:gd name="connsiteX51" fmla="*/ 367363 w 503365"/>
                  <a:gd name="connsiteY51" fmla="*/ 746449 h 898084"/>
                  <a:gd name="connsiteX52" fmla="*/ 376742 w 503365"/>
                  <a:gd name="connsiteY52" fmla="*/ 760519 h 898084"/>
                  <a:gd name="connsiteX53" fmla="*/ 340788 w 503365"/>
                  <a:gd name="connsiteY53" fmla="*/ 816795 h 898084"/>
                  <a:gd name="connsiteX54" fmla="*/ 325155 w 503365"/>
                  <a:gd name="connsiteY54" fmla="*/ 823048 h 898084"/>
                  <a:gd name="connsiteX55" fmla="*/ 329845 w 503365"/>
                  <a:gd name="connsiteY55" fmla="*/ 837118 h 898084"/>
                  <a:gd name="connsiteX56" fmla="*/ 329845 w 503365"/>
                  <a:gd name="connsiteY56" fmla="*/ 855876 h 898084"/>
                  <a:gd name="connsiteX57" fmla="*/ 315776 w 503365"/>
                  <a:gd name="connsiteY57" fmla="*/ 884015 h 898084"/>
                  <a:gd name="connsiteX58" fmla="*/ 292327 w 503365"/>
                  <a:gd name="connsiteY58" fmla="*/ 887141 h 898084"/>
                  <a:gd name="connsiteX59" fmla="*/ 284511 w 503365"/>
                  <a:gd name="connsiteY59" fmla="*/ 891831 h 898084"/>
                  <a:gd name="connsiteX60" fmla="*/ 256372 w 503365"/>
                  <a:gd name="connsiteY60" fmla="*/ 898084 h 898084"/>
                  <a:gd name="connsiteX61" fmla="*/ 245430 w 503365"/>
                  <a:gd name="connsiteY61" fmla="*/ 874635 h 898084"/>
                  <a:gd name="connsiteX62" fmla="*/ 229797 w 503365"/>
                  <a:gd name="connsiteY62" fmla="*/ 869946 h 898084"/>
                  <a:gd name="connsiteX63" fmla="*/ 218854 w 503365"/>
                  <a:gd name="connsiteY63" fmla="*/ 854313 h 898084"/>
                  <a:gd name="connsiteX64" fmla="*/ 192279 w 503365"/>
                  <a:gd name="connsiteY64" fmla="*/ 830865 h 898084"/>
                  <a:gd name="connsiteX65" fmla="*/ 178210 w 503365"/>
                  <a:gd name="connsiteY65" fmla="*/ 830865 h 898084"/>
                  <a:gd name="connsiteX66" fmla="*/ 171957 w 503365"/>
                  <a:gd name="connsiteY66" fmla="*/ 840244 h 898084"/>
                  <a:gd name="connsiteX67" fmla="*/ 154761 w 503365"/>
                  <a:gd name="connsiteY67" fmla="*/ 835554 h 898084"/>
                  <a:gd name="connsiteX68" fmla="*/ 143819 w 503365"/>
                  <a:gd name="connsiteY68" fmla="*/ 829301 h 898084"/>
                  <a:gd name="connsiteX69" fmla="*/ 128186 w 503365"/>
                  <a:gd name="connsiteY69" fmla="*/ 846497 h 898084"/>
                  <a:gd name="connsiteX70" fmla="*/ 104737 w 503365"/>
                  <a:gd name="connsiteY70" fmla="*/ 830865 h 898084"/>
                  <a:gd name="connsiteX71" fmla="*/ 96921 w 503365"/>
                  <a:gd name="connsiteY71" fmla="*/ 816795 h 898084"/>
                  <a:gd name="connsiteX72" fmla="*/ 62530 w 503365"/>
                  <a:gd name="connsiteY72" fmla="*/ 823048 h 898084"/>
                  <a:gd name="connsiteX73" fmla="*/ 57840 w 503365"/>
                  <a:gd name="connsiteY73" fmla="*/ 808979 h 898084"/>
                  <a:gd name="connsiteX74" fmla="*/ 54714 w 503365"/>
                  <a:gd name="connsiteY74" fmla="*/ 794910 h 898084"/>
                  <a:gd name="connsiteX75" fmla="*/ 46897 w 503365"/>
                  <a:gd name="connsiteY75" fmla="*/ 769898 h 898084"/>
                  <a:gd name="connsiteX76" fmla="*/ 28139 w 503365"/>
                  <a:gd name="connsiteY76" fmla="*/ 751139 h 898084"/>
                  <a:gd name="connsiteX77" fmla="*/ 17196 w 503365"/>
                  <a:gd name="connsiteY77" fmla="*/ 741760 h 898084"/>
                  <a:gd name="connsiteX78" fmla="*/ 0 w 503365"/>
                  <a:gd name="connsiteY78" fmla="*/ 718311 h 898084"/>
                  <a:gd name="connsiteX79" fmla="*/ 21886 w 503365"/>
                  <a:gd name="connsiteY79" fmla="*/ 694862 h 898084"/>
                  <a:gd name="connsiteX80" fmla="*/ 31265 w 503365"/>
                  <a:gd name="connsiteY80" fmla="*/ 679230 h 898084"/>
                  <a:gd name="connsiteX81" fmla="*/ 54714 w 503365"/>
                  <a:gd name="connsiteY81" fmla="*/ 676103 h 898084"/>
                  <a:gd name="connsiteX82" fmla="*/ 93795 w 503365"/>
                  <a:gd name="connsiteY82" fmla="*/ 643275 h 898084"/>
                  <a:gd name="connsiteX83" fmla="*/ 215728 w 503365"/>
                  <a:gd name="connsiteY83" fmla="*/ 476008 h 898084"/>
                  <a:gd name="connsiteX84" fmla="*/ 232924 w 503365"/>
                  <a:gd name="connsiteY84" fmla="*/ 457249 h 898084"/>
                  <a:gd name="connsiteX85" fmla="*/ 301706 w 503365"/>
                  <a:gd name="connsiteY85" fmla="*/ 321247 h 898084"/>
                  <a:gd name="connsiteX86" fmla="*/ 322029 w 503365"/>
                  <a:gd name="connsiteY86" fmla="*/ 243085 h 898084"/>
                  <a:gd name="connsiteX87" fmla="*/ 322029 w 503365"/>
                  <a:gd name="connsiteY87" fmla="*/ 236832 h 898084"/>
                  <a:gd name="connsiteX88" fmla="*/ 314212 w 503365"/>
                  <a:gd name="connsiteY88" fmla="*/ 232142 h 898084"/>
                  <a:gd name="connsiteX89" fmla="*/ 309523 w 503365"/>
                  <a:gd name="connsiteY89" fmla="*/ 222762 h 898084"/>
                  <a:gd name="connsiteX90" fmla="*/ 323592 w 503365"/>
                  <a:gd name="connsiteY90" fmla="*/ 204003 h 898084"/>
                  <a:gd name="connsiteX91" fmla="*/ 322029 w 503365"/>
                  <a:gd name="connsiteY91" fmla="*/ 177428 h 898084"/>
                  <a:gd name="connsiteX92" fmla="*/ 307959 w 503365"/>
                  <a:gd name="connsiteY92" fmla="*/ 166486 h 898084"/>
                  <a:gd name="connsiteX93" fmla="*/ 312649 w 503365"/>
                  <a:gd name="connsiteY93" fmla="*/ 153980 h 898084"/>
                  <a:gd name="connsiteX94" fmla="*/ 301706 w 503365"/>
                  <a:gd name="connsiteY94" fmla="*/ 144600 h 898084"/>
                  <a:gd name="connsiteX95" fmla="*/ 295453 w 503365"/>
                  <a:gd name="connsiteY95" fmla="*/ 118025 h 898084"/>
                  <a:gd name="connsiteX96" fmla="*/ 298580 w 503365"/>
                  <a:gd name="connsiteY96" fmla="*/ 105519 h 898084"/>
                  <a:gd name="connsiteX97" fmla="*/ 300143 w 503365"/>
                  <a:gd name="connsiteY97" fmla="*/ 61748 h 898084"/>
                  <a:gd name="connsiteX98" fmla="*/ 286074 w 503365"/>
                  <a:gd name="connsiteY98" fmla="*/ 53932 h 898084"/>
                  <a:gd name="connsiteX99" fmla="*/ 267315 w 503365"/>
                  <a:gd name="connsiteY99" fmla="*/ 64875 h 898084"/>
                  <a:gd name="connsiteX100" fmla="*/ 259499 w 503365"/>
                  <a:gd name="connsiteY100" fmla="*/ 58622 h 898084"/>
                  <a:gd name="connsiteX101" fmla="*/ 272005 w 503365"/>
                  <a:gd name="connsiteY101" fmla="*/ 8598 h 898084"/>
                  <a:gd name="connsiteX102" fmla="*/ 277476 w 503365"/>
                  <a:gd name="connsiteY102" fmla="*/ 0 h 898084"/>
                  <a:gd name="connsiteX0" fmla="*/ 277476 w 503365"/>
                  <a:gd name="connsiteY0" fmla="*/ 86670 h 984754"/>
                  <a:gd name="connsiteX1" fmla="*/ 342416 w 503365"/>
                  <a:gd name="connsiteY1" fmla="*/ 0 h 984754"/>
                  <a:gd name="connsiteX2" fmla="*/ 417386 w 503365"/>
                  <a:gd name="connsiteY2" fmla="*/ 86670 h 984754"/>
                  <a:gd name="connsiteX3" fmla="*/ 417386 w 503365"/>
                  <a:gd name="connsiteY3" fmla="*/ 99958 h 984754"/>
                  <a:gd name="connsiteX4" fmla="*/ 398628 w 503365"/>
                  <a:gd name="connsiteY4" fmla="*/ 140602 h 984754"/>
                  <a:gd name="connsiteX5" fmla="*/ 408007 w 503365"/>
                  <a:gd name="connsiteY5" fmla="*/ 151545 h 984754"/>
                  <a:gd name="connsiteX6" fmla="*/ 398628 w 503365"/>
                  <a:gd name="connsiteY6" fmla="*/ 170304 h 984754"/>
                  <a:gd name="connsiteX7" fmla="*/ 387685 w 503365"/>
                  <a:gd name="connsiteY7" fmla="*/ 168740 h 984754"/>
                  <a:gd name="connsiteX8" fmla="*/ 386122 w 503365"/>
                  <a:gd name="connsiteY8" fmla="*/ 193752 h 984754"/>
                  <a:gd name="connsiteX9" fmla="*/ 384558 w 503365"/>
                  <a:gd name="connsiteY9" fmla="*/ 201569 h 984754"/>
                  <a:gd name="connsiteX10" fmla="*/ 414260 w 503365"/>
                  <a:gd name="connsiteY10" fmla="*/ 206258 h 984754"/>
                  <a:gd name="connsiteX11" fmla="*/ 418950 w 503365"/>
                  <a:gd name="connsiteY11" fmla="*/ 193752 h 984754"/>
                  <a:gd name="connsiteX12" fmla="*/ 436146 w 503365"/>
                  <a:gd name="connsiteY12" fmla="*/ 193752 h 984754"/>
                  <a:gd name="connsiteX13" fmla="*/ 436146 w 503365"/>
                  <a:gd name="connsiteY13" fmla="*/ 204695 h 984754"/>
                  <a:gd name="connsiteX14" fmla="*/ 445525 w 503365"/>
                  <a:gd name="connsiteY14" fmla="*/ 206258 h 984754"/>
                  <a:gd name="connsiteX15" fmla="*/ 447088 w 503365"/>
                  <a:gd name="connsiteY15" fmla="*/ 215638 h 984754"/>
                  <a:gd name="connsiteX16" fmla="*/ 461157 w 503365"/>
                  <a:gd name="connsiteY16" fmla="*/ 220327 h 984754"/>
                  <a:gd name="connsiteX17" fmla="*/ 468974 w 503365"/>
                  <a:gd name="connsiteY17" fmla="*/ 209385 h 984754"/>
                  <a:gd name="connsiteX18" fmla="*/ 487733 w 503365"/>
                  <a:gd name="connsiteY18" fmla="*/ 181246 h 984754"/>
                  <a:gd name="connsiteX19" fmla="*/ 503365 w 503365"/>
                  <a:gd name="connsiteY19" fmla="*/ 179683 h 984754"/>
                  <a:gd name="connsiteX20" fmla="*/ 500285 w 503365"/>
                  <a:gd name="connsiteY20" fmla="*/ 284420 h 984754"/>
                  <a:gd name="connsiteX21" fmla="*/ 462721 w 503365"/>
                  <a:gd name="connsiteY21" fmla="*/ 284420 h 984754"/>
                  <a:gd name="connsiteX22" fmla="*/ 451778 w 503365"/>
                  <a:gd name="connsiteY22" fmla="*/ 300053 h 984754"/>
                  <a:gd name="connsiteX23" fmla="*/ 439272 w 503365"/>
                  <a:gd name="connsiteY23" fmla="*/ 290673 h 984754"/>
                  <a:gd name="connsiteX24" fmla="*/ 420513 w 503365"/>
                  <a:gd name="connsiteY24" fmla="*/ 300053 h 984754"/>
                  <a:gd name="connsiteX25" fmla="*/ 420513 w 503365"/>
                  <a:gd name="connsiteY25" fmla="*/ 309432 h 984754"/>
                  <a:gd name="connsiteX26" fmla="*/ 400191 w 503365"/>
                  <a:gd name="connsiteY26" fmla="*/ 326628 h 984754"/>
                  <a:gd name="connsiteX27" fmla="*/ 397064 w 503365"/>
                  <a:gd name="connsiteY27" fmla="*/ 351640 h 984754"/>
                  <a:gd name="connsiteX28" fmla="*/ 379869 w 503365"/>
                  <a:gd name="connsiteY28" fmla="*/ 373525 h 984754"/>
                  <a:gd name="connsiteX29" fmla="*/ 373616 w 503365"/>
                  <a:gd name="connsiteY29" fmla="*/ 420423 h 984754"/>
                  <a:gd name="connsiteX30" fmla="*/ 378305 w 503365"/>
                  <a:gd name="connsiteY30" fmla="*/ 434492 h 984754"/>
                  <a:gd name="connsiteX31" fmla="*/ 375179 w 503365"/>
                  <a:gd name="connsiteY31" fmla="*/ 454814 h 984754"/>
                  <a:gd name="connsiteX32" fmla="*/ 342351 w 503365"/>
                  <a:gd name="connsiteY32" fmla="*/ 470447 h 984754"/>
                  <a:gd name="connsiteX33" fmla="*/ 342351 w 503365"/>
                  <a:gd name="connsiteY33" fmla="*/ 481389 h 984754"/>
                  <a:gd name="connsiteX34" fmla="*/ 348604 w 503365"/>
                  <a:gd name="connsiteY34" fmla="*/ 495459 h 984754"/>
                  <a:gd name="connsiteX35" fmla="*/ 351730 w 503365"/>
                  <a:gd name="connsiteY35" fmla="*/ 514217 h 984754"/>
                  <a:gd name="connsiteX36" fmla="*/ 353293 w 503365"/>
                  <a:gd name="connsiteY36" fmla="*/ 526723 h 984754"/>
                  <a:gd name="connsiteX37" fmla="*/ 334534 w 503365"/>
                  <a:gd name="connsiteY37" fmla="*/ 551735 h 984754"/>
                  <a:gd name="connsiteX38" fmla="*/ 336098 w 503365"/>
                  <a:gd name="connsiteY38" fmla="*/ 589253 h 984754"/>
                  <a:gd name="connsiteX39" fmla="*/ 348604 w 503365"/>
                  <a:gd name="connsiteY39" fmla="*/ 601759 h 984754"/>
                  <a:gd name="connsiteX40" fmla="*/ 351730 w 503365"/>
                  <a:gd name="connsiteY40" fmla="*/ 625208 h 984754"/>
                  <a:gd name="connsiteX41" fmla="*/ 343914 w 503365"/>
                  <a:gd name="connsiteY41" fmla="*/ 631461 h 984754"/>
                  <a:gd name="connsiteX42" fmla="*/ 339224 w 503365"/>
                  <a:gd name="connsiteY42" fmla="*/ 693991 h 984754"/>
                  <a:gd name="connsiteX43" fmla="*/ 326718 w 503365"/>
                  <a:gd name="connsiteY43" fmla="*/ 706497 h 984754"/>
                  <a:gd name="connsiteX44" fmla="*/ 326718 w 503365"/>
                  <a:gd name="connsiteY44" fmla="*/ 719003 h 984754"/>
                  <a:gd name="connsiteX45" fmla="*/ 342351 w 503365"/>
                  <a:gd name="connsiteY45" fmla="*/ 722129 h 984754"/>
                  <a:gd name="connsiteX46" fmla="*/ 345477 w 503365"/>
                  <a:gd name="connsiteY46" fmla="*/ 759647 h 984754"/>
                  <a:gd name="connsiteX47" fmla="*/ 336098 w 503365"/>
                  <a:gd name="connsiteY47" fmla="*/ 769026 h 984754"/>
                  <a:gd name="connsiteX48" fmla="*/ 339224 w 503365"/>
                  <a:gd name="connsiteY48" fmla="*/ 803418 h 984754"/>
                  <a:gd name="connsiteX49" fmla="*/ 341734 w 503365"/>
                  <a:gd name="connsiteY49" fmla="*/ 803776 h 984754"/>
                  <a:gd name="connsiteX50" fmla="*/ 340788 w 503365"/>
                  <a:gd name="connsiteY50" fmla="*/ 806544 h 984754"/>
                  <a:gd name="connsiteX51" fmla="*/ 354857 w 503365"/>
                  <a:gd name="connsiteY51" fmla="*/ 828430 h 984754"/>
                  <a:gd name="connsiteX52" fmla="*/ 367363 w 503365"/>
                  <a:gd name="connsiteY52" fmla="*/ 833119 h 984754"/>
                  <a:gd name="connsiteX53" fmla="*/ 376742 w 503365"/>
                  <a:gd name="connsiteY53" fmla="*/ 847189 h 984754"/>
                  <a:gd name="connsiteX54" fmla="*/ 340788 w 503365"/>
                  <a:gd name="connsiteY54" fmla="*/ 903465 h 984754"/>
                  <a:gd name="connsiteX55" fmla="*/ 325155 w 503365"/>
                  <a:gd name="connsiteY55" fmla="*/ 909718 h 984754"/>
                  <a:gd name="connsiteX56" fmla="*/ 329845 w 503365"/>
                  <a:gd name="connsiteY56" fmla="*/ 923788 h 984754"/>
                  <a:gd name="connsiteX57" fmla="*/ 329845 w 503365"/>
                  <a:gd name="connsiteY57" fmla="*/ 942546 h 984754"/>
                  <a:gd name="connsiteX58" fmla="*/ 315776 w 503365"/>
                  <a:gd name="connsiteY58" fmla="*/ 970685 h 984754"/>
                  <a:gd name="connsiteX59" fmla="*/ 292327 w 503365"/>
                  <a:gd name="connsiteY59" fmla="*/ 973811 h 984754"/>
                  <a:gd name="connsiteX60" fmla="*/ 284511 w 503365"/>
                  <a:gd name="connsiteY60" fmla="*/ 978501 h 984754"/>
                  <a:gd name="connsiteX61" fmla="*/ 256372 w 503365"/>
                  <a:gd name="connsiteY61" fmla="*/ 984754 h 984754"/>
                  <a:gd name="connsiteX62" fmla="*/ 245430 w 503365"/>
                  <a:gd name="connsiteY62" fmla="*/ 961305 h 984754"/>
                  <a:gd name="connsiteX63" fmla="*/ 229797 w 503365"/>
                  <a:gd name="connsiteY63" fmla="*/ 956616 h 984754"/>
                  <a:gd name="connsiteX64" fmla="*/ 218854 w 503365"/>
                  <a:gd name="connsiteY64" fmla="*/ 940983 h 984754"/>
                  <a:gd name="connsiteX65" fmla="*/ 192279 w 503365"/>
                  <a:gd name="connsiteY65" fmla="*/ 917535 h 984754"/>
                  <a:gd name="connsiteX66" fmla="*/ 178210 w 503365"/>
                  <a:gd name="connsiteY66" fmla="*/ 917535 h 984754"/>
                  <a:gd name="connsiteX67" fmla="*/ 171957 w 503365"/>
                  <a:gd name="connsiteY67" fmla="*/ 926914 h 984754"/>
                  <a:gd name="connsiteX68" fmla="*/ 154761 w 503365"/>
                  <a:gd name="connsiteY68" fmla="*/ 922224 h 984754"/>
                  <a:gd name="connsiteX69" fmla="*/ 143819 w 503365"/>
                  <a:gd name="connsiteY69" fmla="*/ 915971 h 984754"/>
                  <a:gd name="connsiteX70" fmla="*/ 128186 w 503365"/>
                  <a:gd name="connsiteY70" fmla="*/ 933167 h 984754"/>
                  <a:gd name="connsiteX71" fmla="*/ 104737 w 503365"/>
                  <a:gd name="connsiteY71" fmla="*/ 917535 h 984754"/>
                  <a:gd name="connsiteX72" fmla="*/ 96921 w 503365"/>
                  <a:gd name="connsiteY72" fmla="*/ 903465 h 984754"/>
                  <a:gd name="connsiteX73" fmla="*/ 62530 w 503365"/>
                  <a:gd name="connsiteY73" fmla="*/ 909718 h 984754"/>
                  <a:gd name="connsiteX74" fmla="*/ 57840 w 503365"/>
                  <a:gd name="connsiteY74" fmla="*/ 895649 h 984754"/>
                  <a:gd name="connsiteX75" fmla="*/ 54714 w 503365"/>
                  <a:gd name="connsiteY75" fmla="*/ 881580 h 984754"/>
                  <a:gd name="connsiteX76" fmla="*/ 46897 w 503365"/>
                  <a:gd name="connsiteY76" fmla="*/ 856568 h 984754"/>
                  <a:gd name="connsiteX77" fmla="*/ 28139 w 503365"/>
                  <a:gd name="connsiteY77" fmla="*/ 837809 h 984754"/>
                  <a:gd name="connsiteX78" fmla="*/ 17196 w 503365"/>
                  <a:gd name="connsiteY78" fmla="*/ 828430 h 984754"/>
                  <a:gd name="connsiteX79" fmla="*/ 0 w 503365"/>
                  <a:gd name="connsiteY79" fmla="*/ 804981 h 984754"/>
                  <a:gd name="connsiteX80" fmla="*/ 21886 w 503365"/>
                  <a:gd name="connsiteY80" fmla="*/ 781532 h 984754"/>
                  <a:gd name="connsiteX81" fmla="*/ 31265 w 503365"/>
                  <a:gd name="connsiteY81" fmla="*/ 765900 h 984754"/>
                  <a:gd name="connsiteX82" fmla="*/ 54714 w 503365"/>
                  <a:gd name="connsiteY82" fmla="*/ 762773 h 984754"/>
                  <a:gd name="connsiteX83" fmla="*/ 93795 w 503365"/>
                  <a:gd name="connsiteY83" fmla="*/ 729945 h 984754"/>
                  <a:gd name="connsiteX84" fmla="*/ 215728 w 503365"/>
                  <a:gd name="connsiteY84" fmla="*/ 562678 h 984754"/>
                  <a:gd name="connsiteX85" fmla="*/ 232924 w 503365"/>
                  <a:gd name="connsiteY85" fmla="*/ 543919 h 984754"/>
                  <a:gd name="connsiteX86" fmla="*/ 301706 w 503365"/>
                  <a:gd name="connsiteY86" fmla="*/ 407917 h 984754"/>
                  <a:gd name="connsiteX87" fmla="*/ 322029 w 503365"/>
                  <a:gd name="connsiteY87" fmla="*/ 329755 h 984754"/>
                  <a:gd name="connsiteX88" fmla="*/ 322029 w 503365"/>
                  <a:gd name="connsiteY88" fmla="*/ 323502 h 984754"/>
                  <a:gd name="connsiteX89" fmla="*/ 314212 w 503365"/>
                  <a:gd name="connsiteY89" fmla="*/ 318812 h 984754"/>
                  <a:gd name="connsiteX90" fmla="*/ 309523 w 503365"/>
                  <a:gd name="connsiteY90" fmla="*/ 309432 h 984754"/>
                  <a:gd name="connsiteX91" fmla="*/ 323592 w 503365"/>
                  <a:gd name="connsiteY91" fmla="*/ 290673 h 984754"/>
                  <a:gd name="connsiteX92" fmla="*/ 322029 w 503365"/>
                  <a:gd name="connsiteY92" fmla="*/ 264098 h 984754"/>
                  <a:gd name="connsiteX93" fmla="*/ 307959 w 503365"/>
                  <a:gd name="connsiteY93" fmla="*/ 253156 h 984754"/>
                  <a:gd name="connsiteX94" fmla="*/ 312649 w 503365"/>
                  <a:gd name="connsiteY94" fmla="*/ 240650 h 984754"/>
                  <a:gd name="connsiteX95" fmla="*/ 301706 w 503365"/>
                  <a:gd name="connsiteY95" fmla="*/ 231270 h 984754"/>
                  <a:gd name="connsiteX96" fmla="*/ 295453 w 503365"/>
                  <a:gd name="connsiteY96" fmla="*/ 204695 h 984754"/>
                  <a:gd name="connsiteX97" fmla="*/ 298580 w 503365"/>
                  <a:gd name="connsiteY97" fmla="*/ 192189 h 984754"/>
                  <a:gd name="connsiteX98" fmla="*/ 300143 w 503365"/>
                  <a:gd name="connsiteY98" fmla="*/ 148418 h 984754"/>
                  <a:gd name="connsiteX99" fmla="*/ 286074 w 503365"/>
                  <a:gd name="connsiteY99" fmla="*/ 140602 h 984754"/>
                  <a:gd name="connsiteX100" fmla="*/ 267315 w 503365"/>
                  <a:gd name="connsiteY100" fmla="*/ 151545 h 984754"/>
                  <a:gd name="connsiteX101" fmla="*/ 259499 w 503365"/>
                  <a:gd name="connsiteY101" fmla="*/ 145292 h 984754"/>
                  <a:gd name="connsiteX102" fmla="*/ 272005 w 503365"/>
                  <a:gd name="connsiteY102" fmla="*/ 95268 h 984754"/>
                  <a:gd name="connsiteX103" fmla="*/ 277476 w 503365"/>
                  <a:gd name="connsiteY103" fmla="*/ 86670 h 984754"/>
                  <a:gd name="connsiteX0" fmla="*/ 277476 w 503365"/>
                  <a:gd name="connsiteY0" fmla="*/ 203352 h 1101436"/>
                  <a:gd name="connsiteX1" fmla="*/ 363848 w 503365"/>
                  <a:gd name="connsiteY1" fmla="*/ 0 h 1101436"/>
                  <a:gd name="connsiteX2" fmla="*/ 417386 w 503365"/>
                  <a:gd name="connsiteY2" fmla="*/ 203352 h 1101436"/>
                  <a:gd name="connsiteX3" fmla="*/ 417386 w 503365"/>
                  <a:gd name="connsiteY3" fmla="*/ 216640 h 1101436"/>
                  <a:gd name="connsiteX4" fmla="*/ 398628 w 503365"/>
                  <a:gd name="connsiteY4" fmla="*/ 257284 h 1101436"/>
                  <a:gd name="connsiteX5" fmla="*/ 408007 w 503365"/>
                  <a:gd name="connsiteY5" fmla="*/ 268227 h 1101436"/>
                  <a:gd name="connsiteX6" fmla="*/ 398628 w 503365"/>
                  <a:gd name="connsiteY6" fmla="*/ 286986 h 1101436"/>
                  <a:gd name="connsiteX7" fmla="*/ 387685 w 503365"/>
                  <a:gd name="connsiteY7" fmla="*/ 285422 h 1101436"/>
                  <a:gd name="connsiteX8" fmla="*/ 386122 w 503365"/>
                  <a:gd name="connsiteY8" fmla="*/ 310434 h 1101436"/>
                  <a:gd name="connsiteX9" fmla="*/ 384558 w 503365"/>
                  <a:gd name="connsiteY9" fmla="*/ 318251 h 1101436"/>
                  <a:gd name="connsiteX10" fmla="*/ 414260 w 503365"/>
                  <a:gd name="connsiteY10" fmla="*/ 322940 h 1101436"/>
                  <a:gd name="connsiteX11" fmla="*/ 418950 w 503365"/>
                  <a:gd name="connsiteY11" fmla="*/ 310434 h 1101436"/>
                  <a:gd name="connsiteX12" fmla="*/ 436146 w 503365"/>
                  <a:gd name="connsiteY12" fmla="*/ 310434 h 1101436"/>
                  <a:gd name="connsiteX13" fmla="*/ 436146 w 503365"/>
                  <a:gd name="connsiteY13" fmla="*/ 321377 h 1101436"/>
                  <a:gd name="connsiteX14" fmla="*/ 445525 w 503365"/>
                  <a:gd name="connsiteY14" fmla="*/ 322940 h 1101436"/>
                  <a:gd name="connsiteX15" fmla="*/ 447088 w 503365"/>
                  <a:gd name="connsiteY15" fmla="*/ 332320 h 1101436"/>
                  <a:gd name="connsiteX16" fmla="*/ 461157 w 503365"/>
                  <a:gd name="connsiteY16" fmla="*/ 337009 h 1101436"/>
                  <a:gd name="connsiteX17" fmla="*/ 468974 w 503365"/>
                  <a:gd name="connsiteY17" fmla="*/ 326067 h 1101436"/>
                  <a:gd name="connsiteX18" fmla="*/ 487733 w 503365"/>
                  <a:gd name="connsiteY18" fmla="*/ 297928 h 1101436"/>
                  <a:gd name="connsiteX19" fmla="*/ 503365 w 503365"/>
                  <a:gd name="connsiteY19" fmla="*/ 296365 h 1101436"/>
                  <a:gd name="connsiteX20" fmla="*/ 500285 w 503365"/>
                  <a:gd name="connsiteY20" fmla="*/ 401102 h 1101436"/>
                  <a:gd name="connsiteX21" fmla="*/ 462721 w 503365"/>
                  <a:gd name="connsiteY21" fmla="*/ 401102 h 1101436"/>
                  <a:gd name="connsiteX22" fmla="*/ 451778 w 503365"/>
                  <a:gd name="connsiteY22" fmla="*/ 416735 h 1101436"/>
                  <a:gd name="connsiteX23" fmla="*/ 439272 w 503365"/>
                  <a:gd name="connsiteY23" fmla="*/ 407355 h 1101436"/>
                  <a:gd name="connsiteX24" fmla="*/ 420513 w 503365"/>
                  <a:gd name="connsiteY24" fmla="*/ 416735 h 1101436"/>
                  <a:gd name="connsiteX25" fmla="*/ 420513 w 503365"/>
                  <a:gd name="connsiteY25" fmla="*/ 426114 h 1101436"/>
                  <a:gd name="connsiteX26" fmla="*/ 400191 w 503365"/>
                  <a:gd name="connsiteY26" fmla="*/ 443310 h 1101436"/>
                  <a:gd name="connsiteX27" fmla="*/ 397064 w 503365"/>
                  <a:gd name="connsiteY27" fmla="*/ 468322 h 1101436"/>
                  <a:gd name="connsiteX28" fmla="*/ 379869 w 503365"/>
                  <a:gd name="connsiteY28" fmla="*/ 490207 h 1101436"/>
                  <a:gd name="connsiteX29" fmla="*/ 373616 w 503365"/>
                  <a:gd name="connsiteY29" fmla="*/ 537105 h 1101436"/>
                  <a:gd name="connsiteX30" fmla="*/ 378305 w 503365"/>
                  <a:gd name="connsiteY30" fmla="*/ 551174 h 1101436"/>
                  <a:gd name="connsiteX31" fmla="*/ 375179 w 503365"/>
                  <a:gd name="connsiteY31" fmla="*/ 571496 h 1101436"/>
                  <a:gd name="connsiteX32" fmla="*/ 342351 w 503365"/>
                  <a:gd name="connsiteY32" fmla="*/ 587129 h 1101436"/>
                  <a:gd name="connsiteX33" fmla="*/ 342351 w 503365"/>
                  <a:gd name="connsiteY33" fmla="*/ 598071 h 1101436"/>
                  <a:gd name="connsiteX34" fmla="*/ 348604 w 503365"/>
                  <a:gd name="connsiteY34" fmla="*/ 612141 h 1101436"/>
                  <a:gd name="connsiteX35" fmla="*/ 351730 w 503365"/>
                  <a:gd name="connsiteY35" fmla="*/ 630899 h 1101436"/>
                  <a:gd name="connsiteX36" fmla="*/ 353293 w 503365"/>
                  <a:gd name="connsiteY36" fmla="*/ 643405 h 1101436"/>
                  <a:gd name="connsiteX37" fmla="*/ 334534 w 503365"/>
                  <a:gd name="connsiteY37" fmla="*/ 668417 h 1101436"/>
                  <a:gd name="connsiteX38" fmla="*/ 336098 w 503365"/>
                  <a:gd name="connsiteY38" fmla="*/ 705935 h 1101436"/>
                  <a:gd name="connsiteX39" fmla="*/ 348604 w 503365"/>
                  <a:gd name="connsiteY39" fmla="*/ 718441 h 1101436"/>
                  <a:gd name="connsiteX40" fmla="*/ 351730 w 503365"/>
                  <a:gd name="connsiteY40" fmla="*/ 741890 h 1101436"/>
                  <a:gd name="connsiteX41" fmla="*/ 343914 w 503365"/>
                  <a:gd name="connsiteY41" fmla="*/ 748143 h 1101436"/>
                  <a:gd name="connsiteX42" fmla="*/ 339224 w 503365"/>
                  <a:gd name="connsiteY42" fmla="*/ 810673 h 1101436"/>
                  <a:gd name="connsiteX43" fmla="*/ 326718 w 503365"/>
                  <a:gd name="connsiteY43" fmla="*/ 823179 h 1101436"/>
                  <a:gd name="connsiteX44" fmla="*/ 326718 w 503365"/>
                  <a:gd name="connsiteY44" fmla="*/ 835685 h 1101436"/>
                  <a:gd name="connsiteX45" fmla="*/ 342351 w 503365"/>
                  <a:gd name="connsiteY45" fmla="*/ 838811 h 1101436"/>
                  <a:gd name="connsiteX46" fmla="*/ 345477 w 503365"/>
                  <a:gd name="connsiteY46" fmla="*/ 876329 h 1101436"/>
                  <a:gd name="connsiteX47" fmla="*/ 336098 w 503365"/>
                  <a:gd name="connsiteY47" fmla="*/ 885708 h 1101436"/>
                  <a:gd name="connsiteX48" fmla="*/ 339224 w 503365"/>
                  <a:gd name="connsiteY48" fmla="*/ 920100 h 1101436"/>
                  <a:gd name="connsiteX49" fmla="*/ 341734 w 503365"/>
                  <a:gd name="connsiteY49" fmla="*/ 920458 h 1101436"/>
                  <a:gd name="connsiteX50" fmla="*/ 340788 w 503365"/>
                  <a:gd name="connsiteY50" fmla="*/ 923226 h 1101436"/>
                  <a:gd name="connsiteX51" fmla="*/ 354857 w 503365"/>
                  <a:gd name="connsiteY51" fmla="*/ 945112 h 1101436"/>
                  <a:gd name="connsiteX52" fmla="*/ 367363 w 503365"/>
                  <a:gd name="connsiteY52" fmla="*/ 949801 h 1101436"/>
                  <a:gd name="connsiteX53" fmla="*/ 376742 w 503365"/>
                  <a:gd name="connsiteY53" fmla="*/ 963871 h 1101436"/>
                  <a:gd name="connsiteX54" fmla="*/ 340788 w 503365"/>
                  <a:gd name="connsiteY54" fmla="*/ 1020147 h 1101436"/>
                  <a:gd name="connsiteX55" fmla="*/ 325155 w 503365"/>
                  <a:gd name="connsiteY55" fmla="*/ 1026400 h 1101436"/>
                  <a:gd name="connsiteX56" fmla="*/ 329845 w 503365"/>
                  <a:gd name="connsiteY56" fmla="*/ 1040470 h 1101436"/>
                  <a:gd name="connsiteX57" fmla="*/ 329845 w 503365"/>
                  <a:gd name="connsiteY57" fmla="*/ 1059228 h 1101436"/>
                  <a:gd name="connsiteX58" fmla="*/ 315776 w 503365"/>
                  <a:gd name="connsiteY58" fmla="*/ 1087367 h 1101436"/>
                  <a:gd name="connsiteX59" fmla="*/ 292327 w 503365"/>
                  <a:gd name="connsiteY59" fmla="*/ 1090493 h 1101436"/>
                  <a:gd name="connsiteX60" fmla="*/ 284511 w 503365"/>
                  <a:gd name="connsiteY60" fmla="*/ 1095183 h 1101436"/>
                  <a:gd name="connsiteX61" fmla="*/ 256372 w 503365"/>
                  <a:gd name="connsiteY61" fmla="*/ 1101436 h 1101436"/>
                  <a:gd name="connsiteX62" fmla="*/ 245430 w 503365"/>
                  <a:gd name="connsiteY62" fmla="*/ 1077987 h 1101436"/>
                  <a:gd name="connsiteX63" fmla="*/ 229797 w 503365"/>
                  <a:gd name="connsiteY63" fmla="*/ 1073298 h 1101436"/>
                  <a:gd name="connsiteX64" fmla="*/ 218854 w 503365"/>
                  <a:gd name="connsiteY64" fmla="*/ 1057665 h 1101436"/>
                  <a:gd name="connsiteX65" fmla="*/ 192279 w 503365"/>
                  <a:gd name="connsiteY65" fmla="*/ 1034217 h 1101436"/>
                  <a:gd name="connsiteX66" fmla="*/ 178210 w 503365"/>
                  <a:gd name="connsiteY66" fmla="*/ 1034217 h 1101436"/>
                  <a:gd name="connsiteX67" fmla="*/ 171957 w 503365"/>
                  <a:gd name="connsiteY67" fmla="*/ 1043596 h 1101436"/>
                  <a:gd name="connsiteX68" fmla="*/ 154761 w 503365"/>
                  <a:gd name="connsiteY68" fmla="*/ 1038906 h 1101436"/>
                  <a:gd name="connsiteX69" fmla="*/ 143819 w 503365"/>
                  <a:gd name="connsiteY69" fmla="*/ 1032653 h 1101436"/>
                  <a:gd name="connsiteX70" fmla="*/ 128186 w 503365"/>
                  <a:gd name="connsiteY70" fmla="*/ 1049849 h 1101436"/>
                  <a:gd name="connsiteX71" fmla="*/ 104737 w 503365"/>
                  <a:gd name="connsiteY71" fmla="*/ 1034217 h 1101436"/>
                  <a:gd name="connsiteX72" fmla="*/ 96921 w 503365"/>
                  <a:gd name="connsiteY72" fmla="*/ 1020147 h 1101436"/>
                  <a:gd name="connsiteX73" fmla="*/ 62530 w 503365"/>
                  <a:gd name="connsiteY73" fmla="*/ 1026400 h 1101436"/>
                  <a:gd name="connsiteX74" fmla="*/ 57840 w 503365"/>
                  <a:gd name="connsiteY74" fmla="*/ 1012331 h 1101436"/>
                  <a:gd name="connsiteX75" fmla="*/ 54714 w 503365"/>
                  <a:gd name="connsiteY75" fmla="*/ 998262 h 1101436"/>
                  <a:gd name="connsiteX76" fmla="*/ 46897 w 503365"/>
                  <a:gd name="connsiteY76" fmla="*/ 973250 h 1101436"/>
                  <a:gd name="connsiteX77" fmla="*/ 28139 w 503365"/>
                  <a:gd name="connsiteY77" fmla="*/ 954491 h 1101436"/>
                  <a:gd name="connsiteX78" fmla="*/ 17196 w 503365"/>
                  <a:gd name="connsiteY78" fmla="*/ 945112 h 1101436"/>
                  <a:gd name="connsiteX79" fmla="*/ 0 w 503365"/>
                  <a:gd name="connsiteY79" fmla="*/ 921663 h 1101436"/>
                  <a:gd name="connsiteX80" fmla="*/ 21886 w 503365"/>
                  <a:gd name="connsiteY80" fmla="*/ 898214 h 1101436"/>
                  <a:gd name="connsiteX81" fmla="*/ 31265 w 503365"/>
                  <a:gd name="connsiteY81" fmla="*/ 882582 h 1101436"/>
                  <a:gd name="connsiteX82" fmla="*/ 54714 w 503365"/>
                  <a:gd name="connsiteY82" fmla="*/ 879455 h 1101436"/>
                  <a:gd name="connsiteX83" fmla="*/ 93795 w 503365"/>
                  <a:gd name="connsiteY83" fmla="*/ 846627 h 1101436"/>
                  <a:gd name="connsiteX84" fmla="*/ 215728 w 503365"/>
                  <a:gd name="connsiteY84" fmla="*/ 679360 h 1101436"/>
                  <a:gd name="connsiteX85" fmla="*/ 232924 w 503365"/>
                  <a:gd name="connsiteY85" fmla="*/ 660601 h 1101436"/>
                  <a:gd name="connsiteX86" fmla="*/ 301706 w 503365"/>
                  <a:gd name="connsiteY86" fmla="*/ 524599 h 1101436"/>
                  <a:gd name="connsiteX87" fmla="*/ 322029 w 503365"/>
                  <a:gd name="connsiteY87" fmla="*/ 446437 h 1101436"/>
                  <a:gd name="connsiteX88" fmla="*/ 322029 w 503365"/>
                  <a:gd name="connsiteY88" fmla="*/ 440184 h 1101436"/>
                  <a:gd name="connsiteX89" fmla="*/ 314212 w 503365"/>
                  <a:gd name="connsiteY89" fmla="*/ 435494 h 1101436"/>
                  <a:gd name="connsiteX90" fmla="*/ 309523 w 503365"/>
                  <a:gd name="connsiteY90" fmla="*/ 426114 h 1101436"/>
                  <a:gd name="connsiteX91" fmla="*/ 323592 w 503365"/>
                  <a:gd name="connsiteY91" fmla="*/ 407355 h 1101436"/>
                  <a:gd name="connsiteX92" fmla="*/ 322029 w 503365"/>
                  <a:gd name="connsiteY92" fmla="*/ 380780 h 1101436"/>
                  <a:gd name="connsiteX93" fmla="*/ 307959 w 503365"/>
                  <a:gd name="connsiteY93" fmla="*/ 369838 h 1101436"/>
                  <a:gd name="connsiteX94" fmla="*/ 312649 w 503365"/>
                  <a:gd name="connsiteY94" fmla="*/ 357332 h 1101436"/>
                  <a:gd name="connsiteX95" fmla="*/ 301706 w 503365"/>
                  <a:gd name="connsiteY95" fmla="*/ 347952 h 1101436"/>
                  <a:gd name="connsiteX96" fmla="*/ 295453 w 503365"/>
                  <a:gd name="connsiteY96" fmla="*/ 321377 h 1101436"/>
                  <a:gd name="connsiteX97" fmla="*/ 298580 w 503365"/>
                  <a:gd name="connsiteY97" fmla="*/ 308871 h 1101436"/>
                  <a:gd name="connsiteX98" fmla="*/ 300143 w 503365"/>
                  <a:gd name="connsiteY98" fmla="*/ 265100 h 1101436"/>
                  <a:gd name="connsiteX99" fmla="*/ 286074 w 503365"/>
                  <a:gd name="connsiteY99" fmla="*/ 257284 h 1101436"/>
                  <a:gd name="connsiteX100" fmla="*/ 267315 w 503365"/>
                  <a:gd name="connsiteY100" fmla="*/ 268227 h 1101436"/>
                  <a:gd name="connsiteX101" fmla="*/ 259499 w 503365"/>
                  <a:gd name="connsiteY101" fmla="*/ 261974 h 1101436"/>
                  <a:gd name="connsiteX102" fmla="*/ 272005 w 503365"/>
                  <a:gd name="connsiteY102" fmla="*/ 211950 h 1101436"/>
                  <a:gd name="connsiteX103" fmla="*/ 277476 w 503365"/>
                  <a:gd name="connsiteY103" fmla="*/ 203352 h 1101436"/>
                  <a:gd name="connsiteX0" fmla="*/ 363848 w 503365"/>
                  <a:gd name="connsiteY0" fmla="*/ 0 h 1101436"/>
                  <a:gd name="connsiteX1" fmla="*/ 417386 w 503365"/>
                  <a:gd name="connsiteY1" fmla="*/ 203352 h 1101436"/>
                  <a:gd name="connsiteX2" fmla="*/ 417386 w 503365"/>
                  <a:gd name="connsiteY2" fmla="*/ 216640 h 1101436"/>
                  <a:gd name="connsiteX3" fmla="*/ 398628 w 503365"/>
                  <a:gd name="connsiteY3" fmla="*/ 257284 h 1101436"/>
                  <a:gd name="connsiteX4" fmla="*/ 408007 w 503365"/>
                  <a:gd name="connsiteY4" fmla="*/ 268227 h 1101436"/>
                  <a:gd name="connsiteX5" fmla="*/ 398628 w 503365"/>
                  <a:gd name="connsiteY5" fmla="*/ 286986 h 1101436"/>
                  <a:gd name="connsiteX6" fmla="*/ 387685 w 503365"/>
                  <a:gd name="connsiteY6" fmla="*/ 285422 h 1101436"/>
                  <a:gd name="connsiteX7" fmla="*/ 386122 w 503365"/>
                  <a:gd name="connsiteY7" fmla="*/ 310434 h 1101436"/>
                  <a:gd name="connsiteX8" fmla="*/ 384558 w 503365"/>
                  <a:gd name="connsiteY8" fmla="*/ 318251 h 1101436"/>
                  <a:gd name="connsiteX9" fmla="*/ 414260 w 503365"/>
                  <a:gd name="connsiteY9" fmla="*/ 322940 h 1101436"/>
                  <a:gd name="connsiteX10" fmla="*/ 418950 w 503365"/>
                  <a:gd name="connsiteY10" fmla="*/ 310434 h 1101436"/>
                  <a:gd name="connsiteX11" fmla="*/ 436146 w 503365"/>
                  <a:gd name="connsiteY11" fmla="*/ 310434 h 1101436"/>
                  <a:gd name="connsiteX12" fmla="*/ 436146 w 503365"/>
                  <a:gd name="connsiteY12" fmla="*/ 321377 h 1101436"/>
                  <a:gd name="connsiteX13" fmla="*/ 445525 w 503365"/>
                  <a:gd name="connsiteY13" fmla="*/ 322940 h 1101436"/>
                  <a:gd name="connsiteX14" fmla="*/ 447088 w 503365"/>
                  <a:gd name="connsiteY14" fmla="*/ 332320 h 1101436"/>
                  <a:gd name="connsiteX15" fmla="*/ 461157 w 503365"/>
                  <a:gd name="connsiteY15" fmla="*/ 337009 h 1101436"/>
                  <a:gd name="connsiteX16" fmla="*/ 468974 w 503365"/>
                  <a:gd name="connsiteY16" fmla="*/ 326067 h 1101436"/>
                  <a:gd name="connsiteX17" fmla="*/ 487733 w 503365"/>
                  <a:gd name="connsiteY17" fmla="*/ 297928 h 1101436"/>
                  <a:gd name="connsiteX18" fmla="*/ 503365 w 503365"/>
                  <a:gd name="connsiteY18" fmla="*/ 296365 h 1101436"/>
                  <a:gd name="connsiteX19" fmla="*/ 500285 w 503365"/>
                  <a:gd name="connsiteY19" fmla="*/ 401102 h 1101436"/>
                  <a:gd name="connsiteX20" fmla="*/ 462721 w 503365"/>
                  <a:gd name="connsiteY20" fmla="*/ 401102 h 1101436"/>
                  <a:gd name="connsiteX21" fmla="*/ 451778 w 503365"/>
                  <a:gd name="connsiteY21" fmla="*/ 416735 h 1101436"/>
                  <a:gd name="connsiteX22" fmla="*/ 439272 w 503365"/>
                  <a:gd name="connsiteY22" fmla="*/ 407355 h 1101436"/>
                  <a:gd name="connsiteX23" fmla="*/ 420513 w 503365"/>
                  <a:gd name="connsiteY23" fmla="*/ 416735 h 1101436"/>
                  <a:gd name="connsiteX24" fmla="*/ 420513 w 503365"/>
                  <a:gd name="connsiteY24" fmla="*/ 426114 h 1101436"/>
                  <a:gd name="connsiteX25" fmla="*/ 400191 w 503365"/>
                  <a:gd name="connsiteY25" fmla="*/ 443310 h 1101436"/>
                  <a:gd name="connsiteX26" fmla="*/ 397064 w 503365"/>
                  <a:gd name="connsiteY26" fmla="*/ 468322 h 1101436"/>
                  <a:gd name="connsiteX27" fmla="*/ 379869 w 503365"/>
                  <a:gd name="connsiteY27" fmla="*/ 490207 h 1101436"/>
                  <a:gd name="connsiteX28" fmla="*/ 373616 w 503365"/>
                  <a:gd name="connsiteY28" fmla="*/ 537105 h 1101436"/>
                  <a:gd name="connsiteX29" fmla="*/ 378305 w 503365"/>
                  <a:gd name="connsiteY29" fmla="*/ 551174 h 1101436"/>
                  <a:gd name="connsiteX30" fmla="*/ 375179 w 503365"/>
                  <a:gd name="connsiteY30" fmla="*/ 571496 h 1101436"/>
                  <a:gd name="connsiteX31" fmla="*/ 342351 w 503365"/>
                  <a:gd name="connsiteY31" fmla="*/ 587129 h 1101436"/>
                  <a:gd name="connsiteX32" fmla="*/ 342351 w 503365"/>
                  <a:gd name="connsiteY32" fmla="*/ 598071 h 1101436"/>
                  <a:gd name="connsiteX33" fmla="*/ 348604 w 503365"/>
                  <a:gd name="connsiteY33" fmla="*/ 612141 h 1101436"/>
                  <a:gd name="connsiteX34" fmla="*/ 351730 w 503365"/>
                  <a:gd name="connsiteY34" fmla="*/ 630899 h 1101436"/>
                  <a:gd name="connsiteX35" fmla="*/ 353293 w 503365"/>
                  <a:gd name="connsiteY35" fmla="*/ 643405 h 1101436"/>
                  <a:gd name="connsiteX36" fmla="*/ 334534 w 503365"/>
                  <a:gd name="connsiteY36" fmla="*/ 668417 h 1101436"/>
                  <a:gd name="connsiteX37" fmla="*/ 336098 w 503365"/>
                  <a:gd name="connsiteY37" fmla="*/ 705935 h 1101436"/>
                  <a:gd name="connsiteX38" fmla="*/ 348604 w 503365"/>
                  <a:gd name="connsiteY38" fmla="*/ 718441 h 1101436"/>
                  <a:gd name="connsiteX39" fmla="*/ 351730 w 503365"/>
                  <a:gd name="connsiteY39" fmla="*/ 741890 h 1101436"/>
                  <a:gd name="connsiteX40" fmla="*/ 343914 w 503365"/>
                  <a:gd name="connsiteY40" fmla="*/ 748143 h 1101436"/>
                  <a:gd name="connsiteX41" fmla="*/ 339224 w 503365"/>
                  <a:gd name="connsiteY41" fmla="*/ 810673 h 1101436"/>
                  <a:gd name="connsiteX42" fmla="*/ 326718 w 503365"/>
                  <a:gd name="connsiteY42" fmla="*/ 823179 h 1101436"/>
                  <a:gd name="connsiteX43" fmla="*/ 326718 w 503365"/>
                  <a:gd name="connsiteY43" fmla="*/ 835685 h 1101436"/>
                  <a:gd name="connsiteX44" fmla="*/ 342351 w 503365"/>
                  <a:gd name="connsiteY44" fmla="*/ 838811 h 1101436"/>
                  <a:gd name="connsiteX45" fmla="*/ 345477 w 503365"/>
                  <a:gd name="connsiteY45" fmla="*/ 876329 h 1101436"/>
                  <a:gd name="connsiteX46" fmla="*/ 336098 w 503365"/>
                  <a:gd name="connsiteY46" fmla="*/ 885708 h 1101436"/>
                  <a:gd name="connsiteX47" fmla="*/ 339224 w 503365"/>
                  <a:gd name="connsiteY47" fmla="*/ 920100 h 1101436"/>
                  <a:gd name="connsiteX48" fmla="*/ 341734 w 503365"/>
                  <a:gd name="connsiteY48" fmla="*/ 920458 h 1101436"/>
                  <a:gd name="connsiteX49" fmla="*/ 340788 w 503365"/>
                  <a:gd name="connsiteY49" fmla="*/ 923226 h 1101436"/>
                  <a:gd name="connsiteX50" fmla="*/ 354857 w 503365"/>
                  <a:gd name="connsiteY50" fmla="*/ 945112 h 1101436"/>
                  <a:gd name="connsiteX51" fmla="*/ 367363 w 503365"/>
                  <a:gd name="connsiteY51" fmla="*/ 949801 h 1101436"/>
                  <a:gd name="connsiteX52" fmla="*/ 376742 w 503365"/>
                  <a:gd name="connsiteY52" fmla="*/ 963871 h 1101436"/>
                  <a:gd name="connsiteX53" fmla="*/ 340788 w 503365"/>
                  <a:gd name="connsiteY53" fmla="*/ 1020147 h 1101436"/>
                  <a:gd name="connsiteX54" fmla="*/ 325155 w 503365"/>
                  <a:gd name="connsiteY54" fmla="*/ 1026400 h 1101436"/>
                  <a:gd name="connsiteX55" fmla="*/ 329845 w 503365"/>
                  <a:gd name="connsiteY55" fmla="*/ 1040470 h 1101436"/>
                  <a:gd name="connsiteX56" fmla="*/ 329845 w 503365"/>
                  <a:gd name="connsiteY56" fmla="*/ 1059228 h 1101436"/>
                  <a:gd name="connsiteX57" fmla="*/ 315776 w 503365"/>
                  <a:gd name="connsiteY57" fmla="*/ 1087367 h 1101436"/>
                  <a:gd name="connsiteX58" fmla="*/ 292327 w 503365"/>
                  <a:gd name="connsiteY58" fmla="*/ 1090493 h 1101436"/>
                  <a:gd name="connsiteX59" fmla="*/ 284511 w 503365"/>
                  <a:gd name="connsiteY59" fmla="*/ 1095183 h 1101436"/>
                  <a:gd name="connsiteX60" fmla="*/ 256372 w 503365"/>
                  <a:gd name="connsiteY60" fmla="*/ 1101436 h 1101436"/>
                  <a:gd name="connsiteX61" fmla="*/ 245430 w 503365"/>
                  <a:gd name="connsiteY61" fmla="*/ 1077987 h 1101436"/>
                  <a:gd name="connsiteX62" fmla="*/ 229797 w 503365"/>
                  <a:gd name="connsiteY62" fmla="*/ 1073298 h 1101436"/>
                  <a:gd name="connsiteX63" fmla="*/ 218854 w 503365"/>
                  <a:gd name="connsiteY63" fmla="*/ 1057665 h 1101436"/>
                  <a:gd name="connsiteX64" fmla="*/ 192279 w 503365"/>
                  <a:gd name="connsiteY64" fmla="*/ 1034217 h 1101436"/>
                  <a:gd name="connsiteX65" fmla="*/ 178210 w 503365"/>
                  <a:gd name="connsiteY65" fmla="*/ 1034217 h 1101436"/>
                  <a:gd name="connsiteX66" fmla="*/ 171957 w 503365"/>
                  <a:gd name="connsiteY66" fmla="*/ 1043596 h 1101436"/>
                  <a:gd name="connsiteX67" fmla="*/ 154761 w 503365"/>
                  <a:gd name="connsiteY67" fmla="*/ 1038906 h 1101436"/>
                  <a:gd name="connsiteX68" fmla="*/ 143819 w 503365"/>
                  <a:gd name="connsiteY68" fmla="*/ 1032653 h 1101436"/>
                  <a:gd name="connsiteX69" fmla="*/ 128186 w 503365"/>
                  <a:gd name="connsiteY69" fmla="*/ 1049849 h 1101436"/>
                  <a:gd name="connsiteX70" fmla="*/ 104737 w 503365"/>
                  <a:gd name="connsiteY70" fmla="*/ 1034217 h 1101436"/>
                  <a:gd name="connsiteX71" fmla="*/ 96921 w 503365"/>
                  <a:gd name="connsiteY71" fmla="*/ 1020147 h 1101436"/>
                  <a:gd name="connsiteX72" fmla="*/ 62530 w 503365"/>
                  <a:gd name="connsiteY72" fmla="*/ 1026400 h 1101436"/>
                  <a:gd name="connsiteX73" fmla="*/ 57840 w 503365"/>
                  <a:gd name="connsiteY73" fmla="*/ 1012331 h 1101436"/>
                  <a:gd name="connsiteX74" fmla="*/ 54714 w 503365"/>
                  <a:gd name="connsiteY74" fmla="*/ 998262 h 1101436"/>
                  <a:gd name="connsiteX75" fmla="*/ 46897 w 503365"/>
                  <a:gd name="connsiteY75" fmla="*/ 973250 h 1101436"/>
                  <a:gd name="connsiteX76" fmla="*/ 28139 w 503365"/>
                  <a:gd name="connsiteY76" fmla="*/ 954491 h 1101436"/>
                  <a:gd name="connsiteX77" fmla="*/ 17196 w 503365"/>
                  <a:gd name="connsiteY77" fmla="*/ 945112 h 1101436"/>
                  <a:gd name="connsiteX78" fmla="*/ 0 w 503365"/>
                  <a:gd name="connsiteY78" fmla="*/ 921663 h 1101436"/>
                  <a:gd name="connsiteX79" fmla="*/ 21886 w 503365"/>
                  <a:gd name="connsiteY79" fmla="*/ 898214 h 1101436"/>
                  <a:gd name="connsiteX80" fmla="*/ 31265 w 503365"/>
                  <a:gd name="connsiteY80" fmla="*/ 882582 h 1101436"/>
                  <a:gd name="connsiteX81" fmla="*/ 54714 w 503365"/>
                  <a:gd name="connsiteY81" fmla="*/ 879455 h 1101436"/>
                  <a:gd name="connsiteX82" fmla="*/ 93795 w 503365"/>
                  <a:gd name="connsiteY82" fmla="*/ 846627 h 1101436"/>
                  <a:gd name="connsiteX83" fmla="*/ 215728 w 503365"/>
                  <a:gd name="connsiteY83" fmla="*/ 679360 h 1101436"/>
                  <a:gd name="connsiteX84" fmla="*/ 232924 w 503365"/>
                  <a:gd name="connsiteY84" fmla="*/ 660601 h 1101436"/>
                  <a:gd name="connsiteX85" fmla="*/ 301706 w 503365"/>
                  <a:gd name="connsiteY85" fmla="*/ 524599 h 1101436"/>
                  <a:gd name="connsiteX86" fmla="*/ 322029 w 503365"/>
                  <a:gd name="connsiteY86" fmla="*/ 446437 h 1101436"/>
                  <a:gd name="connsiteX87" fmla="*/ 322029 w 503365"/>
                  <a:gd name="connsiteY87" fmla="*/ 440184 h 1101436"/>
                  <a:gd name="connsiteX88" fmla="*/ 314212 w 503365"/>
                  <a:gd name="connsiteY88" fmla="*/ 435494 h 1101436"/>
                  <a:gd name="connsiteX89" fmla="*/ 309523 w 503365"/>
                  <a:gd name="connsiteY89" fmla="*/ 426114 h 1101436"/>
                  <a:gd name="connsiteX90" fmla="*/ 323592 w 503365"/>
                  <a:gd name="connsiteY90" fmla="*/ 407355 h 1101436"/>
                  <a:gd name="connsiteX91" fmla="*/ 322029 w 503365"/>
                  <a:gd name="connsiteY91" fmla="*/ 380780 h 1101436"/>
                  <a:gd name="connsiteX92" fmla="*/ 307959 w 503365"/>
                  <a:gd name="connsiteY92" fmla="*/ 369838 h 1101436"/>
                  <a:gd name="connsiteX93" fmla="*/ 312649 w 503365"/>
                  <a:gd name="connsiteY93" fmla="*/ 357332 h 1101436"/>
                  <a:gd name="connsiteX94" fmla="*/ 301706 w 503365"/>
                  <a:gd name="connsiteY94" fmla="*/ 347952 h 1101436"/>
                  <a:gd name="connsiteX95" fmla="*/ 295453 w 503365"/>
                  <a:gd name="connsiteY95" fmla="*/ 321377 h 1101436"/>
                  <a:gd name="connsiteX96" fmla="*/ 298580 w 503365"/>
                  <a:gd name="connsiteY96" fmla="*/ 308871 h 1101436"/>
                  <a:gd name="connsiteX97" fmla="*/ 300143 w 503365"/>
                  <a:gd name="connsiteY97" fmla="*/ 265100 h 1101436"/>
                  <a:gd name="connsiteX98" fmla="*/ 286074 w 503365"/>
                  <a:gd name="connsiteY98" fmla="*/ 257284 h 1101436"/>
                  <a:gd name="connsiteX99" fmla="*/ 267315 w 503365"/>
                  <a:gd name="connsiteY99" fmla="*/ 268227 h 1101436"/>
                  <a:gd name="connsiteX100" fmla="*/ 259499 w 503365"/>
                  <a:gd name="connsiteY100" fmla="*/ 261974 h 1101436"/>
                  <a:gd name="connsiteX101" fmla="*/ 272005 w 503365"/>
                  <a:gd name="connsiteY101" fmla="*/ 211950 h 1101436"/>
                  <a:gd name="connsiteX102" fmla="*/ 277476 w 503365"/>
                  <a:gd name="connsiteY102" fmla="*/ 203352 h 1101436"/>
                  <a:gd name="connsiteX103" fmla="*/ 455288 w 503365"/>
                  <a:gd name="connsiteY103" fmla="*/ 91440 h 1101436"/>
                  <a:gd name="connsiteX0" fmla="*/ 363848 w 503365"/>
                  <a:gd name="connsiteY0" fmla="*/ 0 h 1101436"/>
                  <a:gd name="connsiteX1" fmla="*/ 417386 w 503365"/>
                  <a:gd name="connsiteY1" fmla="*/ 203352 h 1101436"/>
                  <a:gd name="connsiteX2" fmla="*/ 417386 w 503365"/>
                  <a:gd name="connsiteY2" fmla="*/ 216640 h 1101436"/>
                  <a:gd name="connsiteX3" fmla="*/ 398628 w 503365"/>
                  <a:gd name="connsiteY3" fmla="*/ 257284 h 1101436"/>
                  <a:gd name="connsiteX4" fmla="*/ 408007 w 503365"/>
                  <a:gd name="connsiteY4" fmla="*/ 268227 h 1101436"/>
                  <a:gd name="connsiteX5" fmla="*/ 398628 w 503365"/>
                  <a:gd name="connsiteY5" fmla="*/ 286986 h 1101436"/>
                  <a:gd name="connsiteX6" fmla="*/ 387685 w 503365"/>
                  <a:gd name="connsiteY6" fmla="*/ 285422 h 1101436"/>
                  <a:gd name="connsiteX7" fmla="*/ 386122 w 503365"/>
                  <a:gd name="connsiteY7" fmla="*/ 310434 h 1101436"/>
                  <a:gd name="connsiteX8" fmla="*/ 384558 w 503365"/>
                  <a:gd name="connsiteY8" fmla="*/ 318251 h 1101436"/>
                  <a:gd name="connsiteX9" fmla="*/ 414260 w 503365"/>
                  <a:gd name="connsiteY9" fmla="*/ 322940 h 1101436"/>
                  <a:gd name="connsiteX10" fmla="*/ 418950 w 503365"/>
                  <a:gd name="connsiteY10" fmla="*/ 310434 h 1101436"/>
                  <a:gd name="connsiteX11" fmla="*/ 436146 w 503365"/>
                  <a:gd name="connsiteY11" fmla="*/ 310434 h 1101436"/>
                  <a:gd name="connsiteX12" fmla="*/ 436146 w 503365"/>
                  <a:gd name="connsiteY12" fmla="*/ 321377 h 1101436"/>
                  <a:gd name="connsiteX13" fmla="*/ 445525 w 503365"/>
                  <a:gd name="connsiteY13" fmla="*/ 322940 h 1101436"/>
                  <a:gd name="connsiteX14" fmla="*/ 447088 w 503365"/>
                  <a:gd name="connsiteY14" fmla="*/ 332320 h 1101436"/>
                  <a:gd name="connsiteX15" fmla="*/ 461157 w 503365"/>
                  <a:gd name="connsiteY15" fmla="*/ 337009 h 1101436"/>
                  <a:gd name="connsiteX16" fmla="*/ 468974 w 503365"/>
                  <a:gd name="connsiteY16" fmla="*/ 326067 h 1101436"/>
                  <a:gd name="connsiteX17" fmla="*/ 487733 w 503365"/>
                  <a:gd name="connsiteY17" fmla="*/ 297928 h 1101436"/>
                  <a:gd name="connsiteX18" fmla="*/ 503365 w 503365"/>
                  <a:gd name="connsiteY18" fmla="*/ 296365 h 1101436"/>
                  <a:gd name="connsiteX19" fmla="*/ 500285 w 503365"/>
                  <a:gd name="connsiteY19" fmla="*/ 401102 h 1101436"/>
                  <a:gd name="connsiteX20" fmla="*/ 462721 w 503365"/>
                  <a:gd name="connsiteY20" fmla="*/ 401102 h 1101436"/>
                  <a:gd name="connsiteX21" fmla="*/ 451778 w 503365"/>
                  <a:gd name="connsiteY21" fmla="*/ 416735 h 1101436"/>
                  <a:gd name="connsiteX22" fmla="*/ 439272 w 503365"/>
                  <a:gd name="connsiteY22" fmla="*/ 407355 h 1101436"/>
                  <a:gd name="connsiteX23" fmla="*/ 420513 w 503365"/>
                  <a:gd name="connsiteY23" fmla="*/ 416735 h 1101436"/>
                  <a:gd name="connsiteX24" fmla="*/ 420513 w 503365"/>
                  <a:gd name="connsiteY24" fmla="*/ 426114 h 1101436"/>
                  <a:gd name="connsiteX25" fmla="*/ 400191 w 503365"/>
                  <a:gd name="connsiteY25" fmla="*/ 443310 h 1101436"/>
                  <a:gd name="connsiteX26" fmla="*/ 397064 w 503365"/>
                  <a:gd name="connsiteY26" fmla="*/ 468322 h 1101436"/>
                  <a:gd name="connsiteX27" fmla="*/ 379869 w 503365"/>
                  <a:gd name="connsiteY27" fmla="*/ 490207 h 1101436"/>
                  <a:gd name="connsiteX28" fmla="*/ 373616 w 503365"/>
                  <a:gd name="connsiteY28" fmla="*/ 537105 h 1101436"/>
                  <a:gd name="connsiteX29" fmla="*/ 378305 w 503365"/>
                  <a:gd name="connsiteY29" fmla="*/ 551174 h 1101436"/>
                  <a:gd name="connsiteX30" fmla="*/ 375179 w 503365"/>
                  <a:gd name="connsiteY30" fmla="*/ 571496 h 1101436"/>
                  <a:gd name="connsiteX31" fmla="*/ 342351 w 503365"/>
                  <a:gd name="connsiteY31" fmla="*/ 587129 h 1101436"/>
                  <a:gd name="connsiteX32" fmla="*/ 342351 w 503365"/>
                  <a:gd name="connsiteY32" fmla="*/ 598071 h 1101436"/>
                  <a:gd name="connsiteX33" fmla="*/ 348604 w 503365"/>
                  <a:gd name="connsiteY33" fmla="*/ 612141 h 1101436"/>
                  <a:gd name="connsiteX34" fmla="*/ 351730 w 503365"/>
                  <a:gd name="connsiteY34" fmla="*/ 630899 h 1101436"/>
                  <a:gd name="connsiteX35" fmla="*/ 353293 w 503365"/>
                  <a:gd name="connsiteY35" fmla="*/ 643405 h 1101436"/>
                  <a:gd name="connsiteX36" fmla="*/ 334534 w 503365"/>
                  <a:gd name="connsiteY36" fmla="*/ 668417 h 1101436"/>
                  <a:gd name="connsiteX37" fmla="*/ 336098 w 503365"/>
                  <a:gd name="connsiteY37" fmla="*/ 705935 h 1101436"/>
                  <a:gd name="connsiteX38" fmla="*/ 348604 w 503365"/>
                  <a:gd name="connsiteY38" fmla="*/ 718441 h 1101436"/>
                  <a:gd name="connsiteX39" fmla="*/ 351730 w 503365"/>
                  <a:gd name="connsiteY39" fmla="*/ 741890 h 1101436"/>
                  <a:gd name="connsiteX40" fmla="*/ 343914 w 503365"/>
                  <a:gd name="connsiteY40" fmla="*/ 748143 h 1101436"/>
                  <a:gd name="connsiteX41" fmla="*/ 339224 w 503365"/>
                  <a:gd name="connsiteY41" fmla="*/ 810673 h 1101436"/>
                  <a:gd name="connsiteX42" fmla="*/ 326718 w 503365"/>
                  <a:gd name="connsiteY42" fmla="*/ 823179 h 1101436"/>
                  <a:gd name="connsiteX43" fmla="*/ 326718 w 503365"/>
                  <a:gd name="connsiteY43" fmla="*/ 835685 h 1101436"/>
                  <a:gd name="connsiteX44" fmla="*/ 342351 w 503365"/>
                  <a:gd name="connsiteY44" fmla="*/ 838811 h 1101436"/>
                  <a:gd name="connsiteX45" fmla="*/ 345477 w 503365"/>
                  <a:gd name="connsiteY45" fmla="*/ 876329 h 1101436"/>
                  <a:gd name="connsiteX46" fmla="*/ 336098 w 503365"/>
                  <a:gd name="connsiteY46" fmla="*/ 885708 h 1101436"/>
                  <a:gd name="connsiteX47" fmla="*/ 339224 w 503365"/>
                  <a:gd name="connsiteY47" fmla="*/ 920100 h 1101436"/>
                  <a:gd name="connsiteX48" fmla="*/ 341734 w 503365"/>
                  <a:gd name="connsiteY48" fmla="*/ 920458 h 1101436"/>
                  <a:gd name="connsiteX49" fmla="*/ 340788 w 503365"/>
                  <a:gd name="connsiteY49" fmla="*/ 923226 h 1101436"/>
                  <a:gd name="connsiteX50" fmla="*/ 354857 w 503365"/>
                  <a:gd name="connsiteY50" fmla="*/ 945112 h 1101436"/>
                  <a:gd name="connsiteX51" fmla="*/ 367363 w 503365"/>
                  <a:gd name="connsiteY51" fmla="*/ 949801 h 1101436"/>
                  <a:gd name="connsiteX52" fmla="*/ 376742 w 503365"/>
                  <a:gd name="connsiteY52" fmla="*/ 963871 h 1101436"/>
                  <a:gd name="connsiteX53" fmla="*/ 340788 w 503365"/>
                  <a:gd name="connsiteY53" fmla="*/ 1020147 h 1101436"/>
                  <a:gd name="connsiteX54" fmla="*/ 325155 w 503365"/>
                  <a:gd name="connsiteY54" fmla="*/ 1026400 h 1101436"/>
                  <a:gd name="connsiteX55" fmla="*/ 329845 w 503365"/>
                  <a:gd name="connsiteY55" fmla="*/ 1040470 h 1101436"/>
                  <a:gd name="connsiteX56" fmla="*/ 329845 w 503365"/>
                  <a:gd name="connsiteY56" fmla="*/ 1059228 h 1101436"/>
                  <a:gd name="connsiteX57" fmla="*/ 315776 w 503365"/>
                  <a:gd name="connsiteY57" fmla="*/ 1087367 h 1101436"/>
                  <a:gd name="connsiteX58" fmla="*/ 292327 w 503365"/>
                  <a:gd name="connsiteY58" fmla="*/ 1090493 h 1101436"/>
                  <a:gd name="connsiteX59" fmla="*/ 284511 w 503365"/>
                  <a:gd name="connsiteY59" fmla="*/ 1095183 h 1101436"/>
                  <a:gd name="connsiteX60" fmla="*/ 256372 w 503365"/>
                  <a:gd name="connsiteY60" fmla="*/ 1101436 h 1101436"/>
                  <a:gd name="connsiteX61" fmla="*/ 245430 w 503365"/>
                  <a:gd name="connsiteY61" fmla="*/ 1077987 h 1101436"/>
                  <a:gd name="connsiteX62" fmla="*/ 229797 w 503365"/>
                  <a:gd name="connsiteY62" fmla="*/ 1073298 h 1101436"/>
                  <a:gd name="connsiteX63" fmla="*/ 218854 w 503365"/>
                  <a:gd name="connsiteY63" fmla="*/ 1057665 h 1101436"/>
                  <a:gd name="connsiteX64" fmla="*/ 192279 w 503365"/>
                  <a:gd name="connsiteY64" fmla="*/ 1034217 h 1101436"/>
                  <a:gd name="connsiteX65" fmla="*/ 178210 w 503365"/>
                  <a:gd name="connsiteY65" fmla="*/ 1034217 h 1101436"/>
                  <a:gd name="connsiteX66" fmla="*/ 171957 w 503365"/>
                  <a:gd name="connsiteY66" fmla="*/ 1043596 h 1101436"/>
                  <a:gd name="connsiteX67" fmla="*/ 154761 w 503365"/>
                  <a:gd name="connsiteY67" fmla="*/ 1038906 h 1101436"/>
                  <a:gd name="connsiteX68" fmla="*/ 143819 w 503365"/>
                  <a:gd name="connsiteY68" fmla="*/ 1032653 h 1101436"/>
                  <a:gd name="connsiteX69" fmla="*/ 128186 w 503365"/>
                  <a:gd name="connsiteY69" fmla="*/ 1049849 h 1101436"/>
                  <a:gd name="connsiteX70" fmla="*/ 104737 w 503365"/>
                  <a:gd name="connsiteY70" fmla="*/ 1034217 h 1101436"/>
                  <a:gd name="connsiteX71" fmla="*/ 96921 w 503365"/>
                  <a:gd name="connsiteY71" fmla="*/ 1020147 h 1101436"/>
                  <a:gd name="connsiteX72" fmla="*/ 62530 w 503365"/>
                  <a:gd name="connsiteY72" fmla="*/ 1026400 h 1101436"/>
                  <a:gd name="connsiteX73" fmla="*/ 57840 w 503365"/>
                  <a:gd name="connsiteY73" fmla="*/ 1012331 h 1101436"/>
                  <a:gd name="connsiteX74" fmla="*/ 54714 w 503365"/>
                  <a:gd name="connsiteY74" fmla="*/ 998262 h 1101436"/>
                  <a:gd name="connsiteX75" fmla="*/ 46897 w 503365"/>
                  <a:gd name="connsiteY75" fmla="*/ 973250 h 1101436"/>
                  <a:gd name="connsiteX76" fmla="*/ 28139 w 503365"/>
                  <a:gd name="connsiteY76" fmla="*/ 954491 h 1101436"/>
                  <a:gd name="connsiteX77" fmla="*/ 17196 w 503365"/>
                  <a:gd name="connsiteY77" fmla="*/ 945112 h 1101436"/>
                  <a:gd name="connsiteX78" fmla="*/ 0 w 503365"/>
                  <a:gd name="connsiteY78" fmla="*/ 921663 h 1101436"/>
                  <a:gd name="connsiteX79" fmla="*/ 21886 w 503365"/>
                  <a:gd name="connsiteY79" fmla="*/ 898214 h 1101436"/>
                  <a:gd name="connsiteX80" fmla="*/ 31265 w 503365"/>
                  <a:gd name="connsiteY80" fmla="*/ 882582 h 1101436"/>
                  <a:gd name="connsiteX81" fmla="*/ 54714 w 503365"/>
                  <a:gd name="connsiteY81" fmla="*/ 879455 h 1101436"/>
                  <a:gd name="connsiteX82" fmla="*/ 93795 w 503365"/>
                  <a:gd name="connsiteY82" fmla="*/ 846627 h 1101436"/>
                  <a:gd name="connsiteX83" fmla="*/ 215728 w 503365"/>
                  <a:gd name="connsiteY83" fmla="*/ 679360 h 1101436"/>
                  <a:gd name="connsiteX84" fmla="*/ 232924 w 503365"/>
                  <a:gd name="connsiteY84" fmla="*/ 660601 h 1101436"/>
                  <a:gd name="connsiteX85" fmla="*/ 301706 w 503365"/>
                  <a:gd name="connsiteY85" fmla="*/ 524599 h 1101436"/>
                  <a:gd name="connsiteX86" fmla="*/ 322029 w 503365"/>
                  <a:gd name="connsiteY86" fmla="*/ 446437 h 1101436"/>
                  <a:gd name="connsiteX87" fmla="*/ 322029 w 503365"/>
                  <a:gd name="connsiteY87" fmla="*/ 440184 h 1101436"/>
                  <a:gd name="connsiteX88" fmla="*/ 314212 w 503365"/>
                  <a:gd name="connsiteY88" fmla="*/ 435494 h 1101436"/>
                  <a:gd name="connsiteX89" fmla="*/ 309523 w 503365"/>
                  <a:gd name="connsiteY89" fmla="*/ 426114 h 1101436"/>
                  <a:gd name="connsiteX90" fmla="*/ 323592 w 503365"/>
                  <a:gd name="connsiteY90" fmla="*/ 407355 h 1101436"/>
                  <a:gd name="connsiteX91" fmla="*/ 322029 w 503365"/>
                  <a:gd name="connsiteY91" fmla="*/ 380780 h 1101436"/>
                  <a:gd name="connsiteX92" fmla="*/ 307959 w 503365"/>
                  <a:gd name="connsiteY92" fmla="*/ 369838 h 1101436"/>
                  <a:gd name="connsiteX93" fmla="*/ 312649 w 503365"/>
                  <a:gd name="connsiteY93" fmla="*/ 357332 h 1101436"/>
                  <a:gd name="connsiteX94" fmla="*/ 301706 w 503365"/>
                  <a:gd name="connsiteY94" fmla="*/ 347952 h 1101436"/>
                  <a:gd name="connsiteX95" fmla="*/ 295453 w 503365"/>
                  <a:gd name="connsiteY95" fmla="*/ 321377 h 1101436"/>
                  <a:gd name="connsiteX96" fmla="*/ 298580 w 503365"/>
                  <a:gd name="connsiteY96" fmla="*/ 308871 h 1101436"/>
                  <a:gd name="connsiteX97" fmla="*/ 300143 w 503365"/>
                  <a:gd name="connsiteY97" fmla="*/ 265100 h 1101436"/>
                  <a:gd name="connsiteX98" fmla="*/ 286074 w 503365"/>
                  <a:gd name="connsiteY98" fmla="*/ 257284 h 1101436"/>
                  <a:gd name="connsiteX99" fmla="*/ 267315 w 503365"/>
                  <a:gd name="connsiteY99" fmla="*/ 268227 h 1101436"/>
                  <a:gd name="connsiteX100" fmla="*/ 259499 w 503365"/>
                  <a:gd name="connsiteY100" fmla="*/ 261974 h 1101436"/>
                  <a:gd name="connsiteX101" fmla="*/ 272005 w 503365"/>
                  <a:gd name="connsiteY101" fmla="*/ 211950 h 1101436"/>
                  <a:gd name="connsiteX102" fmla="*/ 277476 w 503365"/>
                  <a:gd name="connsiteY102" fmla="*/ 203352 h 1101436"/>
                  <a:gd name="connsiteX0" fmla="*/ 417386 w 503365"/>
                  <a:gd name="connsiteY0" fmla="*/ 0 h 898084"/>
                  <a:gd name="connsiteX1" fmla="*/ 417386 w 503365"/>
                  <a:gd name="connsiteY1" fmla="*/ 13288 h 898084"/>
                  <a:gd name="connsiteX2" fmla="*/ 398628 w 503365"/>
                  <a:gd name="connsiteY2" fmla="*/ 53932 h 898084"/>
                  <a:gd name="connsiteX3" fmla="*/ 408007 w 503365"/>
                  <a:gd name="connsiteY3" fmla="*/ 64875 h 898084"/>
                  <a:gd name="connsiteX4" fmla="*/ 398628 w 503365"/>
                  <a:gd name="connsiteY4" fmla="*/ 83634 h 898084"/>
                  <a:gd name="connsiteX5" fmla="*/ 387685 w 503365"/>
                  <a:gd name="connsiteY5" fmla="*/ 82070 h 898084"/>
                  <a:gd name="connsiteX6" fmla="*/ 386122 w 503365"/>
                  <a:gd name="connsiteY6" fmla="*/ 107082 h 898084"/>
                  <a:gd name="connsiteX7" fmla="*/ 384558 w 503365"/>
                  <a:gd name="connsiteY7" fmla="*/ 114899 h 898084"/>
                  <a:gd name="connsiteX8" fmla="*/ 414260 w 503365"/>
                  <a:gd name="connsiteY8" fmla="*/ 119588 h 898084"/>
                  <a:gd name="connsiteX9" fmla="*/ 418950 w 503365"/>
                  <a:gd name="connsiteY9" fmla="*/ 107082 h 898084"/>
                  <a:gd name="connsiteX10" fmla="*/ 436146 w 503365"/>
                  <a:gd name="connsiteY10" fmla="*/ 107082 h 898084"/>
                  <a:gd name="connsiteX11" fmla="*/ 436146 w 503365"/>
                  <a:gd name="connsiteY11" fmla="*/ 118025 h 898084"/>
                  <a:gd name="connsiteX12" fmla="*/ 445525 w 503365"/>
                  <a:gd name="connsiteY12" fmla="*/ 119588 h 898084"/>
                  <a:gd name="connsiteX13" fmla="*/ 447088 w 503365"/>
                  <a:gd name="connsiteY13" fmla="*/ 128968 h 898084"/>
                  <a:gd name="connsiteX14" fmla="*/ 461157 w 503365"/>
                  <a:gd name="connsiteY14" fmla="*/ 133657 h 898084"/>
                  <a:gd name="connsiteX15" fmla="*/ 468974 w 503365"/>
                  <a:gd name="connsiteY15" fmla="*/ 122715 h 898084"/>
                  <a:gd name="connsiteX16" fmla="*/ 487733 w 503365"/>
                  <a:gd name="connsiteY16" fmla="*/ 94576 h 898084"/>
                  <a:gd name="connsiteX17" fmla="*/ 503365 w 503365"/>
                  <a:gd name="connsiteY17" fmla="*/ 93013 h 898084"/>
                  <a:gd name="connsiteX18" fmla="*/ 500285 w 503365"/>
                  <a:gd name="connsiteY18" fmla="*/ 197750 h 898084"/>
                  <a:gd name="connsiteX19" fmla="*/ 462721 w 503365"/>
                  <a:gd name="connsiteY19" fmla="*/ 197750 h 898084"/>
                  <a:gd name="connsiteX20" fmla="*/ 451778 w 503365"/>
                  <a:gd name="connsiteY20" fmla="*/ 213383 h 898084"/>
                  <a:gd name="connsiteX21" fmla="*/ 439272 w 503365"/>
                  <a:gd name="connsiteY21" fmla="*/ 204003 h 898084"/>
                  <a:gd name="connsiteX22" fmla="*/ 420513 w 503365"/>
                  <a:gd name="connsiteY22" fmla="*/ 213383 h 898084"/>
                  <a:gd name="connsiteX23" fmla="*/ 420513 w 503365"/>
                  <a:gd name="connsiteY23" fmla="*/ 222762 h 898084"/>
                  <a:gd name="connsiteX24" fmla="*/ 400191 w 503365"/>
                  <a:gd name="connsiteY24" fmla="*/ 239958 h 898084"/>
                  <a:gd name="connsiteX25" fmla="*/ 397064 w 503365"/>
                  <a:gd name="connsiteY25" fmla="*/ 264970 h 898084"/>
                  <a:gd name="connsiteX26" fmla="*/ 379869 w 503365"/>
                  <a:gd name="connsiteY26" fmla="*/ 286855 h 898084"/>
                  <a:gd name="connsiteX27" fmla="*/ 373616 w 503365"/>
                  <a:gd name="connsiteY27" fmla="*/ 333753 h 898084"/>
                  <a:gd name="connsiteX28" fmla="*/ 378305 w 503365"/>
                  <a:gd name="connsiteY28" fmla="*/ 347822 h 898084"/>
                  <a:gd name="connsiteX29" fmla="*/ 375179 w 503365"/>
                  <a:gd name="connsiteY29" fmla="*/ 368144 h 898084"/>
                  <a:gd name="connsiteX30" fmla="*/ 342351 w 503365"/>
                  <a:gd name="connsiteY30" fmla="*/ 383777 h 898084"/>
                  <a:gd name="connsiteX31" fmla="*/ 342351 w 503365"/>
                  <a:gd name="connsiteY31" fmla="*/ 394719 h 898084"/>
                  <a:gd name="connsiteX32" fmla="*/ 348604 w 503365"/>
                  <a:gd name="connsiteY32" fmla="*/ 408789 h 898084"/>
                  <a:gd name="connsiteX33" fmla="*/ 351730 w 503365"/>
                  <a:gd name="connsiteY33" fmla="*/ 427547 h 898084"/>
                  <a:gd name="connsiteX34" fmla="*/ 353293 w 503365"/>
                  <a:gd name="connsiteY34" fmla="*/ 440053 h 898084"/>
                  <a:gd name="connsiteX35" fmla="*/ 334534 w 503365"/>
                  <a:gd name="connsiteY35" fmla="*/ 465065 h 898084"/>
                  <a:gd name="connsiteX36" fmla="*/ 336098 w 503365"/>
                  <a:gd name="connsiteY36" fmla="*/ 502583 h 898084"/>
                  <a:gd name="connsiteX37" fmla="*/ 348604 w 503365"/>
                  <a:gd name="connsiteY37" fmla="*/ 515089 h 898084"/>
                  <a:gd name="connsiteX38" fmla="*/ 351730 w 503365"/>
                  <a:gd name="connsiteY38" fmla="*/ 538538 h 898084"/>
                  <a:gd name="connsiteX39" fmla="*/ 343914 w 503365"/>
                  <a:gd name="connsiteY39" fmla="*/ 544791 h 898084"/>
                  <a:gd name="connsiteX40" fmla="*/ 339224 w 503365"/>
                  <a:gd name="connsiteY40" fmla="*/ 607321 h 898084"/>
                  <a:gd name="connsiteX41" fmla="*/ 326718 w 503365"/>
                  <a:gd name="connsiteY41" fmla="*/ 619827 h 898084"/>
                  <a:gd name="connsiteX42" fmla="*/ 326718 w 503365"/>
                  <a:gd name="connsiteY42" fmla="*/ 632333 h 898084"/>
                  <a:gd name="connsiteX43" fmla="*/ 342351 w 503365"/>
                  <a:gd name="connsiteY43" fmla="*/ 635459 h 898084"/>
                  <a:gd name="connsiteX44" fmla="*/ 345477 w 503365"/>
                  <a:gd name="connsiteY44" fmla="*/ 672977 h 898084"/>
                  <a:gd name="connsiteX45" fmla="*/ 336098 w 503365"/>
                  <a:gd name="connsiteY45" fmla="*/ 682356 h 898084"/>
                  <a:gd name="connsiteX46" fmla="*/ 339224 w 503365"/>
                  <a:gd name="connsiteY46" fmla="*/ 716748 h 898084"/>
                  <a:gd name="connsiteX47" fmla="*/ 341734 w 503365"/>
                  <a:gd name="connsiteY47" fmla="*/ 717106 h 898084"/>
                  <a:gd name="connsiteX48" fmla="*/ 340788 w 503365"/>
                  <a:gd name="connsiteY48" fmla="*/ 719874 h 898084"/>
                  <a:gd name="connsiteX49" fmla="*/ 354857 w 503365"/>
                  <a:gd name="connsiteY49" fmla="*/ 741760 h 898084"/>
                  <a:gd name="connsiteX50" fmla="*/ 367363 w 503365"/>
                  <a:gd name="connsiteY50" fmla="*/ 746449 h 898084"/>
                  <a:gd name="connsiteX51" fmla="*/ 376742 w 503365"/>
                  <a:gd name="connsiteY51" fmla="*/ 760519 h 898084"/>
                  <a:gd name="connsiteX52" fmla="*/ 340788 w 503365"/>
                  <a:gd name="connsiteY52" fmla="*/ 816795 h 898084"/>
                  <a:gd name="connsiteX53" fmla="*/ 325155 w 503365"/>
                  <a:gd name="connsiteY53" fmla="*/ 823048 h 898084"/>
                  <a:gd name="connsiteX54" fmla="*/ 329845 w 503365"/>
                  <a:gd name="connsiteY54" fmla="*/ 837118 h 898084"/>
                  <a:gd name="connsiteX55" fmla="*/ 329845 w 503365"/>
                  <a:gd name="connsiteY55" fmla="*/ 855876 h 898084"/>
                  <a:gd name="connsiteX56" fmla="*/ 315776 w 503365"/>
                  <a:gd name="connsiteY56" fmla="*/ 884015 h 898084"/>
                  <a:gd name="connsiteX57" fmla="*/ 292327 w 503365"/>
                  <a:gd name="connsiteY57" fmla="*/ 887141 h 898084"/>
                  <a:gd name="connsiteX58" fmla="*/ 284511 w 503365"/>
                  <a:gd name="connsiteY58" fmla="*/ 891831 h 898084"/>
                  <a:gd name="connsiteX59" fmla="*/ 256372 w 503365"/>
                  <a:gd name="connsiteY59" fmla="*/ 898084 h 898084"/>
                  <a:gd name="connsiteX60" fmla="*/ 245430 w 503365"/>
                  <a:gd name="connsiteY60" fmla="*/ 874635 h 898084"/>
                  <a:gd name="connsiteX61" fmla="*/ 229797 w 503365"/>
                  <a:gd name="connsiteY61" fmla="*/ 869946 h 898084"/>
                  <a:gd name="connsiteX62" fmla="*/ 218854 w 503365"/>
                  <a:gd name="connsiteY62" fmla="*/ 854313 h 898084"/>
                  <a:gd name="connsiteX63" fmla="*/ 192279 w 503365"/>
                  <a:gd name="connsiteY63" fmla="*/ 830865 h 898084"/>
                  <a:gd name="connsiteX64" fmla="*/ 178210 w 503365"/>
                  <a:gd name="connsiteY64" fmla="*/ 830865 h 898084"/>
                  <a:gd name="connsiteX65" fmla="*/ 171957 w 503365"/>
                  <a:gd name="connsiteY65" fmla="*/ 840244 h 898084"/>
                  <a:gd name="connsiteX66" fmla="*/ 154761 w 503365"/>
                  <a:gd name="connsiteY66" fmla="*/ 835554 h 898084"/>
                  <a:gd name="connsiteX67" fmla="*/ 143819 w 503365"/>
                  <a:gd name="connsiteY67" fmla="*/ 829301 h 898084"/>
                  <a:gd name="connsiteX68" fmla="*/ 128186 w 503365"/>
                  <a:gd name="connsiteY68" fmla="*/ 846497 h 898084"/>
                  <a:gd name="connsiteX69" fmla="*/ 104737 w 503365"/>
                  <a:gd name="connsiteY69" fmla="*/ 830865 h 898084"/>
                  <a:gd name="connsiteX70" fmla="*/ 96921 w 503365"/>
                  <a:gd name="connsiteY70" fmla="*/ 816795 h 898084"/>
                  <a:gd name="connsiteX71" fmla="*/ 62530 w 503365"/>
                  <a:gd name="connsiteY71" fmla="*/ 823048 h 898084"/>
                  <a:gd name="connsiteX72" fmla="*/ 57840 w 503365"/>
                  <a:gd name="connsiteY72" fmla="*/ 808979 h 898084"/>
                  <a:gd name="connsiteX73" fmla="*/ 54714 w 503365"/>
                  <a:gd name="connsiteY73" fmla="*/ 794910 h 898084"/>
                  <a:gd name="connsiteX74" fmla="*/ 46897 w 503365"/>
                  <a:gd name="connsiteY74" fmla="*/ 769898 h 898084"/>
                  <a:gd name="connsiteX75" fmla="*/ 28139 w 503365"/>
                  <a:gd name="connsiteY75" fmla="*/ 751139 h 898084"/>
                  <a:gd name="connsiteX76" fmla="*/ 17196 w 503365"/>
                  <a:gd name="connsiteY76" fmla="*/ 741760 h 898084"/>
                  <a:gd name="connsiteX77" fmla="*/ 0 w 503365"/>
                  <a:gd name="connsiteY77" fmla="*/ 718311 h 898084"/>
                  <a:gd name="connsiteX78" fmla="*/ 21886 w 503365"/>
                  <a:gd name="connsiteY78" fmla="*/ 694862 h 898084"/>
                  <a:gd name="connsiteX79" fmla="*/ 31265 w 503365"/>
                  <a:gd name="connsiteY79" fmla="*/ 679230 h 898084"/>
                  <a:gd name="connsiteX80" fmla="*/ 54714 w 503365"/>
                  <a:gd name="connsiteY80" fmla="*/ 676103 h 898084"/>
                  <a:gd name="connsiteX81" fmla="*/ 93795 w 503365"/>
                  <a:gd name="connsiteY81" fmla="*/ 643275 h 898084"/>
                  <a:gd name="connsiteX82" fmla="*/ 215728 w 503365"/>
                  <a:gd name="connsiteY82" fmla="*/ 476008 h 898084"/>
                  <a:gd name="connsiteX83" fmla="*/ 232924 w 503365"/>
                  <a:gd name="connsiteY83" fmla="*/ 457249 h 898084"/>
                  <a:gd name="connsiteX84" fmla="*/ 301706 w 503365"/>
                  <a:gd name="connsiteY84" fmla="*/ 321247 h 898084"/>
                  <a:gd name="connsiteX85" fmla="*/ 322029 w 503365"/>
                  <a:gd name="connsiteY85" fmla="*/ 243085 h 898084"/>
                  <a:gd name="connsiteX86" fmla="*/ 322029 w 503365"/>
                  <a:gd name="connsiteY86" fmla="*/ 236832 h 898084"/>
                  <a:gd name="connsiteX87" fmla="*/ 314212 w 503365"/>
                  <a:gd name="connsiteY87" fmla="*/ 232142 h 898084"/>
                  <a:gd name="connsiteX88" fmla="*/ 309523 w 503365"/>
                  <a:gd name="connsiteY88" fmla="*/ 222762 h 898084"/>
                  <a:gd name="connsiteX89" fmla="*/ 323592 w 503365"/>
                  <a:gd name="connsiteY89" fmla="*/ 204003 h 898084"/>
                  <a:gd name="connsiteX90" fmla="*/ 322029 w 503365"/>
                  <a:gd name="connsiteY90" fmla="*/ 177428 h 898084"/>
                  <a:gd name="connsiteX91" fmla="*/ 307959 w 503365"/>
                  <a:gd name="connsiteY91" fmla="*/ 166486 h 898084"/>
                  <a:gd name="connsiteX92" fmla="*/ 312649 w 503365"/>
                  <a:gd name="connsiteY92" fmla="*/ 153980 h 898084"/>
                  <a:gd name="connsiteX93" fmla="*/ 301706 w 503365"/>
                  <a:gd name="connsiteY93" fmla="*/ 144600 h 898084"/>
                  <a:gd name="connsiteX94" fmla="*/ 295453 w 503365"/>
                  <a:gd name="connsiteY94" fmla="*/ 118025 h 898084"/>
                  <a:gd name="connsiteX95" fmla="*/ 298580 w 503365"/>
                  <a:gd name="connsiteY95" fmla="*/ 105519 h 898084"/>
                  <a:gd name="connsiteX96" fmla="*/ 300143 w 503365"/>
                  <a:gd name="connsiteY96" fmla="*/ 61748 h 898084"/>
                  <a:gd name="connsiteX97" fmla="*/ 286074 w 503365"/>
                  <a:gd name="connsiteY97" fmla="*/ 53932 h 898084"/>
                  <a:gd name="connsiteX98" fmla="*/ 267315 w 503365"/>
                  <a:gd name="connsiteY98" fmla="*/ 64875 h 898084"/>
                  <a:gd name="connsiteX99" fmla="*/ 259499 w 503365"/>
                  <a:gd name="connsiteY99" fmla="*/ 58622 h 898084"/>
                  <a:gd name="connsiteX100" fmla="*/ 272005 w 503365"/>
                  <a:gd name="connsiteY100" fmla="*/ 8598 h 898084"/>
                  <a:gd name="connsiteX101" fmla="*/ 277476 w 503365"/>
                  <a:gd name="connsiteY101" fmla="*/ 0 h 898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503365" h="898084">
                    <a:moveTo>
                      <a:pt x="417386" y="0"/>
                    </a:moveTo>
                    <a:lnTo>
                      <a:pt x="417386" y="13288"/>
                    </a:lnTo>
                    <a:lnTo>
                      <a:pt x="398628" y="53932"/>
                    </a:lnTo>
                    <a:lnTo>
                      <a:pt x="408007" y="64875"/>
                    </a:lnTo>
                    <a:lnTo>
                      <a:pt x="398628" y="83634"/>
                    </a:lnTo>
                    <a:lnTo>
                      <a:pt x="387685" y="82070"/>
                    </a:lnTo>
                    <a:lnTo>
                      <a:pt x="386122" y="107082"/>
                    </a:lnTo>
                    <a:lnTo>
                      <a:pt x="384558" y="114899"/>
                    </a:lnTo>
                    <a:lnTo>
                      <a:pt x="414260" y="119588"/>
                    </a:lnTo>
                    <a:lnTo>
                      <a:pt x="418950" y="107082"/>
                    </a:lnTo>
                    <a:lnTo>
                      <a:pt x="436146" y="107082"/>
                    </a:lnTo>
                    <a:lnTo>
                      <a:pt x="436146" y="118025"/>
                    </a:lnTo>
                    <a:lnTo>
                      <a:pt x="445525" y="119588"/>
                    </a:lnTo>
                    <a:lnTo>
                      <a:pt x="447088" y="128968"/>
                    </a:lnTo>
                    <a:lnTo>
                      <a:pt x="461157" y="133657"/>
                    </a:lnTo>
                    <a:lnTo>
                      <a:pt x="468974" y="122715"/>
                    </a:lnTo>
                    <a:lnTo>
                      <a:pt x="487733" y="94576"/>
                    </a:lnTo>
                    <a:lnTo>
                      <a:pt x="503365" y="93013"/>
                    </a:lnTo>
                    <a:cubicBezTo>
                      <a:pt x="502338" y="127925"/>
                      <a:pt x="501312" y="162838"/>
                      <a:pt x="500285" y="197750"/>
                    </a:cubicBezTo>
                    <a:lnTo>
                      <a:pt x="462721" y="197750"/>
                    </a:lnTo>
                    <a:lnTo>
                      <a:pt x="451778" y="213383"/>
                    </a:lnTo>
                    <a:lnTo>
                      <a:pt x="439272" y="204003"/>
                    </a:lnTo>
                    <a:lnTo>
                      <a:pt x="420513" y="213383"/>
                    </a:lnTo>
                    <a:lnTo>
                      <a:pt x="420513" y="222762"/>
                    </a:lnTo>
                    <a:lnTo>
                      <a:pt x="400191" y="239958"/>
                    </a:lnTo>
                    <a:lnTo>
                      <a:pt x="397064" y="264970"/>
                    </a:lnTo>
                    <a:lnTo>
                      <a:pt x="379869" y="286855"/>
                    </a:lnTo>
                    <a:lnTo>
                      <a:pt x="373616" y="333753"/>
                    </a:lnTo>
                    <a:lnTo>
                      <a:pt x="378305" y="347822"/>
                    </a:lnTo>
                    <a:lnTo>
                      <a:pt x="375179" y="368144"/>
                    </a:lnTo>
                    <a:lnTo>
                      <a:pt x="342351" y="383777"/>
                    </a:lnTo>
                    <a:lnTo>
                      <a:pt x="342351" y="394719"/>
                    </a:lnTo>
                    <a:lnTo>
                      <a:pt x="348604" y="408789"/>
                    </a:lnTo>
                    <a:lnTo>
                      <a:pt x="351730" y="427547"/>
                    </a:lnTo>
                    <a:lnTo>
                      <a:pt x="353293" y="440053"/>
                    </a:lnTo>
                    <a:lnTo>
                      <a:pt x="334534" y="465065"/>
                    </a:lnTo>
                    <a:cubicBezTo>
                      <a:pt x="335055" y="477571"/>
                      <a:pt x="335577" y="490077"/>
                      <a:pt x="336098" y="502583"/>
                    </a:cubicBezTo>
                    <a:lnTo>
                      <a:pt x="348604" y="515089"/>
                    </a:lnTo>
                    <a:lnTo>
                      <a:pt x="351730" y="538538"/>
                    </a:lnTo>
                    <a:lnTo>
                      <a:pt x="343914" y="544791"/>
                    </a:lnTo>
                    <a:lnTo>
                      <a:pt x="339224" y="607321"/>
                    </a:lnTo>
                    <a:lnTo>
                      <a:pt x="326718" y="619827"/>
                    </a:lnTo>
                    <a:lnTo>
                      <a:pt x="326718" y="632333"/>
                    </a:lnTo>
                    <a:lnTo>
                      <a:pt x="342351" y="635459"/>
                    </a:lnTo>
                    <a:lnTo>
                      <a:pt x="345477" y="672977"/>
                    </a:lnTo>
                    <a:lnTo>
                      <a:pt x="336098" y="682356"/>
                    </a:lnTo>
                    <a:lnTo>
                      <a:pt x="339224" y="716748"/>
                    </a:lnTo>
                    <a:lnTo>
                      <a:pt x="341734" y="717106"/>
                    </a:lnTo>
                    <a:lnTo>
                      <a:pt x="340788" y="719874"/>
                    </a:lnTo>
                    <a:lnTo>
                      <a:pt x="354857" y="741760"/>
                    </a:lnTo>
                    <a:lnTo>
                      <a:pt x="367363" y="746449"/>
                    </a:lnTo>
                    <a:lnTo>
                      <a:pt x="376742" y="760519"/>
                    </a:lnTo>
                    <a:lnTo>
                      <a:pt x="340788" y="816795"/>
                    </a:lnTo>
                    <a:lnTo>
                      <a:pt x="325155" y="823048"/>
                    </a:lnTo>
                    <a:lnTo>
                      <a:pt x="329845" y="837118"/>
                    </a:lnTo>
                    <a:lnTo>
                      <a:pt x="329845" y="855876"/>
                    </a:lnTo>
                    <a:lnTo>
                      <a:pt x="315776" y="884015"/>
                    </a:lnTo>
                    <a:lnTo>
                      <a:pt x="292327" y="887141"/>
                    </a:lnTo>
                    <a:lnTo>
                      <a:pt x="284511" y="891831"/>
                    </a:lnTo>
                    <a:lnTo>
                      <a:pt x="256372" y="898084"/>
                    </a:lnTo>
                    <a:lnTo>
                      <a:pt x="245430" y="874635"/>
                    </a:lnTo>
                    <a:lnTo>
                      <a:pt x="229797" y="869946"/>
                    </a:lnTo>
                    <a:lnTo>
                      <a:pt x="218854" y="854313"/>
                    </a:lnTo>
                    <a:lnTo>
                      <a:pt x="192279" y="830865"/>
                    </a:lnTo>
                    <a:lnTo>
                      <a:pt x="178210" y="830865"/>
                    </a:lnTo>
                    <a:lnTo>
                      <a:pt x="171957" y="840244"/>
                    </a:lnTo>
                    <a:lnTo>
                      <a:pt x="154761" y="835554"/>
                    </a:lnTo>
                    <a:lnTo>
                      <a:pt x="143819" y="829301"/>
                    </a:lnTo>
                    <a:lnTo>
                      <a:pt x="128186" y="846497"/>
                    </a:lnTo>
                    <a:lnTo>
                      <a:pt x="104737" y="830865"/>
                    </a:lnTo>
                    <a:lnTo>
                      <a:pt x="96921" y="816795"/>
                    </a:lnTo>
                    <a:lnTo>
                      <a:pt x="62530" y="823048"/>
                    </a:lnTo>
                    <a:lnTo>
                      <a:pt x="57840" y="808979"/>
                    </a:lnTo>
                    <a:lnTo>
                      <a:pt x="54714" y="794910"/>
                    </a:lnTo>
                    <a:lnTo>
                      <a:pt x="46897" y="769898"/>
                    </a:lnTo>
                    <a:lnTo>
                      <a:pt x="28139" y="751139"/>
                    </a:lnTo>
                    <a:lnTo>
                      <a:pt x="17196" y="741760"/>
                    </a:lnTo>
                    <a:lnTo>
                      <a:pt x="0" y="718311"/>
                    </a:lnTo>
                    <a:lnTo>
                      <a:pt x="21886" y="694862"/>
                    </a:lnTo>
                    <a:lnTo>
                      <a:pt x="31265" y="679230"/>
                    </a:lnTo>
                    <a:lnTo>
                      <a:pt x="54714" y="676103"/>
                    </a:lnTo>
                    <a:lnTo>
                      <a:pt x="93795" y="643275"/>
                    </a:lnTo>
                    <a:lnTo>
                      <a:pt x="215728" y="476008"/>
                    </a:lnTo>
                    <a:lnTo>
                      <a:pt x="232924" y="457249"/>
                    </a:lnTo>
                    <a:lnTo>
                      <a:pt x="301706" y="321247"/>
                    </a:lnTo>
                    <a:lnTo>
                      <a:pt x="322029" y="243085"/>
                    </a:lnTo>
                    <a:lnTo>
                      <a:pt x="322029" y="236832"/>
                    </a:lnTo>
                    <a:lnTo>
                      <a:pt x="314212" y="232142"/>
                    </a:lnTo>
                    <a:lnTo>
                      <a:pt x="309523" y="222762"/>
                    </a:lnTo>
                    <a:lnTo>
                      <a:pt x="323592" y="204003"/>
                    </a:lnTo>
                    <a:lnTo>
                      <a:pt x="322029" y="177428"/>
                    </a:lnTo>
                    <a:lnTo>
                      <a:pt x="307959" y="166486"/>
                    </a:lnTo>
                    <a:lnTo>
                      <a:pt x="312649" y="153980"/>
                    </a:lnTo>
                    <a:lnTo>
                      <a:pt x="301706" y="144600"/>
                    </a:lnTo>
                    <a:lnTo>
                      <a:pt x="295453" y="118025"/>
                    </a:lnTo>
                    <a:lnTo>
                      <a:pt x="298580" y="105519"/>
                    </a:lnTo>
                    <a:lnTo>
                      <a:pt x="300143" y="61748"/>
                    </a:lnTo>
                    <a:lnTo>
                      <a:pt x="286074" y="53932"/>
                    </a:lnTo>
                    <a:lnTo>
                      <a:pt x="267315" y="64875"/>
                    </a:lnTo>
                    <a:lnTo>
                      <a:pt x="259499" y="58622"/>
                    </a:lnTo>
                    <a:lnTo>
                      <a:pt x="272005" y="8598"/>
                    </a:lnTo>
                    <a:lnTo>
                      <a:pt x="277476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4FB6F11B-1A2A-1778-0AF2-15082A94BB61}"/>
                  </a:ext>
                </a:extLst>
              </p:cNvPr>
              <p:cNvSpPr/>
              <p:nvPr/>
            </p:nvSpPr>
            <p:spPr>
              <a:xfrm>
                <a:off x="1610317" y="839145"/>
                <a:ext cx="71714" cy="21104"/>
              </a:xfrm>
              <a:custGeom>
                <a:avLst/>
                <a:gdLst>
                  <a:gd name="connsiteX0" fmla="*/ 0 w 71714"/>
                  <a:gd name="connsiteY0" fmla="*/ 0 h 21104"/>
                  <a:gd name="connsiteX1" fmla="*/ 71714 w 71714"/>
                  <a:gd name="connsiteY1" fmla="*/ 0 h 21104"/>
                  <a:gd name="connsiteX2" fmla="*/ 68978 w 71714"/>
                  <a:gd name="connsiteY2" fmla="*/ 5471 h 21104"/>
                  <a:gd name="connsiteX3" fmla="*/ 42403 w 71714"/>
                  <a:gd name="connsiteY3" fmla="*/ 16414 h 21104"/>
                  <a:gd name="connsiteX4" fmla="*/ 31460 w 71714"/>
                  <a:gd name="connsiteY4" fmla="*/ 21104 h 21104"/>
                  <a:gd name="connsiteX5" fmla="*/ 20517 w 71714"/>
                  <a:gd name="connsiteY5" fmla="*/ 7035 h 21104"/>
                  <a:gd name="connsiteX6" fmla="*/ 195 w 71714"/>
                  <a:gd name="connsiteY6" fmla="*/ 782 h 21104"/>
                  <a:gd name="connsiteX7" fmla="*/ 0 w 71714"/>
                  <a:gd name="connsiteY7" fmla="*/ 0 h 21104"/>
                  <a:gd name="connsiteX0" fmla="*/ 0 w 71714"/>
                  <a:gd name="connsiteY0" fmla="*/ 208114 h 229218"/>
                  <a:gd name="connsiteX1" fmla="*/ 61321 w 71714"/>
                  <a:gd name="connsiteY1" fmla="*/ 0 h 229218"/>
                  <a:gd name="connsiteX2" fmla="*/ 71714 w 71714"/>
                  <a:gd name="connsiteY2" fmla="*/ 208114 h 229218"/>
                  <a:gd name="connsiteX3" fmla="*/ 68978 w 71714"/>
                  <a:gd name="connsiteY3" fmla="*/ 213585 h 229218"/>
                  <a:gd name="connsiteX4" fmla="*/ 42403 w 71714"/>
                  <a:gd name="connsiteY4" fmla="*/ 224528 h 229218"/>
                  <a:gd name="connsiteX5" fmla="*/ 31460 w 71714"/>
                  <a:gd name="connsiteY5" fmla="*/ 229218 h 229218"/>
                  <a:gd name="connsiteX6" fmla="*/ 20517 w 71714"/>
                  <a:gd name="connsiteY6" fmla="*/ 215149 h 229218"/>
                  <a:gd name="connsiteX7" fmla="*/ 195 w 71714"/>
                  <a:gd name="connsiteY7" fmla="*/ 208896 h 229218"/>
                  <a:gd name="connsiteX8" fmla="*/ 0 w 71714"/>
                  <a:gd name="connsiteY8" fmla="*/ 208114 h 229218"/>
                  <a:gd name="connsiteX0" fmla="*/ 61321 w 152761"/>
                  <a:gd name="connsiteY0" fmla="*/ 0 h 229218"/>
                  <a:gd name="connsiteX1" fmla="*/ 71714 w 152761"/>
                  <a:gd name="connsiteY1" fmla="*/ 208114 h 229218"/>
                  <a:gd name="connsiteX2" fmla="*/ 68978 w 152761"/>
                  <a:gd name="connsiteY2" fmla="*/ 213585 h 229218"/>
                  <a:gd name="connsiteX3" fmla="*/ 42403 w 152761"/>
                  <a:gd name="connsiteY3" fmla="*/ 224528 h 229218"/>
                  <a:gd name="connsiteX4" fmla="*/ 31460 w 152761"/>
                  <a:gd name="connsiteY4" fmla="*/ 229218 h 229218"/>
                  <a:gd name="connsiteX5" fmla="*/ 20517 w 152761"/>
                  <a:gd name="connsiteY5" fmla="*/ 215149 h 229218"/>
                  <a:gd name="connsiteX6" fmla="*/ 195 w 152761"/>
                  <a:gd name="connsiteY6" fmla="*/ 208896 h 229218"/>
                  <a:gd name="connsiteX7" fmla="*/ 0 w 152761"/>
                  <a:gd name="connsiteY7" fmla="*/ 208114 h 229218"/>
                  <a:gd name="connsiteX8" fmla="*/ 152761 w 152761"/>
                  <a:gd name="connsiteY8" fmla="*/ 91440 h 229218"/>
                  <a:gd name="connsiteX0" fmla="*/ 61321 w 71714"/>
                  <a:gd name="connsiteY0" fmla="*/ 0 h 229218"/>
                  <a:gd name="connsiteX1" fmla="*/ 71714 w 71714"/>
                  <a:gd name="connsiteY1" fmla="*/ 208114 h 229218"/>
                  <a:gd name="connsiteX2" fmla="*/ 68978 w 71714"/>
                  <a:gd name="connsiteY2" fmla="*/ 213585 h 229218"/>
                  <a:gd name="connsiteX3" fmla="*/ 42403 w 71714"/>
                  <a:gd name="connsiteY3" fmla="*/ 224528 h 229218"/>
                  <a:gd name="connsiteX4" fmla="*/ 31460 w 71714"/>
                  <a:gd name="connsiteY4" fmla="*/ 229218 h 229218"/>
                  <a:gd name="connsiteX5" fmla="*/ 20517 w 71714"/>
                  <a:gd name="connsiteY5" fmla="*/ 215149 h 229218"/>
                  <a:gd name="connsiteX6" fmla="*/ 195 w 71714"/>
                  <a:gd name="connsiteY6" fmla="*/ 208896 h 229218"/>
                  <a:gd name="connsiteX7" fmla="*/ 0 w 71714"/>
                  <a:gd name="connsiteY7" fmla="*/ 208114 h 229218"/>
                  <a:gd name="connsiteX0" fmla="*/ 71714 w 71714"/>
                  <a:gd name="connsiteY0" fmla="*/ 0 h 21104"/>
                  <a:gd name="connsiteX1" fmla="*/ 68978 w 71714"/>
                  <a:gd name="connsiteY1" fmla="*/ 5471 h 21104"/>
                  <a:gd name="connsiteX2" fmla="*/ 42403 w 71714"/>
                  <a:gd name="connsiteY2" fmla="*/ 16414 h 21104"/>
                  <a:gd name="connsiteX3" fmla="*/ 31460 w 71714"/>
                  <a:gd name="connsiteY3" fmla="*/ 21104 h 21104"/>
                  <a:gd name="connsiteX4" fmla="*/ 20517 w 71714"/>
                  <a:gd name="connsiteY4" fmla="*/ 7035 h 21104"/>
                  <a:gd name="connsiteX5" fmla="*/ 195 w 71714"/>
                  <a:gd name="connsiteY5" fmla="*/ 782 h 21104"/>
                  <a:gd name="connsiteX6" fmla="*/ 0 w 71714"/>
                  <a:gd name="connsiteY6" fmla="*/ 0 h 2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1714" h="21104">
                    <a:moveTo>
                      <a:pt x="71714" y="0"/>
                    </a:moveTo>
                    <a:lnTo>
                      <a:pt x="68978" y="5471"/>
                    </a:lnTo>
                    <a:lnTo>
                      <a:pt x="42403" y="16414"/>
                    </a:lnTo>
                    <a:lnTo>
                      <a:pt x="31460" y="21104"/>
                    </a:lnTo>
                    <a:lnTo>
                      <a:pt x="20517" y="7035"/>
                    </a:lnTo>
                    <a:lnTo>
                      <a:pt x="195" y="78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C6CE24E3-1547-4B78-70F4-4D5405FF0719}"/>
                  </a:ext>
                </a:extLst>
              </p:cNvPr>
              <p:cNvSpPr/>
              <p:nvPr/>
            </p:nvSpPr>
            <p:spPr>
              <a:xfrm>
                <a:off x="1593316" y="881158"/>
                <a:ext cx="77186" cy="47875"/>
              </a:xfrm>
              <a:custGeom>
                <a:avLst/>
                <a:gdLst>
                  <a:gd name="connsiteX0" fmla="*/ 70347 w 77186"/>
                  <a:gd name="connsiteY0" fmla="*/ 0 h 47875"/>
                  <a:gd name="connsiteX1" fmla="*/ 77186 w 77186"/>
                  <a:gd name="connsiteY1" fmla="*/ 8793 h 47875"/>
                  <a:gd name="connsiteX2" fmla="*/ 74255 w 77186"/>
                  <a:gd name="connsiteY2" fmla="*/ 21495 h 47875"/>
                  <a:gd name="connsiteX3" fmla="*/ 74255 w 77186"/>
                  <a:gd name="connsiteY3" fmla="*/ 31265 h 47875"/>
                  <a:gd name="connsiteX4" fmla="*/ 52760 w 77186"/>
                  <a:gd name="connsiteY4" fmla="*/ 40058 h 47875"/>
                  <a:gd name="connsiteX5" fmla="*/ 36150 w 77186"/>
                  <a:gd name="connsiteY5" fmla="*/ 38105 h 47875"/>
                  <a:gd name="connsiteX6" fmla="*/ 23449 w 77186"/>
                  <a:gd name="connsiteY6" fmla="*/ 47875 h 47875"/>
                  <a:gd name="connsiteX7" fmla="*/ 14656 w 77186"/>
                  <a:gd name="connsiteY7" fmla="*/ 47875 h 47875"/>
                  <a:gd name="connsiteX8" fmla="*/ 0 w 77186"/>
                  <a:gd name="connsiteY8" fmla="*/ 25403 h 47875"/>
                  <a:gd name="connsiteX9" fmla="*/ 15633 w 77186"/>
                  <a:gd name="connsiteY9" fmla="*/ 20518 h 47875"/>
                  <a:gd name="connsiteX10" fmla="*/ 24426 w 77186"/>
                  <a:gd name="connsiteY10" fmla="*/ 14656 h 47875"/>
                  <a:gd name="connsiteX11" fmla="*/ 36150 w 77186"/>
                  <a:gd name="connsiteY11" fmla="*/ 8793 h 47875"/>
                  <a:gd name="connsiteX12" fmla="*/ 46898 w 77186"/>
                  <a:gd name="connsiteY12" fmla="*/ 20518 h 47875"/>
                  <a:gd name="connsiteX13" fmla="*/ 59599 w 77186"/>
                  <a:gd name="connsiteY13" fmla="*/ 20518 h 47875"/>
                  <a:gd name="connsiteX14" fmla="*/ 70347 w 77186"/>
                  <a:gd name="connsiteY14" fmla="*/ 0 h 47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7186" h="47875">
                    <a:moveTo>
                      <a:pt x="70347" y="0"/>
                    </a:moveTo>
                    <a:lnTo>
                      <a:pt x="77186" y="8793"/>
                    </a:lnTo>
                    <a:lnTo>
                      <a:pt x="74255" y="21495"/>
                    </a:lnTo>
                    <a:lnTo>
                      <a:pt x="74255" y="31265"/>
                    </a:lnTo>
                    <a:lnTo>
                      <a:pt x="52760" y="40058"/>
                    </a:lnTo>
                    <a:lnTo>
                      <a:pt x="36150" y="38105"/>
                    </a:lnTo>
                    <a:lnTo>
                      <a:pt x="23449" y="47875"/>
                    </a:lnTo>
                    <a:lnTo>
                      <a:pt x="14656" y="47875"/>
                    </a:lnTo>
                    <a:lnTo>
                      <a:pt x="0" y="25403"/>
                    </a:lnTo>
                    <a:lnTo>
                      <a:pt x="15633" y="20518"/>
                    </a:lnTo>
                    <a:lnTo>
                      <a:pt x="24426" y="14656"/>
                    </a:lnTo>
                    <a:lnTo>
                      <a:pt x="36150" y="8793"/>
                    </a:lnTo>
                    <a:lnTo>
                      <a:pt x="46898" y="20518"/>
                    </a:lnTo>
                    <a:lnTo>
                      <a:pt x="59599" y="20518"/>
                    </a:lnTo>
                    <a:lnTo>
                      <a:pt x="70347" y="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1BF9145B-13FB-8E7A-9283-E488F79C952D}"/>
                </a:ext>
              </a:extLst>
            </p:cNvPr>
            <p:cNvGrpSpPr/>
            <p:nvPr/>
          </p:nvGrpSpPr>
          <p:grpSpPr>
            <a:xfrm>
              <a:off x="4131385" y="1547567"/>
              <a:ext cx="1261788" cy="1534748"/>
              <a:chOff x="1197685" y="1547567"/>
              <a:chExt cx="1261788" cy="1534748"/>
            </a:xfrm>
          </p:grpSpPr>
          <p:sp>
            <p:nvSpPr>
              <p:cNvPr id="199" name="正方形/長方形 198">
                <a:extLst>
                  <a:ext uri="{FF2B5EF4-FFF2-40B4-BE49-F238E27FC236}">
                    <a16:creationId xmlns:a16="http://schemas.microsoft.com/office/drawing/2014/main" id="{3B01E7D5-7EA7-D3A6-6B69-574DF43DC81E}"/>
                  </a:ext>
                </a:extLst>
              </p:cNvPr>
              <p:cNvSpPr/>
              <p:nvPr/>
            </p:nvSpPr>
            <p:spPr>
              <a:xfrm rot="374982">
                <a:off x="2203169" y="1547567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200" name="正方形/長方形 199">
                <a:extLst>
                  <a:ext uri="{FF2B5EF4-FFF2-40B4-BE49-F238E27FC236}">
                    <a16:creationId xmlns:a16="http://schemas.microsoft.com/office/drawing/2014/main" id="{791993BA-747C-BC2D-D2C3-0E1635F88DE7}"/>
                  </a:ext>
                </a:extLst>
              </p:cNvPr>
              <p:cNvSpPr/>
              <p:nvPr/>
            </p:nvSpPr>
            <p:spPr>
              <a:xfrm rot="20426645">
                <a:off x="2190169" y="2499811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201" name="正方形/長方形 200">
                <a:extLst>
                  <a:ext uri="{FF2B5EF4-FFF2-40B4-BE49-F238E27FC236}">
                    <a16:creationId xmlns:a16="http://schemas.microsoft.com/office/drawing/2014/main" id="{3B7857F5-F6D6-6380-7497-40D08B17366B}"/>
                  </a:ext>
                </a:extLst>
              </p:cNvPr>
              <p:cNvSpPr/>
              <p:nvPr/>
            </p:nvSpPr>
            <p:spPr>
              <a:xfrm rot="183444">
                <a:off x="1609911" y="1803759"/>
                <a:ext cx="187226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0EB28FC8-BC10-BE0C-79DB-D62D73F1CB42}"/>
                  </a:ext>
                </a:extLst>
              </p:cNvPr>
              <p:cNvSpPr/>
              <p:nvPr/>
            </p:nvSpPr>
            <p:spPr>
              <a:xfrm>
                <a:off x="1578318" y="2425682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68237259-CAE5-D716-B760-A63F65AECDDE}"/>
                  </a:ext>
                </a:extLst>
              </p:cNvPr>
              <p:cNvSpPr/>
              <p:nvPr/>
            </p:nvSpPr>
            <p:spPr>
              <a:xfrm rot="20894002">
                <a:off x="1197685" y="2774538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三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重</a:t>
                </a:r>
              </a:p>
            </p:txBody>
          </p:sp>
        </p:grpSp>
      </p:grp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4A0DA70D-59E4-B75F-BC17-D750F850FD99}"/>
              </a:ext>
            </a:extLst>
          </p:cNvPr>
          <p:cNvGrpSpPr/>
          <p:nvPr/>
        </p:nvGrpSpPr>
        <p:grpSpPr>
          <a:xfrm>
            <a:off x="6541333" y="839145"/>
            <a:ext cx="2721535" cy="2698357"/>
            <a:chOff x="6541333" y="839145"/>
            <a:chExt cx="2721535" cy="2698357"/>
          </a:xfrm>
        </p:grpSpPr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DE352668-B8A7-AE74-E28D-D8C04682219E}"/>
                </a:ext>
              </a:extLst>
            </p:cNvPr>
            <p:cNvGrpSpPr/>
            <p:nvPr/>
          </p:nvGrpSpPr>
          <p:grpSpPr>
            <a:xfrm>
              <a:off x="6541333" y="839145"/>
              <a:ext cx="2721535" cy="2698357"/>
              <a:chOff x="666313" y="839145"/>
              <a:chExt cx="2721535" cy="2698357"/>
            </a:xfrm>
            <a:solidFill>
              <a:schemeClr val="bg1">
                <a:lumMod val="65000"/>
              </a:schemeClr>
            </a:solidFill>
          </p:grpSpPr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272F45F8-6B65-1CBF-FD66-3294A9DB0A53}"/>
                  </a:ext>
                </a:extLst>
              </p:cNvPr>
              <p:cNvGrpSpPr/>
              <p:nvPr/>
            </p:nvGrpSpPr>
            <p:grpSpPr>
              <a:xfrm>
                <a:off x="666313" y="839146"/>
                <a:ext cx="2721535" cy="2698356"/>
                <a:chOff x="666313" y="839146"/>
                <a:chExt cx="2721535" cy="2698356"/>
              </a:xfrm>
              <a:grpFill/>
            </p:grpSpPr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E16E6961-A5D9-0C16-118A-A4520441ABCD}"/>
                    </a:ext>
                  </a:extLst>
                </p:cNvPr>
                <p:cNvSpPr/>
                <p:nvPr/>
              </p:nvSpPr>
              <p:spPr>
                <a:xfrm>
                  <a:off x="3006231" y="839146"/>
                  <a:ext cx="381617" cy="239697"/>
                </a:xfrm>
                <a:custGeom>
                  <a:avLst/>
                  <a:gdLst>
                    <a:gd name="connsiteX0" fmla="*/ 0 w 381617"/>
                    <a:gd name="connsiteY0" fmla="*/ 0 h 239697"/>
                    <a:gd name="connsiteX1" fmla="*/ 381617 w 381617"/>
                    <a:gd name="connsiteY1" fmla="*/ 0 h 239697"/>
                    <a:gd name="connsiteX2" fmla="*/ 381617 w 381617"/>
                    <a:gd name="connsiteY2" fmla="*/ 101611 h 239697"/>
                    <a:gd name="connsiteX3" fmla="*/ 374397 w 381617"/>
                    <a:gd name="connsiteY3" fmla="*/ 101611 h 239697"/>
                    <a:gd name="connsiteX4" fmla="*/ 354856 w 381617"/>
                    <a:gd name="connsiteY4" fmla="*/ 115941 h 239697"/>
                    <a:gd name="connsiteX5" fmla="*/ 335315 w 381617"/>
                    <a:gd name="connsiteY5" fmla="*/ 114638 h 239697"/>
                    <a:gd name="connsiteX6" fmla="*/ 314472 w 381617"/>
                    <a:gd name="connsiteY6" fmla="*/ 126362 h 239697"/>
                    <a:gd name="connsiteX7" fmla="*/ 306656 w 381617"/>
                    <a:gd name="connsiteY7" fmla="*/ 139389 h 239697"/>
                    <a:gd name="connsiteX8" fmla="*/ 280602 w 381617"/>
                    <a:gd name="connsiteY8" fmla="*/ 141995 h 239697"/>
                    <a:gd name="connsiteX9" fmla="*/ 279300 w 381617"/>
                    <a:gd name="connsiteY9" fmla="*/ 155022 h 239697"/>
                    <a:gd name="connsiteX10" fmla="*/ 257153 w 381617"/>
                    <a:gd name="connsiteY10" fmla="*/ 158930 h 239697"/>
                    <a:gd name="connsiteX11" fmla="*/ 248035 w 381617"/>
                    <a:gd name="connsiteY11" fmla="*/ 169351 h 239697"/>
                    <a:gd name="connsiteX12" fmla="*/ 236310 w 381617"/>
                    <a:gd name="connsiteY12" fmla="*/ 179773 h 239697"/>
                    <a:gd name="connsiteX13" fmla="*/ 198531 w 381617"/>
                    <a:gd name="connsiteY13" fmla="*/ 196708 h 239697"/>
                    <a:gd name="connsiteX14" fmla="*/ 184202 w 381617"/>
                    <a:gd name="connsiteY14" fmla="*/ 194103 h 239697"/>
                    <a:gd name="connsiteX15" fmla="*/ 176386 w 381617"/>
                    <a:gd name="connsiteY15" fmla="*/ 209735 h 239697"/>
                    <a:gd name="connsiteX16" fmla="*/ 149029 w 381617"/>
                    <a:gd name="connsiteY16" fmla="*/ 222762 h 239697"/>
                    <a:gd name="connsiteX17" fmla="*/ 146423 w 381617"/>
                    <a:gd name="connsiteY17" fmla="*/ 231881 h 239697"/>
                    <a:gd name="connsiteX18" fmla="*/ 133397 w 381617"/>
                    <a:gd name="connsiteY18" fmla="*/ 237092 h 239697"/>
                    <a:gd name="connsiteX19" fmla="*/ 128186 w 381617"/>
                    <a:gd name="connsiteY19" fmla="*/ 239697 h 239697"/>
                    <a:gd name="connsiteX20" fmla="*/ 121672 w 381617"/>
                    <a:gd name="connsiteY20" fmla="*/ 234487 h 239697"/>
                    <a:gd name="connsiteX21" fmla="*/ 100829 w 381617"/>
                    <a:gd name="connsiteY21" fmla="*/ 227973 h 239697"/>
                    <a:gd name="connsiteX22" fmla="*/ 59142 w 381617"/>
                    <a:gd name="connsiteY22" fmla="*/ 220157 h 239697"/>
                    <a:gd name="connsiteX23" fmla="*/ 39602 w 381617"/>
                    <a:gd name="connsiteY23" fmla="*/ 225368 h 239697"/>
                    <a:gd name="connsiteX24" fmla="*/ 33764 w 381617"/>
                    <a:gd name="connsiteY24" fmla="*/ 220503 h 239697"/>
                    <a:gd name="connsiteX25" fmla="*/ 33088 w 381617"/>
                    <a:gd name="connsiteY25" fmla="*/ 216509 h 239697"/>
                    <a:gd name="connsiteX26" fmla="*/ 44031 w 381617"/>
                    <a:gd name="connsiteY26" fmla="*/ 200877 h 239697"/>
                    <a:gd name="connsiteX27" fmla="*/ 45594 w 381617"/>
                    <a:gd name="connsiteY27" fmla="*/ 180555 h 239697"/>
                    <a:gd name="connsiteX28" fmla="*/ 44031 w 381617"/>
                    <a:gd name="connsiteY28" fmla="*/ 160232 h 239697"/>
                    <a:gd name="connsiteX29" fmla="*/ 47157 w 381617"/>
                    <a:gd name="connsiteY29" fmla="*/ 146163 h 239697"/>
                    <a:gd name="connsiteX30" fmla="*/ 47157 w 381617"/>
                    <a:gd name="connsiteY30" fmla="*/ 132094 h 239697"/>
                    <a:gd name="connsiteX31" fmla="*/ 36215 w 381617"/>
                    <a:gd name="connsiteY31" fmla="*/ 91450 h 239697"/>
                    <a:gd name="connsiteX32" fmla="*/ 40904 w 381617"/>
                    <a:gd name="connsiteY32" fmla="*/ 35173 h 239697"/>
                    <a:gd name="connsiteX33" fmla="*/ 23709 w 381617"/>
                    <a:gd name="connsiteY33" fmla="*/ 11724 h 239697"/>
                    <a:gd name="connsiteX34" fmla="*/ 6513 w 381617"/>
                    <a:gd name="connsiteY34" fmla="*/ 19541 h 239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1617" h="239697">
                      <a:moveTo>
                        <a:pt x="0" y="0"/>
                      </a:moveTo>
                      <a:lnTo>
                        <a:pt x="381617" y="0"/>
                      </a:lnTo>
                      <a:lnTo>
                        <a:pt x="381617" y="101611"/>
                      </a:lnTo>
                      <a:lnTo>
                        <a:pt x="374397" y="101611"/>
                      </a:lnTo>
                      <a:lnTo>
                        <a:pt x="354856" y="115941"/>
                      </a:lnTo>
                      <a:lnTo>
                        <a:pt x="335315" y="114638"/>
                      </a:lnTo>
                      <a:lnTo>
                        <a:pt x="314472" y="126362"/>
                      </a:lnTo>
                      <a:lnTo>
                        <a:pt x="306656" y="139389"/>
                      </a:lnTo>
                      <a:lnTo>
                        <a:pt x="280602" y="141995"/>
                      </a:lnTo>
                      <a:lnTo>
                        <a:pt x="279300" y="155022"/>
                      </a:lnTo>
                      <a:lnTo>
                        <a:pt x="257153" y="158930"/>
                      </a:lnTo>
                      <a:lnTo>
                        <a:pt x="248035" y="169351"/>
                      </a:lnTo>
                      <a:lnTo>
                        <a:pt x="236310" y="179773"/>
                      </a:lnTo>
                      <a:lnTo>
                        <a:pt x="198531" y="196708"/>
                      </a:lnTo>
                      <a:lnTo>
                        <a:pt x="184202" y="194103"/>
                      </a:lnTo>
                      <a:lnTo>
                        <a:pt x="176386" y="209735"/>
                      </a:lnTo>
                      <a:lnTo>
                        <a:pt x="149029" y="222762"/>
                      </a:lnTo>
                      <a:lnTo>
                        <a:pt x="146423" y="231881"/>
                      </a:lnTo>
                      <a:lnTo>
                        <a:pt x="133397" y="237092"/>
                      </a:lnTo>
                      <a:lnTo>
                        <a:pt x="128186" y="239697"/>
                      </a:lnTo>
                      <a:lnTo>
                        <a:pt x="121672" y="234487"/>
                      </a:lnTo>
                      <a:lnTo>
                        <a:pt x="100829" y="227973"/>
                      </a:lnTo>
                      <a:lnTo>
                        <a:pt x="59142" y="220157"/>
                      </a:lnTo>
                      <a:lnTo>
                        <a:pt x="39602" y="225368"/>
                      </a:lnTo>
                      <a:lnTo>
                        <a:pt x="33764" y="220503"/>
                      </a:lnTo>
                      <a:lnTo>
                        <a:pt x="33088" y="216509"/>
                      </a:lnTo>
                      <a:lnTo>
                        <a:pt x="44031" y="200877"/>
                      </a:lnTo>
                      <a:lnTo>
                        <a:pt x="45594" y="180555"/>
                      </a:lnTo>
                      <a:lnTo>
                        <a:pt x="44031" y="160232"/>
                      </a:lnTo>
                      <a:lnTo>
                        <a:pt x="47157" y="146163"/>
                      </a:lnTo>
                      <a:lnTo>
                        <a:pt x="47157" y="132094"/>
                      </a:lnTo>
                      <a:lnTo>
                        <a:pt x="36215" y="91450"/>
                      </a:lnTo>
                      <a:lnTo>
                        <a:pt x="40904" y="35173"/>
                      </a:lnTo>
                      <a:lnTo>
                        <a:pt x="23709" y="11724"/>
                      </a:lnTo>
                      <a:lnTo>
                        <a:pt x="6513" y="19541"/>
                      </a:lnTo>
                      <a:close/>
                    </a:path>
                  </a:pathLst>
                </a:custGeom>
                <a:grpFill/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B6103A9F-6957-F7F8-78D4-1421AC37AD1B}"/>
                    </a:ext>
                  </a:extLst>
                </p:cNvPr>
                <p:cNvSpPr/>
                <p:nvPr/>
              </p:nvSpPr>
              <p:spPr>
                <a:xfrm>
                  <a:off x="680443" y="3028991"/>
                  <a:ext cx="339684" cy="508511"/>
                </a:xfrm>
                <a:custGeom>
                  <a:avLst/>
                  <a:gdLst>
                    <a:gd name="connsiteX0" fmla="*/ 115619 w 339684"/>
                    <a:gd name="connsiteY0" fmla="*/ 0 h 508511"/>
                    <a:gd name="connsiteX1" fmla="*/ 120830 w 339684"/>
                    <a:gd name="connsiteY1" fmla="*/ 24752 h 508511"/>
                    <a:gd name="connsiteX2" fmla="*/ 119527 w 339684"/>
                    <a:gd name="connsiteY2" fmla="*/ 40384 h 508511"/>
                    <a:gd name="connsiteX3" fmla="*/ 127344 w 339684"/>
                    <a:gd name="connsiteY3" fmla="*/ 80768 h 508511"/>
                    <a:gd name="connsiteX4" fmla="*/ 133857 w 339684"/>
                    <a:gd name="connsiteY4" fmla="*/ 89887 h 508511"/>
                    <a:gd name="connsiteX5" fmla="*/ 146884 w 339684"/>
                    <a:gd name="connsiteY5" fmla="*/ 82071 h 508511"/>
                    <a:gd name="connsiteX6" fmla="*/ 158608 w 339684"/>
                    <a:gd name="connsiteY6" fmla="*/ 93795 h 508511"/>
                    <a:gd name="connsiteX7" fmla="*/ 158608 w 339684"/>
                    <a:gd name="connsiteY7" fmla="*/ 121152 h 508511"/>
                    <a:gd name="connsiteX8" fmla="*/ 144279 w 339684"/>
                    <a:gd name="connsiteY8" fmla="*/ 131573 h 508511"/>
                    <a:gd name="connsiteX9" fmla="*/ 135160 w 339684"/>
                    <a:gd name="connsiteY9" fmla="*/ 123757 h 508511"/>
                    <a:gd name="connsiteX10" fmla="*/ 114317 w 339684"/>
                    <a:gd name="connsiteY10" fmla="*/ 127665 h 508511"/>
                    <a:gd name="connsiteX11" fmla="*/ 103895 w 339684"/>
                    <a:gd name="connsiteY11" fmla="*/ 135481 h 508511"/>
                    <a:gd name="connsiteX12" fmla="*/ 106500 w 339684"/>
                    <a:gd name="connsiteY12" fmla="*/ 149811 h 508511"/>
                    <a:gd name="connsiteX13" fmla="*/ 99987 w 339684"/>
                    <a:gd name="connsiteY13" fmla="*/ 157627 h 508511"/>
                    <a:gd name="connsiteX14" fmla="*/ 86960 w 339684"/>
                    <a:gd name="connsiteY14" fmla="*/ 169352 h 508511"/>
                    <a:gd name="connsiteX15" fmla="*/ 83052 w 339684"/>
                    <a:gd name="connsiteY15" fmla="*/ 179773 h 508511"/>
                    <a:gd name="connsiteX16" fmla="*/ 75236 w 339684"/>
                    <a:gd name="connsiteY16" fmla="*/ 182379 h 508511"/>
                    <a:gd name="connsiteX17" fmla="*/ 66117 w 339684"/>
                    <a:gd name="connsiteY17" fmla="*/ 208433 h 508511"/>
                    <a:gd name="connsiteX18" fmla="*/ 46576 w 339684"/>
                    <a:gd name="connsiteY18" fmla="*/ 216249 h 508511"/>
                    <a:gd name="connsiteX19" fmla="*/ 45273 w 339684"/>
                    <a:gd name="connsiteY19" fmla="*/ 235790 h 508511"/>
                    <a:gd name="connsiteX20" fmla="*/ 80446 w 339684"/>
                    <a:gd name="connsiteY20" fmla="*/ 267055 h 508511"/>
                    <a:gd name="connsiteX21" fmla="*/ 76538 w 339684"/>
                    <a:gd name="connsiteY21" fmla="*/ 282687 h 508511"/>
                    <a:gd name="connsiteX22" fmla="*/ 96079 w 339684"/>
                    <a:gd name="connsiteY22" fmla="*/ 285292 h 508511"/>
                    <a:gd name="connsiteX23" fmla="*/ 106500 w 339684"/>
                    <a:gd name="connsiteY23" fmla="*/ 307438 h 508511"/>
                    <a:gd name="connsiteX24" fmla="*/ 106500 w 339684"/>
                    <a:gd name="connsiteY24" fmla="*/ 332190 h 508511"/>
                    <a:gd name="connsiteX25" fmla="*/ 94776 w 339684"/>
                    <a:gd name="connsiteY25" fmla="*/ 334795 h 508511"/>
                    <a:gd name="connsiteX26" fmla="*/ 85657 w 339684"/>
                    <a:gd name="connsiteY26" fmla="*/ 367363 h 508511"/>
                    <a:gd name="connsiteX27" fmla="*/ 97381 w 339684"/>
                    <a:gd name="connsiteY27" fmla="*/ 377785 h 508511"/>
                    <a:gd name="connsiteX28" fmla="*/ 99987 w 339684"/>
                    <a:gd name="connsiteY28" fmla="*/ 394720 h 508511"/>
                    <a:gd name="connsiteX29" fmla="*/ 118225 w 339684"/>
                    <a:gd name="connsiteY29" fmla="*/ 382995 h 508511"/>
                    <a:gd name="connsiteX30" fmla="*/ 127344 w 339684"/>
                    <a:gd name="connsiteY30" fmla="*/ 368666 h 508511"/>
                    <a:gd name="connsiteX31" fmla="*/ 154700 w 339684"/>
                    <a:gd name="connsiteY31" fmla="*/ 368666 h 508511"/>
                    <a:gd name="connsiteX32" fmla="*/ 178149 w 339684"/>
                    <a:gd name="connsiteY32" fmla="*/ 376482 h 508511"/>
                    <a:gd name="connsiteX33" fmla="*/ 196387 w 339684"/>
                    <a:gd name="connsiteY33" fmla="*/ 373876 h 508511"/>
                    <a:gd name="connsiteX34" fmla="*/ 218533 w 339684"/>
                    <a:gd name="connsiteY34" fmla="*/ 364757 h 508511"/>
                    <a:gd name="connsiteX35" fmla="*/ 241981 w 339684"/>
                    <a:gd name="connsiteY35" fmla="*/ 369968 h 508511"/>
                    <a:gd name="connsiteX36" fmla="*/ 248495 w 339684"/>
                    <a:gd name="connsiteY36" fmla="*/ 354336 h 508511"/>
                    <a:gd name="connsiteX37" fmla="*/ 258917 w 339684"/>
                    <a:gd name="connsiteY37" fmla="*/ 359547 h 508511"/>
                    <a:gd name="connsiteX38" fmla="*/ 266733 w 339684"/>
                    <a:gd name="connsiteY38" fmla="*/ 382995 h 508511"/>
                    <a:gd name="connsiteX39" fmla="*/ 244587 w 339684"/>
                    <a:gd name="connsiteY39" fmla="*/ 389509 h 508511"/>
                    <a:gd name="connsiteX40" fmla="*/ 243284 w 339684"/>
                    <a:gd name="connsiteY40" fmla="*/ 429893 h 508511"/>
                    <a:gd name="connsiteX41" fmla="*/ 269338 w 339684"/>
                    <a:gd name="connsiteY41" fmla="*/ 445525 h 508511"/>
                    <a:gd name="connsiteX42" fmla="*/ 278457 w 339684"/>
                    <a:gd name="connsiteY42" fmla="*/ 474185 h 508511"/>
                    <a:gd name="connsiteX43" fmla="*/ 296695 w 339684"/>
                    <a:gd name="connsiteY43" fmla="*/ 480698 h 508511"/>
                    <a:gd name="connsiteX44" fmla="*/ 297998 w 339684"/>
                    <a:gd name="connsiteY44" fmla="*/ 493725 h 508511"/>
                    <a:gd name="connsiteX45" fmla="*/ 316235 w 339684"/>
                    <a:gd name="connsiteY45" fmla="*/ 498936 h 508511"/>
                    <a:gd name="connsiteX46" fmla="*/ 321446 w 339684"/>
                    <a:gd name="connsiteY46" fmla="*/ 489817 h 508511"/>
                    <a:gd name="connsiteX47" fmla="*/ 339684 w 339684"/>
                    <a:gd name="connsiteY47" fmla="*/ 501541 h 508511"/>
                    <a:gd name="connsiteX48" fmla="*/ 334573 w 339684"/>
                    <a:gd name="connsiteY48" fmla="*/ 508511 h 508511"/>
                    <a:gd name="connsiteX49" fmla="*/ 0 w 339684"/>
                    <a:gd name="connsiteY49" fmla="*/ 508511 h 508511"/>
                    <a:gd name="connsiteX50" fmla="*/ 0 w 339684"/>
                    <a:gd name="connsiteY50" fmla="*/ 24203 h 508511"/>
                    <a:gd name="connsiteX51" fmla="*/ 10100 w 339684"/>
                    <a:gd name="connsiteY51" fmla="*/ 19541 h 508511"/>
                    <a:gd name="connsiteX52" fmla="*/ 17917 w 339684"/>
                    <a:gd name="connsiteY52" fmla="*/ 27357 h 508511"/>
                    <a:gd name="connsiteX53" fmla="*/ 20522 w 339684"/>
                    <a:gd name="connsiteY53" fmla="*/ 41687 h 508511"/>
                    <a:gd name="connsiteX54" fmla="*/ 45273 w 339684"/>
                    <a:gd name="connsiteY54" fmla="*/ 22146 h 508511"/>
                    <a:gd name="connsiteX55" fmla="*/ 58300 w 339684"/>
                    <a:gd name="connsiteY55" fmla="*/ 7816 h 508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339684" h="508511">
                      <a:moveTo>
                        <a:pt x="115619" y="0"/>
                      </a:moveTo>
                      <a:lnTo>
                        <a:pt x="120830" y="24752"/>
                      </a:lnTo>
                      <a:lnTo>
                        <a:pt x="119527" y="40384"/>
                      </a:lnTo>
                      <a:lnTo>
                        <a:pt x="127344" y="80768"/>
                      </a:lnTo>
                      <a:lnTo>
                        <a:pt x="133857" y="89887"/>
                      </a:lnTo>
                      <a:lnTo>
                        <a:pt x="146884" y="82071"/>
                      </a:lnTo>
                      <a:lnTo>
                        <a:pt x="158608" y="93795"/>
                      </a:lnTo>
                      <a:lnTo>
                        <a:pt x="158608" y="121152"/>
                      </a:lnTo>
                      <a:lnTo>
                        <a:pt x="144279" y="131573"/>
                      </a:lnTo>
                      <a:lnTo>
                        <a:pt x="135160" y="123757"/>
                      </a:lnTo>
                      <a:lnTo>
                        <a:pt x="114317" y="127665"/>
                      </a:lnTo>
                      <a:lnTo>
                        <a:pt x="103895" y="135481"/>
                      </a:lnTo>
                      <a:lnTo>
                        <a:pt x="106500" y="149811"/>
                      </a:lnTo>
                      <a:lnTo>
                        <a:pt x="99987" y="157627"/>
                      </a:lnTo>
                      <a:lnTo>
                        <a:pt x="86960" y="169352"/>
                      </a:lnTo>
                      <a:lnTo>
                        <a:pt x="83052" y="179773"/>
                      </a:lnTo>
                      <a:lnTo>
                        <a:pt x="75236" y="182379"/>
                      </a:lnTo>
                      <a:lnTo>
                        <a:pt x="66117" y="208433"/>
                      </a:lnTo>
                      <a:lnTo>
                        <a:pt x="46576" y="216249"/>
                      </a:lnTo>
                      <a:lnTo>
                        <a:pt x="45273" y="235790"/>
                      </a:lnTo>
                      <a:lnTo>
                        <a:pt x="80446" y="267055"/>
                      </a:lnTo>
                      <a:lnTo>
                        <a:pt x="76538" y="282687"/>
                      </a:lnTo>
                      <a:lnTo>
                        <a:pt x="96079" y="285292"/>
                      </a:lnTo>
                      <a:lnTo>
                        <a:pt x="106500" y="307438"/>
                      </a:lnTo>
                      <a:lnTo>
                        <a:pt x="106500" y="332190"/>
                      </a:lnTo>
                      <a:lnTo>
                        <a:pt x="94776" y="334795"/>
                      </a:lnTo>
                      <a:lnTo>
                        <a:pt x="85657" y="367363"/>
                      </a:lnTo>
                      <a:lnTo>
                        <a:pt x="97381" y="377785"/>
                      </a:lnTo>
                      <a:lnTo>
                        <a:pt x="99987" y="394720"/>
                      </a:lnTo>
                      <a:lnTo>
                        <a:pt x="118225" y="382995"/>
                      </a:lnTo>
                      <a:lnTo>
                        <a:pt x="127344" y="368666"/>
                      </a:lnTo>
                      <a:lnTo>
                        <a:pt x="154700" y="368666"/>
                      </a:lnTo>
                      <a:lnTo>
                        <a:pt x="178149" y="376482"/>
                      </a:lnTo>
                      <a:lnTo>
                        <a:pt x="196387" y="373876"/>
                      </a:lnTo>
                      <a:lnTo>
                        <a:pt x="218533" y="364757"/>
                      </a:lnTo>
                      <a:lnTo>
                        <a:pt x="241981" y="369968"/>
                      </a:lnTo>
                      <a:lnTo>
                        <a:pt x="248495" y="354336"/>
                      </a:lnTo>
                      <a:lnTo>
                        <a:pt x="258917" y="359547"/>
                      </a:lnTo>
                      <a:lnTo>
                        <a:pt x="266733" y="382995"/>
                      </a:lnTo>
                      <a:lnTo>
                        <a:pt x="244587" y="389509"/>
                      </a:lnTo>
                      <a:lnTo>
                        <a:pt x="243284" y="429893"/>
                      </a:lnTo>
                      <a:lnTo>
                        <a:pt x="269338" y="445525"/>
                      </a:lnTo>
                      <a:lnTo>
                        <a:pt x="278457" y="474185"/>
                      </a:lnTo>
                      <a:lnTo>
                        <a:pt x="296695" y="480698"/>
                      </a:lnTo>
                      <a:lnTo>
                        <a:pt x="297998" y="493725"/>
                      </a:lnTo>
                      <a:lnTo>
                        <a:pt x="316235" y="498936"/>
                      </a:lnTo>
                      <a:lnTo>
                        <a:pt x="321446" y="489817"/>
                      </a:lnTo>
                      <a:lnTo>
                        <a:pt x="339684" y="501541"/>
                      </a:lnTo>
                      <a:lnTo>
                        <a:pt x="334573" y="508511"/>
                      </a:lnTo>
                      <a:lnTo>
                        <a:pt x="0" y="508511"/>
                      </a:lnTo>
                      <a:lnTo>
                        <a:pt x="0" y="24203"/>
                      </a:lnTo>
                      <a:lnTo>
                        <a:pt x="10100" y="19541"/>
                      </a:lnTo>
                      <a:lnTo>
                        <a:pt x="17917" y="27357"/>
                      </a:lnTo>
                      <a:lnTo>
                        <a:pt x="20522" y="41687"/>
                      </a:lnTo>
                      <a:lnTo>
                        <a:pt x="45273" y="22146"/>
                      </a:lnTo>
                      <a:lnTo>
                        <a:pt x="58300" y="7816"/>
                      </a:lnTo>
                      <a:close/>
                    </a:path>
                  </a:pathLst>
                </a:custGeom>
                <a:grpFill/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FF81C7EB-6B41-68E3-9508-55F118A93C36}"/>
                    </a:ext>
                  </a:extLst>
                </p:cNvPr>
                <p:cNvSpPr/>
                <p:nvPr/>
              </p:nvSpPr>
              <p:spPr>
                <a:xfrm>
                  <a:off x="3100544" y="940755"/>
                  <a:ext cx="287303" cy="694876"/>
                </a:xfrm>
                <a:custGeom>
                  <a:avLst/>
                  <a:gdLst>
                    <a:gd name="connsiteX0" fmla="*/ 280081 w 287303"/>
                    <a:gd name="connsiteY0" fmla="*/ 0 h 694876"/>
                    <a:gd name="connsiteX1" fmla="*/ 287303 w 287303"/>
                    <a:gd name="connsiteY1" fmla="*/ 0 h 694876"/>
                    <a:gd name="connsiteX2" fmla="*/ 287303 w 287303"/>
                    <a:gd name="connsiteY2" fmla="*/ 672147 h 694876"/>
                    <a:gd name="connsiteX3" fmla="*/ 256112 w 287303"/>
                    <a:gd name="connsiteY3" fmla="*/ 688610 h 694876"/>
                    <a:gd name="connsiteX4" fmla="*/ 238916 w 287303"/>
                    <a:gd name="connsiteY4" fmla="*/ 688610 h 694876"/>
                    <a:gd name="connsiteX5" fmla="*/ 225130 w 287303"/>
                    <a:gd name="connsiteY5" fmla="*/ 694876 h 694876"/>
                    <a:gd name="connsiteX6" fmla="*/ 207130 w 287303"/>
                    <a:gd name="connsiteY6" fmla="*/ 683920 h 694876"/>
                    <a:gd name="connsiteX7" fmla="*/ 205828 w 287303"/>
                    <a:gd name="connsiteY7" fmla="*/ 674801 h 694876"/>
                    <a:gd name="connsiteX8" fmla="*/ 191498 w 287303"/>
                    <a:gd name="connsiteY8" fmla="*/ 651352 h 694876"/>
                    <a:gd name="connsiteX9" fmla="*/ 192800 w 287303"/>
                    <a:gd name="connsiteY9" fmla="*/ 635720 h 694876"/>
                    <a:gd name="connsiteX10" fmla="*/ 178471 w 287303"/>
                    <a:gd name="connsiteY10" fmla="*/ 637022 h 694876"/>
                    <a:gd name="connsiteX11" fmla="*/ 175865 w 287303"/>
                    <a:gd name="connsiteY11" fmla="*/ 639628 h 694876"/>
                    <a:gd name="connsiteX12" fmla="*/ 147206 w 287303"/>
                    <a:gd name="connsiteY12" fmla="*/ 638325 h 694876"/>
                    <a:gd name="connsiteX13" fmla="*/ 141995 w 287303"/>
                    <a:gd name="connsiteY13" fmla="*/ 633114 h 694876"/>
                    <a:gd name="connsiteX14" fmla="*/ 126363 w 287303"/>
                    <a:gd name="connsiteY14" fmla="*/ 630509 h 694876"/>
                    <a:gd name="connsiteX15" fmla="*/ 109427 w 287303"/>
                    <a:gd name="connsiteY15" fmla="*/ 637022 h 694876"/>
                    <a:gd name="connsiteX16" fmla="*/ 85979 w 287303"/>
                    <a:gd name="connsiteY16" fmla="*/ 637022 h 694876"/>
                    <a:gd name="connsiteX17" fmla="*/ 53411 w 287303"/>
                    <a:gd name="connsiteY17" fmla="*/ 601849 h 694876"/>
                    <a:gd name="connsiteX18" fmla="*/ 57319 w 287303"/>
                    <a:gd name="connsiteY18" fmla="*/ 592731 h 694876"/>
                    <a:gd name="connsiteX19" fmla="*/ 54714 w 287303"/>
                    <a:gd name="connsiteY19" fmla="*/ 586217 h 694876"/>
                    <a:gd name="connsiteX20" fmla="*/ 41687 w 287303"/>
                    <a:gd name="connsiteY20" fmla="*/ 583612 h 694876"/>
                    <a:gd name="connsiteX21" fmla="*/ 22146 w 287303"/>
                    <a:gd name="connsiteY21" fmla="*/ 562768 h 694876"/>
                    <a:gd name="connsiteX22" fmla="*/ 24752 w 287303"/>
                    <a:gd name="connsiteY22" fmla="*/ 538017 h 694876"/>
                    <a:gd name="connsiteX23" fmla="*/ 49504 w 287303"/>
                    <a:gd name="connsiteY23" fmla="*/ 500239 h 694876"/>
                    <a:gd name="connsiteX24" fmla="*/ 50806 w 287303"/>
                    <a:gd name="connsiteY24" fmla="*/ 492422 h 694876"/>
                    <a:gd name="connsiteX25" fmla="*/ 65136 w 287303"/>
                    <a:gd name="connsiteY25" fmla="*/ 488514 h 694876"/>
                    <a:gd name="connsiteX26" fmla="*/ 67741 w 287303"/>
                    <a:gd name="connsiteY26" fmla="*/ 478093 h 694876"/>
                    <a:gd name="connsiteX27" fmla="*/ 54714 w 287303"/>
                    <a:gd name="connsiteY27" fmla="*/ 461157 h 694876"/>
                    <a:gd name="connsiteX28" fmla="*/ 67741 w 287303"/>
                    <a:gd name="connsiteY28" fmla="*/ 440314 h 694876"/>
                    <a:gd name="connsiteX29" fmla="*/ 69044 w 287303"/>
                    <a:gd name="connsiteY29" fmla="*/ 419471 h 694876"/>
                    <a:gd name="connsiteX30" fmla="*/ 85979 w 287303"/>
                    <a:gd name="connsiteY30" fmla="*/ 419471 h 694876"/>
                    <a:gd name="connsiteX31" fmla="*/ 97703 w 287303"/>
                    <a:gd name="connsiteY31" fmla="*/ 398628 h 694876"/>
                    <a:gd name="connsiteX32" fmla="*/ 87282 w 287303"/>
                    <a:gd name="connsiteY32" fmla="*/ 377784 h 694876"/>
                    <a:gd name="connsiteX33" fmla="*/ 74255 w 287303"/>
                    <a:gd name="connsiteY33" fmla="*/ 373876 h 694876"/>
                    <a:gd name="connsiteX34" fmla="*/ 61228 w 287303"/>
                    <a:gd name="connsiteY34" fmla="*/ 382995 h 694876"/>
                    <a:gd name="connsiteX35" fmla="*/ 54714 w 287303"/>
                    <a:gd name="connsiteY35" fmla="*/ 377784 h 694876"/>
                    <a:gd name="connsiteX36" fmla="*/ 44293 w 287303"/>
                    <a:gd name="connsiteY36" fmla="*/ 377784 h 694876"/>
                    <a:gd name="connsiteX37" fmla="*/ 36476 w 287303"/>
                    <a:gd name="connsiteY37" fmla="*/ 373876 h 694876"/>
                    <a:gd name="connsiteX38" fmla="*/ 19541 w 287303"/>
                    <a:gd name="connsiteY38" fmla="*/ 372574 h 694876"/>
                    <a:gd name="connsiteX39" fmla="*/ 5211 w 287303"/>
                    <a:gd name="connsiteY39" fmla="*/ 359547 h 694876"/>
                    <a:gd name="connsiteX40" fmla="*/ 0 w 287303"/>
                    <a:gd name="connsiteY40" fmla="*/ 338703 h 694876"/>
                    <a:gd name="connsiteX41" fmla="*/ 7817 w 287303"/>
                    <a:gd name="connsiteY41" fmla="*/ 323071 h 694876"/>
                    <a:gd name="connsiteX42" fmla="*/ 2606 w 287303"/>
                    <a:gd name="connsiteY42" fmla="*/ 312649 h 694876"/>
                    <a:gd name="connsiteX43" fmla="*/ 19541 w 287303"/>
                    <a:gd name="connsiteY43" fmla="*/ 289201 h 694876"/>
                    <a:gd name="connsiteX44" fmla="*/ 27357 w 287303"/>
                    <a:gd name="connsiteY44" fmla="*/ 272265 h 694876"/>
                    <a:gd name="connsiteX45" fmla="*/ 14330 w 287303"/>
                    <a:gd name="connsiteY45" fmla="*/ 256633 h 694876"/>
                    <a:gd name="connsiteX46" fmla="*/ 14330 w 287303"/>
                    <a:gd name="connsiteY46" fmla="*/ 248817 h 694876"/>
                    <a:gd name="connsiteX47" fmla="*/ 29963 w 287303"/>
                    <a:gd name="connsiteY47" fmla="*/ 234487 h 694876"/>
                    <a:gd name="connsiteX48" fmla="*/ 48200 w 287303"/>
                    <a:gd name="connsiteY48" fmla="*/ 209736 h 694876"/>
                    <a:gd name="connsiteX49" fmla="*/ 39082 w 287303"/>
                    <a:gd name="connsiteY49" fmla="*/ 199314 h 694876"/>
                    <a:gd name="connsiteX50" fmla="*/ 29963 w 287303"/>
                    <a:gd name="connsiteY50" fmla="*/ 198011 h 694876"/>
                    <a:gd name="connsiteX51" fmla="*/ 15633 w 287303"/>
                    <a:gd name="connsiteY51" fmla="*/ 184984 h 694876"/>
                    <a:gd name="connsiteX52" fmla="*/ 18239 w 287303"/>
                    <a:gd name="connsiteY52" fmla="*/ 161536 h 694876"/>
                    <a:gd name="connsiteX53" fmla="*/ 24752 w 287303"/>
                    <a:gd name="connsiteY53" fmla="*/ 160233 h 694876"/>
                    <a:gd name="connsiteX54" fmla="*/ 27357 w 287303"/>
                    <a:gd name="connsiteY54" fmla="*/ 151114 h 694876"/>
                    <a:gd name="connsiteX55" fmla="*/ 36476 w 287303"/>
                    <a:gd name="connsiteY55" fmla="*/ 147206 h 694876"/>
                    <a:gd name="connsiteX56" fmla="*/ 36476 w 287303"/>
                    <a:gd name="connsiteY56" fmla="*/ 136785 h 694876"/>
                    <a:gd name="connsiteX57" fmla="*/ 39082 w 287303"/>
                    <a:gd name="connsiteY57" fmla="*/ 135481 h 694876"/>
                    <a:gd name="connsiteX58" fmla="*/ 52108 w 287303"/>
                    <a:gd name="connsiteY58" fmla="*/ 130271 h 694876"/>
                    <a:gd name="connsiteX59" fmla="*/ 54714 w 287303"/>
                    <a:gd name="connsiteY59" fmla="*/ 121152 h 694876"/>
                    <a:gd name="connsiteX60" fmla="*/ 82071 w 287303"/>
                    <a:gd name="connsiteY60" fmla="*/ 108125 h 694876"/>
                    <a:gd name="connsiteX61" fmla="*/ 89887 w 287303"/>
                    <a:gd name="connsiteY61" fmla="*/ 92492 h 694876"/>
                    <a:gd name="connsiteX62" fmla="*/ 104216 w 287303"/>
                    <a:gd name="connsiteY62" fmla="*/ 95098 h 694876"/>
                    <a:gd name="connsiteX63" fmla="*/ 141995 w 287303"/>
                    <a:gd name="connsiteY63" fmla="*/ 78162 h 694876"/>
                    <a:gd name="connsiteX64" fmla="*/ 153720 w 287303"/>
                    <a:gd name="connsiteY64" fmla="*/ 67741 h 694876"/>
                    <a:gd name="connsiteX65" fmla="*/ 162838 w 287303"/>
                    <a:gd name="connsiteY65" fmla="*/ 57319 h 694876"/>
                    <a:gd name="connsiteX66" fmla="*/ 184985 w 287303"/>
                    <a:gd name="connsiteY66" fmla="*/ 53411 h 694876"/>
                    <a:gd name="connsiteX67" fmla="*/ 186287 w 287303"/>
                    <a:gd name="connsiteY67" fmla="*/ 40384 h 694876"/>
                    <a:gd name="connsiteX68" fmla="*/ 212341 w 287303"/>
                    <a:gd name="connsiteY68" fmla="*/ 37779 h 694876"/>
                    <a:gd name="connsiteX69" fmla="*/ 220157 w 287303"/>
                    <a:gd name="connsiteY69" fmla="*/ 24752 h 694876"/>
                    <a:gd name="connsiteX70" fmla="*/ 241000 w 287303"/>
                    <a:gd name="connsiteY70" fmla="*/ 13027 h 694876"/>
                    <a:gd name="connsiteX71" fmla="*/ 260540 w 287303"/>
                    <a:gd name="connsiteY71" fmla="*/ 14330 h 694876"/>
                    <a:gd name="connsiteX0" fmla="*/ 280081 w 474506"/>
                    <a:gd name="connsiteY0" fmla="*/ 0 h 694876"/>
                    <a:gd name="connsiteX1" fmla="*/ 287303 w 474506"/>
                    <a:gd name="connsiteY1" fmla="*/ 0 h 694876"/>
                    <a:gd name="connsiteX2" fmla="*/ 474506 w 474506"/>
                    <a:gd name="connsiteY2" fmla="*/ 281620 h 694876"/>
                    <a:gd name="connsiteX3" fmla="*/ 287303 w 474506"/>
                    <a:gd name="connsiteY3" fmla="*/ 672147 h 694876"/>
                    <a:gd name="connsiteX4" fmla="*/ 256112 w 474506"/>
                    <a:gd name="connsiteY4" fmla="*/ 688610 h 694876"/>
                    <a:gd name="connsiteX5" fmla="*/ 238916 w 474506"/>
                    <a:gd name="connsiteY5" fmla="*/ 688610 h 694876"/>
                    <a:gd name="connsiteX6" fmla="*/ 225130 w 474506"/>
                    <a:gd name="connsiteY6" fmla="*/ 694876 h 694876"/>
                    <a:gd name="connsiteX7" fmla="*/ 207130 w 474506"/>
                    <a:gd name="connsiteY7" fmla="*/ 683920 h 694876"/>
                    <a:gd name="connsiteX8" fmla="*/ 205828 w 474506"/>
                    <a:gd name="connsiteY8" fmla="*/ 674801 h 694876"/>
                    <a:gd name="connsiteX9" fmla="*/ 191498 w 474506"/>
                    <a:gd name="connsiteY9" fmla="*/ 651352 h 694876"/>
                    <a:gd name="connsiteX10" fmla="*/ 192800 w 474506"/>
                    <a:gd name="connsiteY10" fmla="*/ 635720 h 694876"/>
                    <a:gd name="connsiteX11" fmla="*/ 178471 w 474506"/>
                    <a:gd name="connsiteY11" fmla="*/ 637022 h 694876"/>
                    <a:gd name="connsiteX12" fmla="*/ 175865 w 474506"/>
                    <a:gd name="connsiteY12" fmla="*/ 639628 h 694876"/>
                    <a:gd name="connsiteX13" fmla="*/ 147206 w 474506"/>
                    <a:gd name="connsiteY13" fmla="*/ 638325 h 694876"/>
                    <a:gd name="connsiteX14" fmla="*/ 141995 w 474506"/>
                    <a:gd name="connsiteY14" fmla="*/ 633114 h 694876"/>
                    <a:gd name="connsiteX15" fmla="*/ 126363 w 474506"/>
                    <a:gd name="connsiteY15" fmla="*/ 630509 h 694876"/>
                    <a:gd name="connsiteX16" fmla="*/ 109427 w 474506"/>
                    <a:gd name="connsiteY16" fmla="*/ 637022 h 694876"/>
                    <a:gd name="connsiteX17" fmla="*/ 85979 w 474506"/>
                    <a:gd name="connsiteY17" fmla="*/ 637022 h 694876"/>
                    <a:gd name="connsiteX18" fmla="*/ 53411 w 474506"/>
                    <a:gd name="connsiteY18" fmla="*/ 601849 h 694876"/>
                    <a:gd name="connsiteX19" fmla="*/ 57319 w 474506"/>
                    <a:gd name="connsiteY19" fmla="*/ 592731 h 694876"/>
                    <a:gd name="connsiteX20" fmla="*/ 54714 w 474506"/>
                    <a:gd name="connsiteY20" fmla="*/ 586217 h 694876"/>
                    <a:gd name="connsiteX21" fmla="*/ 41687 w 474506"/>
                    <a:gd name="connsiteY21" fmla="*/ 583612 h 694876"/>
                    <a:gd name="connsiteX22" fmla="*/ 22146 w 474506"/>
                    <a:gd name="connsiteY22" fmla="*/ 562768 h 694876"/>
                    <a:gd name="connsiteX23" fmla="*/ 24752 w 474506"/>
                    <a:gd name="connsiteY23" fmla="*/ 538017 h 694876"/>
                    <a:gd name="connsiteX24" fmla="*/ 49504 w 474506"/>
                    <a:gd name="connsiteY24" fmla="*/ 500239 h 694876"/>
                    <a:gd name="connsiteX25" fmla="*/ 50806 w 474506"/>
                    <a:gd name="connsiteY25" fmla="*/ 492422 h 694876"/>
                    <a:gd name="connsiteX26" fmla="*/ 65136 w 474506"/>
                    <a:gd name="connsiteY26" fmla="*/ 488514 h 694876"/>
                    <a:gd name="connsiteX27" fmla="*/ 67741 w 474506"/>
                    <a:gd name="connsiteY27" fmla="*/ 478093 h 694876"/>
                    <a:gd name="connsiteX28" fmla="*/ 54714 w 474506"/>
                    <a:gd name="connsiteY28" fmla="*/ 461157 h 694876"/>
                    <a:gd name="connsiteX29" fmla="*/ 67741 w 474506"/>
                    <a:gd name="connsiteY29" fmla="*/ 440314 h 694876"/>
                    <a:gd name="connsiteX30" fmla="*/ 69044 w 474506"/>
                    <a:gd name="connsiteY30" fmla="*/ 419471 h 694876"/>
                    <a:gd name="connsiteX31" fmla="*/ 85979 w 474506"/>
                    <a:gd name="connsiteY31" fmla="*/ 419471 h 694876"/>
                    <a:gd name="connsiteX32" fmla="*/ 97703 w 474506"/>
                    <a:gd name="connsiteY32" fmla="*/ 398628 h 694876"/>
                    <a:gd name="connsiteX33" fmla="*/ 87282 w 474506"/>
                    <a:gd name="connsiteY33" fmla="*/ 377784 h 694876"/>
                    <a:gd name="connsiteX34" fmla="*/ 74255 w 474506"/>
                    <a:gd name="connsiteY34" fmla="*/ 373876 h 694876"/>
                    <a:gd name="connsiteX35" fmla="*/ 61228 w 474506"/>
                    <a:gd name="connsiteY35" fmla="*/ 382995 h 694876"/>
                    <a:gd name="connsiteX36" fmla="*/ 54714 w 474506"/>
                    <a:gd name="connsiteY36" fmla="*/ 377784 h 694876"/>
                    <a:gd name="connsiteX37" fmla="*/ 44293 w 474506"/>
                    <a:gd name="connsiteY37" fmla="*/ 377784 h 694876"/>
                    <a:gd name="connsiteX38" fmla="*/ 36476 w 474506"/>
                    <a:gd name="connsiteY38" fmla="*/ 373876 h 694876"/>
                    <a:gd name="connsiteX39" fmla="*/ 19541 w 474506"/>
                    <a:gd name="connsiteY39" fmla="*/ 372574 h 694876"/>
                    <a:gd name="connsiteX40" fmla="*/ 5211 w 474506"/>
                    <a:gd name="connsiteY40" fmla="*/ 359547 h 694876"/>
                    <a:gd name="connsiteX41" fmla="*/ 0 w 474506"/>
                    <a:gd name="connsiteY41" fmla="*/ 338703 h 694876"/>
                    <a:gd name="connsiteX42" fmla="*/ 7817 w 474506"/>
                    <a:gd name="connsiteY42" fmla="*/ 323071 h 694876"/>
                    <a:gd name="connsiteX43" fmla="*/ 2606 w 474506"/>
                    <a:gd name="connsiteY43" fmla="*/ 312649 h 694876"/>
                    <a:gd name="connsiteX44" fmla="*/ 19541 w 474506"/>
                    <a:gd name="connsiteY44" fmla="*/ 289201 h 694876"/>
                    <a:gd name="connsiteX45" fmla="*/ 27357 w 474506"/>
                    <a:gd name="connsiteY45" fmla="*/ 272265 h 694876"/>
                    <a:gd name="connsiteX46" fmla="*/ 14330 w 474506"/>
                    <a:gd name="connsiteY46" fmla="*/ 256633 h 694876"/>
                    <a:gd name="connsiteX47" fmla="*/ 14330 w 474506"/>
                    <a:gd name="connsiteY47" fmla="*/ 248817 h 694876"/>
                    <a:gd name="connsiteX48" fmla="*/ 29963 w 474506"/>
                    <a:gd name="connsiteY48" fmla="*/ 234487 h 694876"/>
                    <a:gd name="connsiteX49" fmla="*/ 48200 w 474506"/>
                    <a:gd name="connsiteY49" fmla="*/ 209736 h 694876"/>
                    <a:gd name="connsiteX50" fmla="*/ 39082 w 474506"/>
                    <a:gd name="connsiteY50" fmla="*/ 199314 h 694876"/>
                    <a:gd name="connsiteX51" fmla="*/ 29963 w 474506"/>
                    <a:gd name="connsiteY51" fmla="*/ 198011 h 694876"/>
                    <a:gd name="connsiteX52" fmla="*/ 15633 w 474506"/>
                    <a:gd name="connsiteY52" fmla="*/ 184984 h 694876"/>
                    <a:gd name="connsiteX53" fmla="*/ 18239 w 474506"/>
                    <a:gd name="connsiteY53" fmla="*/ 161536 h 694876"/>
                    <a:gd name="connsiteX54" fmla="*/ 24752 w 474506"/>
                    <a:gd name="connsiteY54" fmla="*/ 160233 h 694876"/>
                    <a:gd name="connsiteX55" fmla="*/ 27357 w 474506"/>
                    <a:gd name="connsiteY55" fmla="*/ 151114 h 694876"/>
                    <a:gd name="connsiteX56" fmla="*/ 36476 w 474506"/>
                    <a:gd name="connsiteY56" fmla="*/ 147206 h 694876"/>
                    <a:gd name="connsiteX57" fmla="*/ 36476 w 474506"/>
                    <a:gd name="connsiteY57" fmla="*/ 136785 h 694876"/>
                    <a:gd name="connsiteX58" fmla="*/ 39082 w 474506"/>
                    <a:gd name="connsiteY58" fmla="*/ 135481 h 694876"/>
                    <a:gd name="connsiteX59" fmla="*/ 52108 w 474506"/>
                    <a:gd name="connsiteY59" fmla="*/ 130271 h 694876"/>
                    <a:gd name="connsiteX60" fmla="*/ 54714 w 474506"/>
                    <a:gd name="connsiteY60" fmla="*/ 121152 h 694876"/>
                    <a:gd name="connsiteX61" fmla="*/ 82071 w 474506"/>
                    <a:gd name="connsiteY61" fmla="*/ 108125 h 694876"/>
                    <a:gd name="connsiteX62" fmla="*/ 89887 w 474506"/>
                    <a:gd name="connsiteY62" fmla="*/ 92492 h 694876"/>
                    <a:gd name="connsiteX63" fmla="*/ 104216 w 474506"/>
                    <a:gd name="connsiteY63" fmla="*/ 95098 h 694876"/>
                    <a:gd name="connsiteX64" fmla="*/ 141995 w 474506"/>
                    <a:gd name="connsiteY64" fmla="*/ 78162 h 694876"/>
                    <a:gd name="connsiteX65" fmla="*/ 153720 w 474506"/>
                    <a:gd name="connsiteY65" fmla="*/ 67741 h 694876"/>
                    <a:gd name="connsiteX66" fmla="*/ 162838 w 474506"/>
                    <a:gd name="connsiteY66" fmla="*/ 57319 h 694876"/>
                    <a:gd name="connsiteX67" fmla="*/ 184985 w 474506"/>
                    <a:gd name="connsiteY67" fmla="*/ 53411 h 694876"/>
                    <a:gd name="connsiteX68" fmla="*/ 186287 w 474506"/>
                    <a:gd name="connsiteY68" fmla="*/ 40384 h 694876"/>
                    <a:gd name="connsiteX69" fmla="*/ 212341 w 474506"/>
                    <a:gd name="connsiteY69" fmla="*/ 37779 h 694876"/>
                    <a:gd name="connsiteX70" fmla="*/ 220157 w 474506"/>
                    <a:gd name="connsiteY70" fmla="*/ 24752 h 694876"/>
                    <a:gd name="connsiteX71" fmla="*/ 241000 w 474506"/>
                    <a:gd name="connsiteY71" fmla="*/ 13027 h 694876"/>
                    <a:gd name="connsiteX72" fmla="*/ 260540 w 474506"/>
                    <a:gd name="connsiteY72" fmla="*/ 14330 h 694876"/>
                    <a:gd name="connsiteX73" fmla="*/ 280081 w 474506"/>
                    <a:gd name="connsiteY73" fmla="*/ 0 h 694876"/>
                    <a:gd name="connsiteX0" fmla="*/ 474506 w 565946"/>
                    <a:gd name="connsiteY0" fmla="*/ 281620 h 694876"/>
                    <a:gd name="connsiteX1" fmla="*/ 287303 w 565946"/>
                    <a:gd name="connsiteY1" fmla="*/ 672147 h 694876"/>
                    <a:gd name="connsiteX2" fmla="*/ 256112 w 565946"/>
                    <a:gd name="connsiteY2" fmla="*/ 688610 h 694876"/>
                    <a:gd name="connsiteX3" fmla="*/ 238916 w 565946"/>
                    <a:gd name="connsiteY3" fmla="*/ 688610 h 694876"/>
                    <a:gd name="connsiteX4" fmla="*/ 225130 w 565946"/>
                    <a:gd name="connsiteY4" fmla="*/ 694876 h 694876"/>
                    <a:gd name="connsiteX5" fmla="*/ 207130 w 565946"/>
                    <a:gd name="connsiteY5" fmla="*/ 683920 h 694876"/>
                    <a:gd name="connsiteX6" fmla="*/ 205828 w 565946"/>
                    <a:gd name="connsiteY6" fmla="*/ 674801 h 694876"/>
                    <a:gd name="connsiteX7" fmla="*/ 191498 w 565946"/>
                    <a:gd name="connsiteY7" fmla="*/ 651352 h 694876"/>
                    <a:gd name="connsiteX8" fmla="*/ 192800 w 565946"/>
                    <a:gd name="connsiteY8" fmla="*/ 635720 h 694876"/>
                    <a:gd name="connsiteX9" fmla="*/ 178471 w 565946"/>
                    <a:gd name="connsiteY9" fmla="*/ 637022 h 694876"/>
                    <a:gd name="connsiteX10" fmla="*/ 175865 w 565946"/>
                    <a:gd name="connsiteY10" fmla="*/ 639628 h 694876"/>
                    <a:gd name="connsiteX11" fmla="*/ 147206 w 565946"/>
                    <a:gd name="connsiteY11" fmla="*/ 638325 h 694876"/>
                    <a:gd name="connsiteX12" fmla="*/ 141995 w 565946"/>
                    <a:gd name="connsiteY12" fmla="*/ 633114 h 694876"/>
                    <a:gd name="connsiteX13" fmla="*/ 126363 w 565946"/>
                    <a:gd name="connsiteY13" fmla="*/ 630509 h 694876"/>
                    <a:gd name="connsiteX14" fmla="*/ 109427 w 565946"/>
                    <a:gd name="connsiteY14" fmla="*/ 637022 h 694876"/>
                    <a:gd name="connsiteX15" fmla="*/ 85979 w 565946"/>
                    <a:gd name="connsiteY15" fmla="*/ 637022 h 694876"/>
                    <a:gd name="connsiteX16" fmla="*/ 53411 w 565946"/>
                    <a:gd name="connsiteY16" fmla="*/ 601849 h 694876"/>
                    <a:gd name="connsiteX17" fmla="*/ 57319 w 565946"/>
                    <a:gd name="connsiteY17" fmla="*/ 592731 h 694876"/>
                    <a:gd name="connsiteX18" fmla="*/ 54714 w 565946"/>
                    <a:gd name="connsiteY18" fmla="*/ 586217 h 694876"/>
                    <a:gd name="connsiteX19" fmla="*/ 41687 w 565946"/>
                    <a:gd name="connsiteY19" fmla="*/ 583612 h 694876"/>
                    <a:gd name="connsiteX20" fmla="*/ 22146 w 565946"/>
                    <a:gd name="connsiteY20" fmla="*/ 562768 h 694876"/>
                    <a:gd name="connsiteX21" fmla="*/ 24752 w 565946"/>
                    <a:gd name="connsiteY21" fmla="*/ 538017 h 694876"/>
                    <a:gd name="connsiteX22" fmla="*/ 49504 w 565946"/>
                    <a:gd name="connsiteY22" fmla="*/ 500239 h 694876"/>
                    <a:gd name="connsiteX23" fmla="*/ 50806 w 565946"/>
                    <a:gd name="connsiteY23" fmla="*/ 492422 h 694876"/>
                    <a:gd name="connsiteX24" fmla="*/ 65136 w 565946"/>
                    <a:gd name="connsiteY24" fmla="*/ 488514 h 694876"/>
                    <a:gd name="connsiteX25" fmla="*/ 67741 w 565946"/>
                    <a:gd name="connsiteY25" fmla="*/ 478093 h 694876"/>
                    <a:gd name="connsiteX26" fmla="*/ 54714 w 565946"/>
                    <a:gd name="connsiteY26" fmla="*/ 461157 h 694876"/>
                    <a:gd name="connsiteX27" fmla="*/ 67741 w 565946"/>
                    <a:gd name="connsiteY27" fmla="*/ 440314 h 694876"/>
                    <a:gd name="connsiteX28" fmla="*/ 69044 w 565946"/>
                    <a:gd name="connsiteY28" fmla="*/ 419471 h 694876"/>
                    <a:gd name="connsiteX29" fmla="*/ 85979 w 565946"/>
                    <a:gd name="connsiteY29" fmla="*/ 419471 h 694876"/>
                    <a:gd name="connsiteX30" fmla="*/ 97703 w 565946"/>
                    <a:gd name="connsiteY30" fmla="*/ 398628 h 694876"/>
                    <a:gd name="connsiteX31" fmla="*/ 87282 w 565946"/>
                    <a:gd name="connsiteY31" fmla="*/ 377784 h 694876"/>
                    <a:gd name="connsiteX32" fmla="*/ 74255 w 565946"/>
                    <a:gd name="connsiteY32" fmla="*/ 373876 h 694876"/>
                    <a:gd name="connsiteX33" fmla="*/ 61228 w 565946"/>
                    <a:gd name="connsiteY33" fmla="*/ 382995 h 694876"/>
                    <a:gd name="connsiteX34" fmla="*/ 54714 w 565946"/>
                    <a:gd name="connsiteY34" fmla="*/ 377784 h 694876"/>
                    <a:gd name="connsiteX35" fmla="*/ 44293 w 565946"/>
                    <a:gd name="connsiteY35" fmla="*/ 377784 h 694876"/>
                    <a:gd name="connsiteX36" fmla="*/ 36476 w 565946"/>
                    <a:gd name="connsiteY36" fmla="*/ 373876 h 694876"/>
                    <a:gd name="connsiteX37" fmla="*/ 19541 w 565946"/>
                    <a:gd name="connsiteY37" fmla="*/ 372574 h 694876"/>
                    <a:gd name="connsiteX38" fmla="*/ 5211 w 565946"/>
                    <a:gd name="connsiteY38" fmla="*/ 359547 h 694876"/>
                    <a:gd name="connsiteX39" fmla="*/ 0 w 565946"/>
                    <a:gd name="connsiteY39" fmla="*/ 338703 h 694876"/>
                    <a:gd name="connsiteX40" fmla="*/ 7817 w 565946"/>
                    <a:gd name="connsiteY40" fmla="*/ 323071 h 694876"/>
                    <a:gd name="connsiteX41" fmla="*/ 2606 w 565946"/>
                    <a:gd name="connsiteY41" fmla="*/ 312649 h 694876"/>
                    <a:gd name="connsiteX42" fmla="*/ 19541 w 565946"/>
                    <a:gd name="connsiteY42" fmla="*/ 289201 h 694876"/>
                    <a:gd name="connsiteX43" fmla="*/ 27357 w 565946"/>
                    <a:gd name="connsiteY43" fmla="*/ 272265 h 694876"/>
                    <a:gd name="connsiteX44" fmla="*/ 14330 w 565946"/>
                    <a:gd name="connsiteY44" fmla="*/ 256633 h 694876"/>
                    <a:gd name="connsiteX45" fmla="*/ 14330 w 565946"/>
                    <a:gd name="connsiteY45" fmla="*/ 248817 h 694876"/>
                    <a:gd name="connsiteX46" fmla="*/ 29963 w 565946"/>
                    <a:gd name="connsiteY46" fmla="*/ 234487 h 694876"/>
                    <a:gd name="connsiteX47" fmla="*/ 48200 w 565946"/>
                    <a:gd name="connsiteY47" fmla="*/ 209736 h 694876"/>
                    <a:gd name="connsiteX48" fmla="*/ 39082 w 565946"/>
                    <a:gd name="connsiteY48" fmla="*/ 199314 h 694876"/>
                    <a:gd name="connsiteX49" fmla="*/ 29963 w 565946"/>
                    <a:gd name="connsiteY49" fmla="*/ 198011 h 694876"/>
                    <a:gd name="connsiteX50" fmla="*/ 15633 w 565946"/>
                    <a:gd name="connsiteY50" fmla="*/ 184984 h 694876"/>
                    <a:gd name="connsiteX51" fmla="*/ 18239 w 565946"/>
                    <a:gd name="connsiteY51" fmla="*/ 161536 h 694876"/>
                    <a:gd name="connsiteX52" fmla="*/ 24752 w 565946"/>
                    <a:gd name="connsiteY52" fmla="*/ 160233 h 694876"/>
                    <a:gd name="connsiteX53" fmla="*/ 27357 w 565946"/>
                    <a:gd name="connsiteY53" fmla="*/ 151114 h 694876"/>
                    <a:gd name="connsiteX54" fmla="*/ 36476 w 565946"/>
                    <a:gd name="connsiteY54" fmla="*/ 147206 h 694876"/>
                    <a:gd name="connsiteX55" fmla="*/ 36476 w 565946"/>
                    <a:gd name="connsiteY55" fmla="*/ 136785 h 694876"/>
                    <a:gd name="connsiteX56" fmla="*/ 39082 w 565946"/>
                    <a:gd name="connsiteY56" fmla="*/ 135481 h 694876"/>
                    <a:gd name="connsiteX57" fmla="*/ 52108 w 565946"/>
                    <a:gd name="connsiteY57" fmla="*/ 130271 h 694876"/>
                    <a:gd name="connsiteX58" fmla="*/ 54714 w 565946"/>
                    <a:gd name="connsiteY58" fmla="*/ 121152 h 694876"/>
                    <a:gd name="connsiteX59" fmla="*/ 82071 w 565946"/>
                    <a:gd name="connsiteY59" fmla="*/ 108125 h 694876"/>
                    <a:gd name="connsiteX60" fmla="*/ 89887 w 565946"/>
                    <a:gd name="connsiteY60" fmla="*/ 92492 h 694876"/>
                    <a:gd name="connsiteX61" fmla="*/ 104216 w 565946"/>
                    <a:gd name="connsiteY61" fmla="*/ 95098 h 694876"/>
                    <a:gd name="connsiteX62" fmla="*/ 141995 w 565946"/>
                    <a:gd name="connsiteY62" fmla="*/ 78162 h 694876"/>
                    <a:gd name="connsiteX63" fmla="*/ 153720 w 565946"/>
                    <a:gd name="connsiteY63" fmla="*/ 67741 h 694876"/>
                    <a:gd name="connsiteX64" fmla="*/ 162838 w 565946"/>
                    <a:gd name="connsiteY64" fmla="*/ 57319 h 694876"/>
                    <a:gd name="connsiteX65" fmla="*/ 184985 w 565946"/>
                    <a:gd name="connsiteY65" fmla="*/ 53411 h 694876"/>
                    <a:gd name="connsiteX66" fmla="*/ 186287 w 565946"/>
                    <a:gd name="connsiteY66" fmla="*/ 40384 h 694876"/>
                    <a:gd name="connsiteX67" fmla="*/ 212341 w 565946"/>
                    <a:gd name="connsiteY67" fmla="*/ 37779 h 694876"/>
                    <a:gd name="connsiteX68" fmla="*/ 220157 w 565946"/>
                    <a:gd name="connsiteY68" fmla="*/ 24752 h 694876"/>
                    <a:gd name="connsiteX69" fmla="*/ 241000 w 565946"/>
                    <a:gd name="connsiteY69" fmla="*/ 13027 h 694876"/>
                    <a:gd name="connsiteX70" fmla="*/ 260540 w 565946"/>
                    <a:gd name="connsiteY70" fmla="*/ 14330 h 694876"/>
                    <a:gd name="connsiteX71" fmla="*/ 280081 w 565946"/>
                    <a:gd name="connsiteY71" fmla="*/ 0 h 694876"/>
                    <a:gd name="connsiteX72" fmla="*/ 287303 w 565946"/>
                    <a:gd name="connsiteY72" fmla="*/ 0 h 694876"/>
                    <a:gd name="connsiteX73" fmla="*/ 565946 w 565946"/>
                    <a:gd name="connsiteY73" fmla="*/ 373060 h 694876"/>
                    <a:gd name="connsiteX0" fmla="*/ 287303 w 565946"/>
                    <a:gd name="connsiteY0" fmla="*/ 672147 h 694876"/>
                    <a:gd name="connsiteX1" fmla="*/ 256112 w 565946"/>
                    <a:gd name="connsiteY1" fmla="*/ 688610 h 694876"/>
                    <a:gd name="connsiteX2" fmla="*/ 238916 w 565946"/>
                    <a:gd name="connsiteY2" fmla="*/ 688610 h 694876"/>
                    <a:gd name="connsiteX3" fmla="*/ 225130 w 565946"/>
                    <a:gd name="connsiteY3" fmla="*/ 694876 h 694876"/>
                    <a:gd name="connsiteX4" fmla="*/ 207130 w 565946"/>
                    <a:gd name="connsiteY4" fmla="*/ 683920 h 694876"/>
                    <a:gd name="connsiteX5" fmla="*/ 205828 w 565946"/>
                    <a:gd name="connsiteY5" fmla="*/ 674801 h 694876"/>
                    <a:gd name="connsiteX6" fmla="*/ 191498 w 565946"/>
                    <a:gd name="connsiteY6" fmla="*/ 651352 h 694876"/>
                    <a:gd name="connsiteX7" fmla="*/ 192800 w 565946"/>
                    <a:gd name="connsiteY7" fmla="*/ 635720 h 694876"/>
                    <a:gd name="connsiteX8" fmla="*/ 178471 w 565946"/>
                    <a:gd name="connsiteY8" fmla="*/ 637022 h 694876"/>
                    <a:gd name="connsiteX9" fmla="*/ 175865 w 565946"/>
                    <a:gd name="connsiteY9" fmla="*/ 639628 h 694876"/>
                    <a:gd name="connsiteX10" fmla="*/ 147206 w 565946"/>
                    <a:gd name="connsiteY10" fmla="*/ 638325 h 694876"/>
                    <a:gd name="connsiteX11" fmla="*/ 141995 w 565946"/>
                    <a:gd name="connsiteY11" fmla="*/ 633114 h 694876"/>
                    <a:gd name="connsiteX12" fmla="*/ 126363 w 565946"/>
                    <a:gd name="connsiteY12" fmla="*/ 630509 h 694876"/>
                    <a:gd name="connsiteX13" fmla="*/ 109427 w 565946"/>
                    <a:gd name="connsiteY13" fmla="*/ 637022 h 694876"/>
                    <a:gd name="connsiteX14" fmla="*/ 85979 w 565946"/>
                    <a:gd name="connsiteY14" fmla="*/ 637022 h 694876"/>
                    <a:gd name="connsiteX15" fmla="*/ 53411 w 565946"/>
                    <a:gd name="connsiteY15" fmla="*/ 601849 h 694876"/>
                    <a:gd name="connsiteX16" fmla="*/ 57319 w 565946"/>
                    <a:gd name="connsiteY16" fmla="*/ 592731 h 694876"/>
                    <a:gd name="connsiteX17" fmla="*/ 54714 w 565946"/>
                    <a:gd name="connsiteY17" fmla="*/ 586217 h 694876"/>
                    <a:gd name="connsiteX18" fmla="*/ 41687 w 565946"/>
                    <a:gd name="connsiteY18" fmla="*/ 583612 h 694876"/>
                    <a:gd name="connsiteX19" fmla="*/ 22146 w 565946"/>
                    <a:gd name="connsiteY19" fmla="*/ 562768 h 694876"/>
                    <a:gd name="connsiteX20" fmla="*/ 24752 w 565946"/>
                    <a:gd name="connsiteY20" fmla="*/ 538017 h 694876"/>
                    <a:gd name="connsiteX21" fmla="*/ 49504 w 565946"/>
                    <a:gd name="connsiteY21" fmla="*/ 500239 h 694876"/>
                    <a:gd name="connsiteX22" fmla="*/ 50806 w 565946"/>
                    <a:gd name="connsiteY22" fmla="*/ 492422 h 694876"/>
                    <a:gd name="connsiteX23" fmla="*/ 65136 w 565946"/>
                    <a:gd name="connsiteY23" fmla="*/ 488514 h 694876"/>
                    <a:gd name="connsiteX24" fmla="*/ 67741 w 565946"/>
                    <a:gd name="connsiteY24" fmla="*/ 478093 h 694876"/>
                    <a:gd name="connsiteX25" fmla="*/ 54714 w 565946"/>
                    <a:gd name="connsiteY25" fmla="*/ 461157 h 694876"/>
                    <a:gd name="connsiteX26" fmla="*/ 67741 w 565946"/>
                    <a:gd name="connsiteY26" fmla="*/ 440314 h 694876"/>
                    <a:gd name="connsiteX27" fmla="*/ 69044 w 565946"/>
                    <a:gd name="connsiteY27" fmla="*/ 419471 h 694876"/>
                    <a:gd name="connsiteX28" fmla="*/ 85979 w 565946"/>
                    <a:gd name="connsiteY28" fmla="*/ 419471 h 694876"/>
                    <a:gd name="connsiteX29" fmla="*/ 97703 w 565946"/>
                    <a:gd name="connsiteY29" fmla="*/ 398628 h 694876"/>
                    <a:gd name="connsiteX30" fmla="*/ 87282 w 565946"/>
                    <a:gd name="connsiteY30" fmla="*/ 377784 h 694876"/>
                    <a:gd name="connsiteX31" fmla="*/ 74255 w 565946"/>
                    <a:gd name="connsiteY31" fmla="*/ 373876 h 694876"/>
                    <a:gd name="connsiteX32" fmla="*/ 61228 w 565946"/>
                    <a:gd name="connsiteY32" fmla="*/ 382995 h 694876"/>
                    <a:gd name="connsiteX33" fmla="*/ 54714 w 565946"/>
                    <a:gd name="connsiteY33" fmla="*/ 377784 h 694876"/>
                    <a:gd name="connsiteX34" fmla="*/ 44293 w 565946"/>
                    <a:gd name="connsiteY34" fmla="*/ 377784 h 694876"/>
                    <a:gd name="connsiteX35" fmla="*/ 36476 w 565946"/>
                    <a:gd name="connsiteY35" fmla="*/ 373876 h 694876"/>
                    <a:gd name="connsiteX36" fmla="*/ 19541 w 565946"/>
                    <a:gd name="connsiteY36" fmla="*/ 372574 h 694876"/>
                    <a:gd name="connsiteX37" fmla="*/ 5211 w 565946"/>
                    <a:gd name="connsiteY37" fmla="*/ 359547 h 694876"/>
                    <a:gd name="connsiteX38" fmla="*/ 0 w 565946"/>
                    <a:gd name="connsiteY38" fmla="*/ 338703 h 694876"/>
                    <a:gd name="connsiteX39" fmla="*/ 7817 w 565946"/>
                    <a:gd name="connsiteY39" fmla="*/ 323071 h 694876"/>
                    <a:gd name="connsiteX40" fmla="*/ 2606 w 565946"/>
                    <a:gd name="connsiteY40" fmla="*/ 312649 h 694876"/>
                    <a:gd name="connsiteX41" fmla="*/ 19541 w 565946"/>
                    <a:gd name="connsiteY41" fmla="*/ 289201 h 694876"/>
                    <a:gd name="connsiteX42" fmla="*/ 27357 w 565946"/>
                    <a:gd name="connsiteY42" fmla="*/ 272265 h 694876"/>
                    <a:gd name="connsiteX43" fmla="*/ 14330 w 565946"/>
                    <a:gd name="connsiteY43" fmla="*/ 256633 h 694876"/>
                    <a:gd name="connsiteX44" fmla="*/ 14330 w 565946"/>
                    <a:gd name="connsiteY44" fmla="*/ 248817 h 694876"/>
                    <a:gd name="connsiteX45" fmla="*/ 29963 w 565946"/>
                    <a:gd name="connsiteY45" fmla="*/ 234487 h 694876"/>
                    <a:gd name="connsiteX46" fmla="*/ 48200 w 565946"/>
                    <a:gd name="connsiteY46" fmla="*/ 209736 h 694876"/>
                    <a:gd name="connsiteX47" fmla="*/ 39082 w 565946"/>
                    <a:gd name="connsiteY47" fmla="*/ 199314 h 694876"/>
                    <a:gd name="connsiteX48" fmla="*/ 29963 w 565946"/>
                    <a:gd name="connsiteY48" fmla="*/ 198011 h 694876"/>
                    <a:gd name="connsiteX49" fmla="*/ 15633 w 565946"/>
                    <a:gd name="connsiteY49" fmla="*/ 184984 h 694876"/>
                    <a:gd name="connsiteX50" fmla="*/ 18239 w 565946"/>
                    <a:gd name="connsiteY50" fmla="*/ 161536 h 694876"/>
                    <a:gd name="connsiteX51" fmla="*/ 24752 w 565946"/>
                    <a:gd name="connsiteY51" fmla="*/ 160233 h 694876"/>
                    <a:gd name="connsiteX52" fmla="*/ 27357 w 565946"/>
                    <a:gd name="connsiteY52" fmla="*/ 151114 h 694876"/>
                    <a:gd name="connsiteX53" fmla="*/ 36476 w 565946"/>
                    <a:gd name="connsiteY53" fmla="*/ 147206 h 694876"/>
                    <a:gd name="connsiteX54" fmla="*/ 36476 w 565946"/>
                    <a:gd name="connsiteY54" fmla="*/ 136785 h 694876"/>
                    <a:gd name="connsiteX55" fmla="*/ 39082 w 565946"/>
                    <a:gd name="connsiteY55" fmla="*/ 135481 h 694876"/>
                    <a:gd name="connsiteX56" fmla="*/ 52108 w 565946"/>
                    <a:gd name="connsiteY56" fmla="*/ 130271 h 694876"/>
                    <a:gd name="connsiteX57" fmla="*/ 54714 w 565946"/>
                    <a:gd name="connsiteY57" fmla="*/ 121152 h 694876"/>
                    <a:gd name="connsiteX58" fmla="*/ 82071 w 565946"/>
                    <a:gd name="connsiteY58" fmla="*/ 108125 h 694876"/>
                    <a:gd name="connsiteX59" fmla="*/ 89887 w 565946"/>
                    <a:gd name="connsiteY59" fmla="*/ 92492 h 694876"/>
                    <a:gd name="connsiteX60" fmla="*/ 104216 w 565946"/>
                    <a:gd name="connsiteY60" fmla="*/ 95098 h 694876"/>
                    <a:gd name="connsiteX61" fmla="*/ 141995 w 565946"/>
                    <a:gd name="connsiteY61" fmla="*/ 78162 h 694876"/>
                    <a:gd name="connsiteX62" fmla="*/ 153720 w 565946"/>
                    <a:gd name="connsiteY62" fmla="*/ 67741 h 694876"/>
                    <a:gd name="connsiteX63" fmla="*/ 162838 w 565946"/>
                    <a:gd name="connsiteY63" fmla="*/ 57319 h 694876"/>
                    <a:gd name="connsiteX64" fmla="*/ 184985 w 565946"/>
                    <a:gd name="connsiteY64" fmla="*/ 53411 h 694876"/>
                    <a:gd name="connsiteX65" fmla="*/ 186287 w 565946"/>
                    <a:gd name="connsiteY65" fmla="*/ 40384 h 694876"/>
                    <a:gd name="connsiteX66" fmla="*/ 212341 w 565946"/>
                    <a:gd name="connsiteY66" fmla="*/ 37779 h 694876"/>
                    <a:gd name="connsiteX67" fmla="*/ 220157 w 565946"/>
                    <a:gd name="connsiteY67" fmla="*/ 24752 h 694876"/>
                    <a:gd name="connsiteX68" fmla="*/ 241000 w 565946"/>
                    <a:gd name="connsiteY68" fmla="*/ 13027 h 694876"/>
                    <a:gd name="connsiteX69" fmla="*/ 260540 w 565946"/>
                    <a:gd name="connsiteY69" fmla="*/ 14330 h 694876"/>
                    <a:gd name="connsiteX70" fmla="*/ 280081 w 565946"/>
                    <a:gd name="connsiteY70" fmla="*/ 0 h 694876"/>
                    <a:gd name="connsiteX71" fmla="*/ 287303 w 565946"/>
                    <a:gd name="connsiteY71" fmla="*/ 0 h 694876"/>
                    <a:gd name="connsiteX72" fmla="*/ 565946 w 565946"/>
                    <a:gd name="connsiteY72" fmla="*/ 373060 h 694876"/>
                    <a:gd name="connsiteX0" fmla="*/ 287303 w 287303"/>
                    <a:gd name="connsiteY0" fmla="*/ 672147 h 694876"/>
                    <a:gd name="connsiteX1" fmla="*/ 256112 w 287303"/>
                    <a:gd name="connsiteY1" fmla="*/ 688610 h 694876"/>
                    <a:gd name="connsiteX2" fmla="*/ 238916 w 287303"/>
                    <a:gd name="connsiteY2" fmla="*/ 688610 h 694876"/>
                    <a:gd name="connsiteX3" fmla="*/ 225130 w 287303"/>
                    <a:gd name="connsiteY3" fmla="*/ 694876 h 694876"/>
                    <a:gd name="connsiteX4" fmla="*/ 207130 w 287303"/>
                    <a:gd name="connsiteY4" fmla="*/ 683920 h 694876"/>
                    <a:gd name="connsiteX5" fmla="*/ 205828 w 287303"/>
                    <a:gd name="connsiteY5" fmla="*/ 674801 h 694876"/>
                    <a:gd name="connsiteX6" fmla="*/ 191498 w 287303"/>
                    <a:gd name="connsiteY6" fmla="*/ 651352 h 694876"/>
                    <a:gd name="connsiteX7" fmla="*/ 192800 w 287303"/>
                    <a:gd name="connsiteY7" fmla="*/ 635720 h 694876"/>
                    <a:gd name="connsiteX8" fmla="*/ 178471 w 287303"/>
                    <a:gd name="connsiteY8" fmla="*/ 637022 h 694876"/>
                    <a:gd name="connsiteX9" fmla="*/ 175865 w 287303"/>
                    <a:gd name="connsiteY9" fmla="*/ 639628 h 694876"/>
                    <a:gd name="connsiteX10" fmla="*/ 147206 w 287303"/>
                    <a:gd name="connsiteY10" fmla="*/ 638325 h 694876"/>
                    <a:gd name="connsiteX11" fmla="*/ 141995 w 287303"/>
                    <a:gd name="connsiteY11" fmla="*/ 633114 h 694876"/>
                    <a:gd name="connsiteX12" fmla="*/ 126363 w 287303"/>
                    <a:gd name="connsiteY12" fmla="*/ 630509 h 694876"/>
                    <a:gd name="connsiteX13" fmla="*/ 109427 w 287303"/>
                    <a:gd name="connsiteY13" fmla="*/ 637022 h 694876"/>
                    <a:gd name="connsiteX14" fmla="*/ 85979 w 287303"/>
                    <a:gd name="connsiteY14" fmla="*/ 637022 h 694876"/>
                    <a:gd name="connsiteX15" fmla="*/ 53411 w 287303"/>
                    <a:gd name="connsiteY15" fmla="*/ 601849 h 694876"/>
                    <a:gd name="connsiteX16" fmla="*/ 57319 w 287303"/>
                    <a:gd name="connsiteY16" fmla="*/ 592731 h 694876"/>
                    <a:gd name="connsiteX17" fmla="*/ 54714 w 287303"/>
                    <a:gd name="connsiteY17" fmla="*/ 586217 h 694876"/>
                    <a:gd name="connsiteX18" fmla="*/ 41687 w 287303"/>
                    <a:gd name="connsiteY18" fmla="*/ 583612 h 694876"/>
                    <a:gd name="connsiteX19" fmla="*/ 22146 w 287303"/>
                    <a:gd name="connsiteY19" fmla="*/ 562768 h 694876"/>
                    <a:gd name="connsiteX20" fmla="*/ 24752 w 287303"/>
                    <a:gd name="connsiteY20" fmla="*/ 538017 h 694876"/>
                    <a:gd name="connsiteX21" fmla="*/ 49504 w 287303"/>
                    <a:gd name="connsiteY21" fmla="*/ 500239 h 694876"/>
                    <a:gd name="connsiteX22" fmla="*/ 50806 w 287303"/>
                    <a:gd name="connsiteY22" fmla="*/ 492422 h 694876"/>
                    <a:gd name="connsiteX23" fmla="*/ 65136 w 287303"/>
                    <a:gd name="connsiteY23" fmla="*/ 488514 h 694876"/>
                    <a:gd name="connsiteX24" fmla="*/ 67741 w 287303"/>
                    <a:gd name="connsiteY24" fmla="*/ 478093 h 694876"/>
                    <a:gd name="connsiteX25" fmla="*/ 54714 w 287303"/>
                    <a:gd name="connsiteY25" fmla="*/ 461157 h 694876"/>
                    <a:gd name="connsiteX26" fmla="*/ 67741 w 287303"/>
                    <a:gd name="connsiteY26" fmla="*/ 440314 h 694876"/>
                    <a:gd name="connsiteX27" fmla="*/ 69044 w 287303"/>
                    <a:gd name="connsiteY27" fmla="*/ 419471 h 694876"/>
                    <a:gd name="connsiteX28" fmla="*/ 85979 w 287303"/>
                    <a:gd name="connsiteY28" fmla="*/ 419471 h 694876"/>
                    <a:gd name="connsiteX29" fmla="*/ 97703 w 287303"/>
                    <a:gd name="connsiteY29" fmla="*/ 398628 h 694876"/>
                    <a:gd name="connsiteX30" fmla="*/ 87282 w 287303"/>
                    <a:gd name="connsiteY30" fmla="*/ 377784 h 694876"/>
                    <a:gd name="connsiteX31" fmla="*/ 74255 w 287303"/>
                    <a:gd name="connsiteY31" fmla="*/ 373876 h 694876"/>
                    <a:gd name="connsiteX32" fmla="*/ 61228 w 287303"/>
                    <a:gd name="connsiteY32" fmla="*/ 382995 h 694876"/>
                    <a:gd name="connsiteX33" fmla="*/ 54714 w 287303"/>
                    <a:gd name="connsiteY33" fmla="*/ 377784 h 694876"/>
                    <a:gd name="connsiteX34" fmla="*/ 44293 w 287303"/>
                    <a:gd name="connsiteY34" fmla="*/ 377784 h 694876"/>
                    <a:gd name="connsiteX35" fmla="*/ 36476 w 287303"/>
                    <a:gd name="connsiteY35" fmla="*/ 373876 h 694876"/>
                    <a:gd name="connsiteX36" fmla="*/ 19541 w 287303"/>
                    <a:gd name="connsiteY36" fmla="*/ 372574 h 694876"/>
                    <a:gd name="connsiteX37" fmla="*/ 5211 w 287303"/>
                    <a:gd name="connsiteY37" fmla="*/ 359547 h 694876"/>
                    <a:gd name="connsiteX38" fmla="*/ 0 w 287303"/>
                    <a:gd name="connsiteY38" fmla="*/ 338703 h 694876"/>
                    <a:gd name="connsiteX39" fmla="*/ 7817 w 287303"/>
                    <a:gd name="connsiteY39" fmla="*/ 323071 h 694876"/>
                    <a:gd name="connsiteX40" fmla="*/ 2606 w 287303"/>
                    <a:gd name="connsiteY40" fmla="*/ 312649 h 694876"/>
                    <a:gd name="connsiteX41" fmla="*/ 19541 w 287303"/>
                    <a:gd name="connsiteY41" fmla="*/ 289201 h 694876"/>
                    <a:gd name="connsiteX42" fmla="*/ 27357 w 287303"/>
                    <a:gd name="connsiteY42" fmla="*/ 272265 h 694876"/>
                    <a:gd name="connsiteX43" fmla="*/ 14330 w 287303"/>
                    <a:gd name="connsiteY43" fmla="*/ 256633 h 694876"/>
                    <a:gd name="connsiteX44" fmla="*/ 14330 w 287303"/>
                    <a:gd name="connsiteY44" fmla="*/ 248817 h 694876"/>
                    <a:gd name="connsiteX45" fmla="*/ 29963 w 287303"/>
                    <a:gd name="connsiteY45" fmla="*/ 234487 h 694876"/>
                    <a:gd name="connsiteX46" fmla="*/ 48200 w 287303"/>
                    <a:gd name="connsiteY46" fmla="*/ 209736 h 694876"/>
                    <a:gd name="connsiteX47" fmla="*/ 39082 w 287303"/>
                    <a:gd name="connsiteY47" fmla="*/ 199314 h 694876"/>
                    <a:gd name="connsiteX48" fmla="*/ 29963 w 287303"/>
                    <a:gd name="connsiteY48" fmla="*/ 198011 h 694876"/>
                    <a:gd name="connsiteX49" fmla="*/ 15633 w 287303"/>
                    <a:gd name="connsiteY49" fmla="*/ 184984 h 694876"/>
                    <a:gd name="connsiteX50" fmla="*/ 18239 w 287303"/>
                    <a:gd name="connsiteY50" fmla="*/ 161536 h 694876"/>
                    <a:gd name="connsiteX51" fmla="*/ 24752 w 287303"/>
                    <a:gd name="connsiteY51" fmla="*/ 160233 h 694876"/>
                    <a:gd name="connsiteX52" fmla="*/ 27357 w 287303"/>
                    <a:gd name="connsiteY52" fmla="*/ 151114 h 694876"/>
                    <a:gd name="connsiteX53" fmla="*/ 36476 w 287303"/>
                    <a:gd name="connsiteY53" fmla="*/ 147206 h 694876"/>
                    <a:gd name="connsiteX54" fmla="*/ 36476 w 287303"/>
                    <a:gd name="connsiteY54" fmla="*/ 136785 h 694876"/>
                    <a:gd name="connsiteX55" fmla="*/ 39082 w 287303"/>
                    <a:gd name="connsiteY55" fmla="*/ 135481 h 694876"/>
                    <a:gd name="connsiteX56" fmla="*/ 52108 w 287303"/>
                    <a:gd name="connsiteY56" fmla="*/ 130271 h 694876"/>
                    <a:gd name="connsiteX57" fmla="*/ 54714 w 287303"/>
                    <a:gd name="connsiteY57" fmla="*/ 121152 h 694876"/>
                    <a:gd name="connsiteX58" fmla="*/ 82071 w 287303"/>
                    <a:gd name="connsiteY58" fmla="*/ 108125 h 694876"/>
                    <a:gd name="connsiteX59" fmla="*/ 89887 w 287303"/>
                    <a:gd name="connsiteY59" fmla="*/ 92492 h 694876"/>
                    <a:gd name="connsiteX60" fmla="*/ 104216 w 287303"/>
                    <a:gd name="connsiteY60" fmla="*/ 95098 h 694876"/>
                    <a:gd name="connsiteX61" fmla="*/ 141995 w 287303"/>
                    <a:gd name="connsiteY61" fmla="*/ 78162 h 694876"/>
                    <a:gd name="connsiteX62" fmla="*/ 153720 w 287303"/>
                    <a:gd name="connsiteY62" fmla="*/ 67741 h 694876"/>
                    <a:gd name="connsiteX63" fmla="*/ 162838 w 287303"/>
                    <a:gd name="connsiteY63" fmla="*/ 57319 h 694876"/>
                    <a:gd name="connsiteX64" fmla="*/ 184985 w 287303"/>
                    <a:gd name="connsiteY64" fmla="*/ 53411 h 694876"/>
                    <a:gd name="connsiteX65" fmla="*/ 186287 w 287303"/>
                    <a:gd name="connsiteY65" fmla="*/ 40384 h 694876"/>
                    <a:gd name="connsiteX66" fmla="*/ 212341 w 287303"/>
                    <a:gd name="connsiteY66" fmla="*/ 37779 h 694876"/>
                    <a:gd name="connsiteX67" fmla="*/ 220157 w 287303"/>
                    <a:gd name="connsiteY67" fmla="*/ 24752 h 694876"/>
                    <a:gd name="connsiteX68" fmla="*/ 241000 w 287303"/>
                    <a:gd name="connsiteY68" fmla="*/ 13027 h 694876"/>
                    <a:gd name="connsiteX69" fmla="*/ 260540 w 287303"/>
                    <a:gd name="connsiteY69" fmla="*/ 14330 h 694876"/>
                    <a:gd name="connsiteX70" fmla="*/ 280081 w 287303"/>
                    <a:gd name="connsiteY70" fmla="*/ 0 h 694876"/>
                    <a:gd name="connsiteX71" fmla="*/ 287303 w 287303"/>
                    <a:gd name="connsiteY71" fmla="*/ 0 h 694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287303" h="694876">
                      <a:moveTo>
                        <a:pt x="287303" y="672147"/>
                      </a:moveTo>
                      <a:lnTo>
                        <a:pt x="256112" y="688610"/>
                      </a:lnTo>
                      <a:lnTo>
                        <a:pt x="238916" y="688610"/>
                      </a:lnTo>
                      <a:lnTo>
                        <a:pt x="225130" y="694876"/>
                      </a:lnTo>
                      <a:lnTo>
                        <a:pt x="207130" y="683920"/>
                      </a:lnTo>
                      <a:lnTo>
                        <a:pt x="205828" y="674801"/>
                      </a:lnTo>
                      <a:lnTo>
                        <a:pt x="191498" y="651352"/>
                      </a:lnTo>
                      <a:lnTo>
                        <a:pt x="192800" y="635720"/>
                      </a:lnTo>
                      <a:lnTo>
                        <a:pt x="178471" y="637022"/>
                      </a:lnTo>
                      <a:lnTo>
                        <a:pt x="175865" y="639628"/>
                      </a:lnTo>
                      <a:lnTo>
                        <a:pt x="147206" y="638325"/>
                      </a:lnTo>
                      <a:lnTo>
                        <a:pt x="141995" y="633114"/>
                      </a:lnTo>
                      <a:lnTo>
                        <a:pt x="126363" y="630509"/>
                      </a:lnTo>
                      <a:lnTo>
                        <a:pt x="109427" y="637022"/>
                      </a:lnTo>
                      <a:lnTo>
                        <a:pt x="85979" y="637022"/>
                      </a:lnTo>
                      <a:lnTo>
                        <a:pt x="53411" y="601849"/>
                      </a:lnTo>
                      <a:lnTo>
                        <a:pt x="57319" y="592731"/>
                      </a:lnTo>
                      <a:lnTo>
                        <a:pt x="54714" y="586217"/>
                      </a:lnTo>
                      <a:lnTo>
                        <a:pt x="41687" y="583612"/>
                      </a:lnTo>
                      <a:lnTo>
                        <a:pt x="22146" y="562768"/>
                      </a:lnTo>
                      <a:lnTo>
                        <a:pt x="24752" y="538017"/>
                      </a:lnTo>
                      <a:lnTo>
                        <a:pt x="49504" y="500239"/>
                      </a:lnTo>
                      <a:lnTo>
                        <a:pt x="50806" y="492422"/>
                      </a:lnTo>
                      <a:lnTo>
                        <a:pt x="65136" y="488514"/>
                      </a:lnTo>
                      <a:lnTo>
                        <a:pt x="67741" y="478093"/>
                      </a:lnTo>
                      <a:lnTo>
                        <a:pt x="54714" y="461157"/>
                      </a:lnTo>
                      <a:lnTo>
                        <a:pt x="67741" y="440314"/>
                      </a:lnTo>
                      <a:cubicBezTo>
                        <a:pt x="68175" y="433366"/>
                        <a:pt x="68610" y="426419"/>
                        <a:pt x="69044" y="419471"/>
                      </a:cubicBezTo>
                      <a:lnTo>
                        <a:pt x="85979" y="419471"/>
                      </a:lnTo>
                      <a:lnTo>
                        <a:pt x="97703" y="398628"/>
                      </a:lnTo>
                      <a:lnTo>
                        <a:pt x="87282" y="377784"/>
                      </a:lnTo>
                      <a:lnTo>
                        <a:pt x="74255" y="373876"/>
                      </a:lnTo>
                      <a:lnTo>
                        <a:pt x="61228" y="382995"/>
                      </a:lnTo>
                      <a:lnTo>
                        <a:pt x="54714" y="377784"/>
                      </a:lnTo>
                      <a:lnTo>
                        <a:pt x="44293" y="377784"/>
                      </a:lnTo>
                      <a:lnTo>
                        <a:pt x="36476" y="373876"/>
                      </a:lnTo>
                      <a:lnTo>
                        <a:pt x="19541" y="372574"/>
                      </a:lnTo>
                      <a:lnTo>
                        <a:pt x="5211" y="359547"/>
                      </a:lnTo>
                      <a:lnTo>
                        <a:pt x="0" y="338703"/>
                      </a:lnTo>
                      <a:lnTo>
                        <a:pt x="7817" y="323071"/>
                      </a:lnTo>
                      <a:lnTo>
                        <a:pt x="2606" y="312649"/>
                      </a:lnTo>
                      <a:lnTo>
                        <a:pt x="19541" y="289201"/>
                      </a:lnTo>
                      <a:lnTo>
                        <a:pt x="27357" y="272265"/>
                      </a:lnTo>
                      <a:lnTo>
                        <a:pt x="14330" y="256633"/>
                      </a:lnTo>
                      <a:lnTo>
                        <a:pt x="14330" y="248817"/>
                      </a:lnTo>
                      <a:lnTo>
                        <a:pt x="29963" y="234487"/>
                      </a:lnTo>
                      <a:lnTo>
                        <a:pt x="48200" y="209736"/>
                      </a:lnTo>
                      <a:lnTo>
                        <a:pt x="39082" y="199314"/>
                      </a:lnTo>
                      <a:lnTo>
                        <a:pt x="29963" y="198011"/>
                      </a:lnTo>
                      <a:lnTo>
                        <a:pt x="15633" y="184984"/>
                      </a:lnTo>
                      <a:lnTo>
                        <a:pt x="18239" y="161536"/>
                      </a:lnTo>
                      <a:lnTo>
                        <a:pt x="24752" y="160233"/>
                      </a:lnTo>
                      <a:lnTo>
                        <a:pt x="27357" y="151114"/>
                      </a:lnTo>
                      <a:lnTo>
                        <a:pt x="36476" y="147206"/>
                      </a:lnTo>
                      <a:lnTo>
                        <a:pt x="36476" y="136785"/>
                      </a:lnTo>
                      <a:lnTo>
                        <a:pt x="39082" y="135481"/>
                      </a:lnTo>
                      <a:lnTo>
                        <a:pt x="52108" y="130271"/>
                      </a:lnTo>
                      <a:lnTo>
                        <a:pt x="54714" y="121152"/>
                      </a:lnTo>
                      <a:lnTo>
                        <a:pt x="82071" y="108125"/>
                      </a:lnTo>
                      <a:lnTo>
                        <a:pt x="89887" y="92492"/>
                      </a:lnTo>
                      <a:lnTo>
                        <a:pt x="104216" y="95098"/>
                      </a:lnTo>
                      <a:lnTo>
                        <a:pt x="141995" y="78162"/>
                      </a:lnTo>
                      <a:lnTo>
                        <a:pt x="153720" y="67741"/>
                      </a:lnTo>
                      <a:lnTo>
                        <a:pt x="162838" y="57319"/>
                      </a:lnTo>
                      <a:lnTo>
                        <a:pt x="184985" y="53411"/>
                      </a:lnTo>
                      <a:lnTo>
                        <a:pt x="186287" y="40384"/>
                      </a:lnTo>
                      <a:lnTo>
                        <a:pt x="212341" y="37779"/>
                      </a:lnTo>
                      <a:lnTo>
                        <a:pt x="220157" y="24752"/>
                      </a:lnTo>
                      <a:lnTo>
                        <a:pt x="241000" y="13027"/>
                      </a:lnTo>
                      <a:lnTo>
                        <a:pt x="260540" y="14330"/>
                      </a:lnTo>
                      <a:lnTo>
                        <a:pt x="280081" y="0"/>
                      </a:lnTo>
                      <a:lnTo>
                        <a:pt x="287303" y="0"/>
                      </a:lnTo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F504EF62-DB96-61D7-DF88-F31E53FD7C00}"/>
                    </a:ext>
                  </a:extLst>
                </p:cNvPr>
                <p:cNvSpPr/>
                <p:nvPr/>
              </p:nvSpPr>
              <p:spPr>
                <a:xfrm>
                  <a:off x="2042835" y="839146"/>
                  <a:ext cx="1010552" cy="375179"/>
                </a:xfrm>
                <a:custGeom>
                  <a:avLst/>
                  <a:gdLst>
                    <a:gd name="connsiteX0" fmla="*/ 415326 w 1010552"/>
                    <a:gd name="connsiteY0" fmla="*/ 0 h 375179"/>
                    <a:gd name="connsiteX1" fmla="*/ 963394 w 1010552"/>
                    <a:gd name="connsiteY1" fmla="*/ 0 h 375179"/>
                    <a:gd name="connsiteX2" fmla="*/ 969908 w 1010552"/>
                    <a:gd name="connsiteY2" fmla="*/ 19541 h 375179"/>
                    <a:gd name="connsiteX3" fmla="*/ 987103 w 1010552"/>
                    <a:gd name="connsiteY3" fmla="*/ 11725 h 375179"/>
                    <a:gd name="connsiteX4" fmla="*/ 1004299 w 1010552"/>
                    <a:gd name="connsiteY4" fmla="*/ 35173 h 375179"/>
                    <a:gd name="connsiteX5" fmla="*/ 999609 w 1010552"/>
                    <a:gd name="connsiteY5" fmla="*/ 91450 h 375179"/>
                    <a:gd name="connsiteX6" fmla="*/ 1010552 w 1010552"/>
                    <a:gd name="connsiteY6" fmla="*/ 132094 h 375179"/>
                    <a:gd name="connsiteX7" fmla="*/ 1010552 w 1010552"/>
                    <a:gd name="connsiteY7" fmla="*/ 146164 h 375179"/>
                    <a:gd name="connsiteX8" fmla="*/ 1007426 w 1010552"/>
                    <a:gd name="connsiteY8" fmla="*/ 160233 h 375179"/>
                    <a:gd name="connsiteX9" fmla="*/ 1008989 w 1010552"/>
                    <a:gd name="connsiteY9" fmla="*/ 180555 h 375179"/>
                    <a:gd name="connsiteX10" fmla="*/ 1007426 w 1010552"/>
                    <a:gd name="connsiteY10" fmla="*/ 200877 h 375179"/>
                    <a:gd name="connsiteX11" fmla="*/ 1005087 w 1010552"/>
                    <a:gd name="connsiteY11" fmla="*/ 204218 h 375179"/>
                    <a:gd name="connsiteX12" fmla="*/ 988667 w 1010552"/>
                    <a:gd name="connsiteY12" fmla="*/ 201919 h 375179"/>
                    <a:gd name="connsiteX13" fmla="*/ 979547 w 1010552"/>
                    <a:gd name="connsiteY13" fmla="*/ 203222 h 375179"/>
                    <a:gd name="connsiteX14" fmla="*/ 967823 w 1010552"/>
                    <a:gd name="connsiteY14" fmla="*/ 198011 h 375179"/>
                    <a:gd name="connsiteX15" fmla="*/ 961310 w 1010552"/>
                    <a:gd name="connsiteY15" fmla="*/ 190195 h 375179"/>
                    <a:gd name="connsiteX16" fmla="*/ 960007 w 1010552"/>
                    <a:gd name="connsiteY16" fmla="*/ 168049 h 375179"/>
                    <a:gd name="connsiteX17" fmla="*/ 948282 w 1010552"/>
                    <a:gd name="connsiteY17" fmla="*/ 165444 h 375179"/>
                    <a:gd name="connsiteX18" fmla="*/ 937861 w 1010552"/>
                    <a:gd name="connsiteY18" fmla="*/ 148508 h 375179"/>
                    <a:gd name="connsiteX19" fmla="*/ 926137 w 1010552"/>
                    <a:gd name="connsiteY19" fmla="*/ 134179 h 375179"/>
                    <a:gd name="connsiteX20" fmla="*/ 914413 w 1010552"/>
                    <a:gd name="connsiteY20" fmla="*/ 126363 h 375179"/>
                    <a:gd name="connsiteX21" fmla="*/ 907899 w 1010552"/>
                    <a:gd name="connsiteY21" fmla="*/ 135481 h 375179"/>
                    <a:gd name="connsiteX22" fmla="*/ 906596 w 1010552"/>
                    <a:gd name="connsiteY22" fmla="*/ 160233 h 375179"/>
                    <a:gd name="connsiteX23" fmla="*/ 871423 w 1010552"/>
                    <a:gd name="connsiteY23" fmla="*/ 182379 h 375179"/>
                    <a:gd name="connsiteX24" fmla="*/ 837553 w 1010552"/>
                    <a:gd name="connsiteY24" fmla="*/ 184984 h 375179"/>
                    <a:gd name="connsiteX25" fmla="*/ 829737 w 1010552"/>
                    <a:gd name="connsiteY25" fmla="*/ 191498 h 375179"/>
                    <a:gd name="connsiteX26" fmla="*/ 828434 w 1010552"/>
                    <a:gd name="connsiteY26" fmla="*/ 220157 h 375179"/>
                    <a:gd name="connsiteX27" fmla="*/ 838855 w 1010552"/>
                    <a:gd name="connsiteY27" fmla="*/ 230579 h 375179"/>
                    <a:gd name="connsiteX28" fmla="*/ 838855 w 1010552"/>
                    <a:gd name="connsiteY28" fmla="*/ 257936 h 375179"/>
                    <a:gd name="connsiteX29" fmla="*/ 820618 w 1010552"/>
                    <a:gd name="connsiteY29" fmla="*/ 255330 h 375179"/>
                    <a:gd name="connsiteX30" fmla="*/ 807590 w 1010552"/>
                    <a:gd name="connsiteY30" fmla="*/ 259238 h 375179"/>
                    <a:gd name="connsiteX31" fmla="*/ 801077 w 1010552"/>
                    <a:gd name="connsiteY31" fmla="*/ 267055 h 375179"/>
                    <a:gd name="connsiteX32" fmla="*/ 804986 w 1010552"/>
                    <a:gd name="connsiteY32" fmla="*/ 290503 h 375179"/>
                    <a:gd name="connsiteX33" fmla="*/ 802380 w 1010552"/>
                    <a:gd name="connsiteY33" fmla="*/ 303530 h 375179"/>
                    <a:gd name="connsiteX34" fmla="*/ 794564 w 1010552"/>
                    <a:gd name="connsiteY34" fmla="*/ 306136 h 375179"/>
                    <a:gd name="connsiteX35" fmla="*/ 771115 w 1010552"/>
                    <a:gd name="connsiteY35" fmla="*/ 304833 h 375179"/>
                    <a:gd name="connsiteX36" fmla="*/ 761996 w 1010552"/>
                    <a:gd name="connsiteY36" fmla="*/ 315255 h 375179"/>
                    <a:gd name="connsiteX37" fmla="*/ 741153 w 1010552"/>
                    <a:gd name="connsiteY37" fmla="*/ 315255 h 375179"/>
                    <a:gd name="connsiteX38" fmla="*/ 745061 w 1010552"/>
                    <a:gd name="connsiteY38" fmla="*/ 338703 h 375179"/>
                    <a:gd name="connsiteX39" fmla="*/ 734639 w 1010552"/>
                    <a:gd name="connsiteY39" fmla="*/ 354336 h 375179"/>
                    <a:gd name="connsiteX40" fmla="*/ 726824 w 1010552"/>
                    <a:gd name="connsiteY40" fmla="*/ 355638 h 375179"/>
                    <a:gd name="connsiteX41" fmla="*/ 720310 w 1010552"/>
                    <a:gd name="connsiteY41" fmla="*/ 367363 h 375179"/>
                    <a:gd name="connsiteX42" fmla="*/ 711191 w 1010552"/>
                    <a:gd name="connsiteY42" fmla="*/ 367363 h 375179"/>
                    <a:gd name="connsiteX43" fmla="*/ 685137 w 1010552"/>
                    <a:gd name="connsiteY43" fmla="*/ 358244 h 375179"/>
                    <a:gd name="connsiteX44" fmla="*/ 677320 w 1010552"/>
                    <a:gd name="connsiteY44" fmla="*/ 359547 h 375179"/>
                    <a:gd name="connsiteX45" fmla="*/ 669505 w 1010552"/>
                    <a:gd name="connsiteY45" fmla="*/ 375179 h 375179"/>
                    <a:gd name="connsiteX46" fmla="*/ 657780 w 1010552"/>
                    <a:gd name="connsiteY46" fmla="*/ 375179 h 375179"/>
                    <a:gd name="connsiteX47" fmla="*/ 653872 w 1010552"/>
                    <a:gd name="connsiteY47" fmla="*/ 351730 h 375179"/>
                    <a:gd name="connsiteX48" fmla="*/ 643451 w 1010552"/>
                    <a:gd name="connsiteY48" fmla="*/ 347822 h 375179"/>
                    <a:gd name="connsiteX49" fmla="*/ 643451 w 1010552"/>
                    <a:gd name="connsiteY49" fmla="*/ 340006 h 375179"/>
                    <a:gd name="connsiteX50" fmla="*/ 656477 w 1010552"/>
                    <a:gd name="connsiteY50" fmla="*/ 333493 h 375179"/>
                    <a:gd name="connsiteX51" fmla="*/ 657780 w 1010552"/>
                    <a:gd name="connsiteY51" fmla="*/ 320465 h 375179"/>
                    <a:gd name="connsiteX52" fmla="*/ 652569 w 1010552"/>
                    <a:gd name="connsiteY52" fmla="*/ 307438 h 375179"/>
                    <a:gd name="connsiteX53" fmla="*/ 657780 w 1010552"/>
                    <a:gd name="connsiteY53" fmla="*/ 287898 h 375179"/>
                    <a:gd name="connsiteX54" fmla="*/ 649964 w 1010552"/>
                    <a:gd name="connsiteY54" fmla="*/ 273568 h 375179"/>
                    <a:gd name="connsiteX55" fmla="*/ 636937 w 1010552"/>
                    <a:gd name="connsiteY55" fmla="*/ 276174 h 375179"/>
                    <a:gd name="connsiteX56" fmla="*/ 610883 w 1010552"/>
                    <a:gd name="connsiteY56" fmla="*/ 257936 h 375179"/>
                    <a:gd name="connsiteX57" fmla="*/ 610883 w 1010552"/>
                    <a:gd name="connsiteY57" fmla="*/ 242303 h 375179"/>
                    <a:gd name="connsiteX58" fmla="*/ 597855 w 1010552"/>
                    <a:gd name="connsiteY58" fmla="*/ 242303 h 375179"/>
                    <a:gd name="connsiteX59" fmla="*/ 595250 w 1010552"/>
                    <a:gd name="connsiteY59" fmla="*/ 234487 h 375179"/>
                    <a:gd name="connsiteX60" fmla="*/ 593947 w 1010552"/>
                    <a:gd name="connsiteY60" fmla="*/ 226671 h 375179"/>
                    <a:gd name="connsiteX61" fmla="*/ 588736 w 1010552"/>
                    <a:gd name="connsiteY61" fmla="*/ 178471 h 375179"/>
                    <a:gd name="connsiteX62" fmla="*/ 583525 w 1010552"/>
                    <a:gd name="connsiteY62" fmla="*/ 169352 h 375179"/>
                    <a:gd name="connsiteX63" fmla="*/ 582223 w 1010552"/>
                    <a:gd name="connsiteY63" fmla="*/ 153719 h 375179"/>
                    <a:gd name="connsiteX64" fmla="*/ 552260 w 1010552"/>
                    <a:gd name="connsiteY64" fmla="*/ 151114 h 375179"/>
                    <a:gd name="connsiteX65" fmla="*/ 545747 w 1010552"/>
                    <a:gd name="connsiteY65" fmla="*/ 145903 h 375179"/>
                    <a:gd name="connsiteX66" fmla="*/ 467585 w 1010552"/>
                    <a:gd name="connsiteY66" fmla="*/ 173260 h 375179"/>
                    <a:gd name="connsiteX67" fmla="*/ 458466 w 1010552"/>
                    <a:gd name="connsiteY67" fmla="*/ 191498 h 375179"/>
                    <a:gd name="connsiteX68" fmla="*/ 455861 w 1010552"/>
                    <a:gd name="connsiteY68" fmla="*/ 214946 h 375179"/>
                    <a:gd name="connsiteX69" fmla="*/ 431109 w 1010552"/>
                    <a:gd name="connsiteY69" fmla="*/ 227973 h 375179"/>
                    <a:gd name="connsiteX70" fmla="*/ 421990 w 1010552"/>
                    <a:gd name="connsiteY70" fmla="*/ 231882 h 375179"/>
                    <a:gd name="connsiteX71" fmla="*/ 407661 w 1010552"/>
                    <a:gd name="connsiteY71" fmla="*/ 246211 h 375179"/>
                    <a:gd name="connsiteX72" fmla="*/ 411568 w 1010552"/>
                    <a:gd name="connsiteY72" fmla="*/ 265752 h 375179"/>
                    <a:gd name="connsiteX73" fmla="*/ 407661 w 1010552"/>
                    <a:gd name="connsiteY73" fmla="*/ 273568 h 375179"/>
                    <a:gd name="connsiteX74" fmla="*/ 411568 w 1010552"/>
                    <a:gd name="connsiteY74" fmla="*/ 285292 h 375179"/>
                    <a:gd name="connsiteX75" fmla="*/ 398542 w 1010552"/>
                    <a:gd name="connsiteY75" fmla="*/ 295714 h 375179"/>
                    <a:gd name="connsiteX76" fmla="*/ 394634 w 1010552"/>
                    <a:gd name="connsiteY76" fmla="*/ 281384 h 375179"/>
                    <a:gd name="connsiteX77" fmla="*/ 380304 w 1010552"/>
                    <a:gd name="connsiteY77" fmla="*/ 272265 h 375179"/>
                    <a:gd name="connsiteX78" fmla="*/ 373790 w 1010552"/>
                    <a:gd name="connsiteY78" fmla="*/ 277476 h 375179"/>
                    <a:gd name="connsiteX79" fmla="*/ 355553 w 1010552"/>
                    <a:gd name="connsiteY79" fmla="*/ 276174 h 375179"/>
                    <a:gd name="connsiteX80" fmla="*/ 342525 w 1010552"/>
                    <a:gd name="connsiteY80" fmla="*/ 287898 h 375179"/>
                    <a:gd name="connsiteX81" fmla="*/ 320380 w 1010552"/>
                    <a:gd name="connsiteY81" fmla="*/ 291806 h 375179"/>
                    <a:gd name="connsiteX82" fmla="*/ 302141 w 1010552"/>
                    <a:gd name="connsiteY82" fmla="*/ 289201 h 375179"/>
                    <a:gd name="connsiteX83" fmla="*/ 289115 w 1010552"/>
                    <a:gd name="connsiteY83" fmla="*/ 289201 h 375179"/>
                    <a:gd name="connsiteX84" fmla="*/ 272179 w 1010552"/>
                    <a:gd name="connsiteY84" fmla="*/ 310044 h 375179"/>
                    <a:gd name="connsiteX85" fmla="*/ 272179 w 1010552"/>
                    <a:gd name="connsiteY85" fmla="*/ 320465 h 375179"/>
                    <a:gd name="connsiteX86" fmla="*/ 263061 w 1010552"/>
                    <a:gd name="connsiteY86" fmla="*/ 323071 h 375179"/>
                    <a:gd name="connsiteX87" fmla="*/ 225282 w 1010552"/>
                    <a:gd name="connsiteY87" fmla="*/ 306136 h 375179"/>
                    <a:gd name="connsiteX88" fmla="*/ 234401 w 1010552"/>
                    <a:gd name="connsiteY88" fmla="*/ 291806 h 375179"/>
                    <a:gd name="connsiteX89" fmla="*/ 233098 w 1010552"/>
                    <a:gd name="connsiteY89" fmla="*/ 283990 h 375179"/>
                    <a:gd name="connsiteX90" fmla="*/ 240915 w 1010552"/>
                    <a:gd name="connsiteY90" fmla="*/ 269660 h 375179"/>
                    <a:gd name="connsiteX91" fmla="*/ 239611 w 1010552"/>
                    <a:gd name="connsiteY91" fmla="*/ 255330 h 375179"/>
                    <a:gd name="connsiteX92" fmla="*/ 233098 w 1010552"/>
                    <a:gd name="connsiteY92" fmla="*/ 255330 h 375179"/>
                    <a:gd name="connsiteX93" fmla="*/ 227888 w 1010552"/>
                    <a:gd name="connsiteY93" fmla="*/ 247514 h 375179"/>
                    <a:gd name="connsiteX94" fmla="*/ 221374 w 1010552"/>
                    <a:gd name="connsiteY94" fmla="*/ 247514 h 375179"/>
                    <a:gd name="connsiteX95" fmla="*/ 220071 w 1010552"/>
                    <a:gd name="connsiteY95" fmla="*/ 239698 h 375179"/>
                    <a:gd name="connsiteX96" fmla="*/ 208347 w 1010552"/>
                    <a:gd name="connsiteY96" fmla="*/ 238395 h 375179"/>
                    <a:gd name="connsiteX97" fmla="*/ 199228 w 1010552"/>
                    <a:gd name="connsiteY97" fmla="*/ 246211 h 375179"/>
                    <a:gd name="connsiteX98" fmla="*/ 167963 w 1010552"/>
                    <a:gd name="connsiteY98" fmla="*/ 233184 h 375179"/>
                    <a:gd name="connsiteX99" fmla="*/ 154936 w 1010552"/>
                    <a:gd name="connsiteY99" fmla="*/ 242303 h 375179"/>
                    <a:gd name="connsiteX100" fmla="*/ 140606 w 1010552"/>
                    <a:gd name="connsiteY100" fmla="*/ 238395 h 375179"/>
                    <a:gd name="connsiteX101" fmla="*/ 136698 w 1010552"/>
                    <a:gd name="connsiteY101" fmla="*/ 257936 h 375179"/>
                    <a:gd name="connsiteX102" fmla="*/ 143212 w 1010552"/>
                    <a:gd name="connsiteY102" fmla="*/ 267055 h 375179"/>
                    <a:gd name="connsiteX103" fmla="*/ 143212 w 1010552"/>
                    <a:gd name="connsiteY103" fmla="*/ 278779 h 375179"/>
                    <a:gd name="connsiteX104" fmla="*/ 132791 w 1010552"/>
                    <a:gd name="connsiteY104" fmla="*/ 291806 h 375179"/>
                    <a:gd name="connsiteX105" fmla="*/ 104130 w 1010552"/>
                    <a:gd name="connsiteY105" fmla="*/ 330887 h 375179"/>
                    <a:gd name="connsiteX106" fmla="*/ 96315 w 1010552"/>
                    <a:gd name="connsiteY106" fmla="*/ 338703 h 375179"/>
                    <a:gd name="connsiteX107" fmla="*/ 93709 w 1010552"/>
                    <a:gd name="connsiteY107" fmla="*/ 345217 h 375179"/>
                    <a:gd name="connsiteX108" fmla="*/ 76774 w 1010552"/>
                    <a:gd name="connsiteY108" fmla="*/ 354336 h 375179"/>
                    <a:gd name="connsiteX109" fmla="*/ 66352 w 1010552"/>
                    <a:gd name="connsiteY109" fmla="*/ 343914 h 375179"/>
                    <a:gd name="connsiteX110" fmla="*/ 74168 w 1010552"/>
                    <a:gd name="connsiteY110" fmla="*/ 329584 h 375179"/>
                    <a:gd name="connsiteX111" fmla="*/ 57233 w 1010552"/>
                    <a:gd name="connsiteY111" fmla="*/ 306136 h 375179"/>
                    <a:gd name="connsiteX112" fmla="*/ 57233 w 1010552"/>
                    <a:gd name="connsiteY112" fmla="*/ 267055 h 375179"/>
                    <a:gd name="connsiteX113" fmla="*/ 42904 w 1010552"/>
                    <a:gd name="connsiteY113" fmla="*/ 256633 h 375179"/>
                    <a:gd name="connsiteX114" fmla="*/ 38996 w 1010552"/>
                    <a:gd name="connsiteY114" fmla="*/ 244909 h 375179"/>
                    <a:gd name="connsiteX115" fmla="*/ 49418 w 1010552"/>
                    <a:gd name="connsiteY115" fmla="*/ 241001 h 375179"/>
                    <a:gd name="connsiteX116" fmla="*/ 49418 w 1010552"/>
                    <a:gd name="connsiteY116" fmla="*/ 226671 h 375179"/>
                    <a:gd name="connsiteX117" fmla="*/ 41601 w 1010552"/>
                    <a:gd name="connsiteY117" fmla="*/ 213644 h 375179"/>
                    <a:gd name="connsiteX118" fmla="*/ 15546 w 1010552"/>
                    <a:gd name="connsiteY118" fmla="*/ 208433 h 375179"/>
                    <a:gd name="connsiteX119" fmla="*/ 0 w 1010552"/>
                    <a:gd name="connsiteY119" fmla="*/ 187334 h 375179"/>
                    <a:gd name="connsiteX120" fmla="*/ 891 w 1010552"/>
                    <a:gd name="connsiteY120" fmla="*/ 187590 h 375179"/>
                    <a:gd name="connsiteX121" fmla="*/ 110318 w 1010552"/>
                    <a:gd name="connsiteY121" fmla="*/ 145578 h 375179"/>
                    <a:gd name="connsiteX122" fmla="*/ 123020 w 1010552"/>
                    <a:gd name="connsiteY122" fmla="*/ 130922 h 375179"/>
                    <a:gd name="connsiteX123" fmla="*/ 150377 w 1010552"/>
                    <a:gd name="connsiteY123" fmla="*/ 131899 h 375179"/>
                    <a:gd name="connsiteX124" fmla="*/ 185549 w 1010552"/>
                    <a:gd name="connsiteY124" fmla="*/ 112359 h 375179"/>
                    <a:gd name="connsiteX125" fmla="*/ 190435 w 1010552"/>
                    <a:gd name="connsiteY125" fmla="*/ 105519 h 375179"/>
                    <a:gd name="connsiteX126" fmla="*/ 198252 w 1010552"/>
                    <a:gd name="connsiteY126" fmla="*/ 101611 h 375179"/>
                    <a:gd name="connsiteX127" fmla="*/ 222677 w 1010552"/>
                    <a:gd name="connsiteY127" fmla="*/ 79139 h 375179"/>
                    <a:gd name="connsiteX128" fmla="*/ 242218 w 1010552"/>
                    <a:gd name="connsiteY128" fmla="*/ 78162 h 375179"/>
                    <a:gd name="connsiteX129" fmla="*/ 282275 w 1010552"/>
                    <a:gd name="connsiteY129" fmla="*/ 36151 h 375179"/>
                    <a:gd name="connsiteX130" fmla="*/ 302793 w 1010552"/>
                    <a:gd name="connsiteY130" fmla="*/ 37127 h 375179"/>
                    <a:gd name="connsiteX131" fmla="*/ 311586 w 1010552"/>
                    <a:gd name="connsiteY131" fmla="*/ 44943 h 375179"/>
                    <a:gd name="connsiteX132" fmla="*/ 348714 w 1010552"/>
                    <a:gd name="connsiteY132" fmla="*/ 37127 h 375179"/>
                    <a:gd name="connsiteX133" fmla="*/ 358484 w 1010552"/>
                    <a:gd name="connsiteY133" fmla="*/ 36151 h 375179"/>
                    <a:gd name="connsiteX134" fmla="*/ 372162 w 1010552"/>
                    <a:gd name="connsiteY134" fmla="*/ 34196 h 375179"/>
                    <a:gd name="connsiteX135" fmla="*/ 381932 w 1010552"/>
                    <a:gd name="connsiteY135" fmla="*/ 17587 h 375179"/>
                    <a:gd name="connsiteX136" fmla="*/ 403427 w 1010552"/>
                    <a:gd name="connsiteY136" fmla="*/ 10748 h 375179"/>
                    <a:gd name="connsiteX0" fmla="*/ 415326 w 1010552"/>
                    <a:gd name="connsiteY0" fmla="*/ 58096 h 433275"/>
                    <a:gd name="connsiteX1" fmla="*/ 738465 w 1010552"/>
                    <a:gd name="connsiteY1" fmla="*/ 0 h 433275"/>
                    <a:gd name="connsiteX2" fmla="*/ 963394 w 1010552"/>
                    <a:gd name="connsiteY2" fmla="*/ 58096 h 433275"/>
                    <a:gd name="connsiteX3" fmla="*/ 969908 w 1010552"/>
                    <a:gd name="connsiteY3" fmla="*/ 77637 h 433275"/>
                    <a:gd name="connsiteX4" fmla="*/ 987103 w 1010552"/>
                    <a:gd name="connsiteY4" fmla="*/ 69821 h 433275"/>
                    <a:gd name="connsiteX5" fmla="*/ 1004299 w 1010552"/>
                    <a:gd name="connsiteY5" fmla="*/ 93269 h 433275"/>
                    <a:gd name="connsiteX6" fmla="*/ 999609 w 1010552"/>
                    <a:gd name="connsiteY6" fmla="*/ 149546 h 433275"/>
                    <a:gd name="connsiteX7" fmla="*/ 1010552 w 1010552"/>
                    <a:gd name="connsiteY7" fmla="*/ 190190 h 433275"/>
                    <a:gd name="connsiteX8" fmla="*/ 1010552 w 1010552"/>
                    <a:gd name="connsiteY8" fmla="*/ 204260 h 433275"/>
                    <a:gd name="connsiteX9" fmla="*/ 1007426 w 1010552"/>
                    <a:gd name="connsiteY9" fmla="*/ 218329 h 433275"/>
                    <a:gd name="connsiteX10" fmla="*/ 1008989 w 1010552"/>
                    <a:gd name="connsiteY10" fmla="*/ 238651 h 433275"/>
                    <a:gd name="connsiteX11" fmla="*/ 1007426 w 1010552"/>
                    <a:gd name="connsiteY11" fmla="*/ 258973 h 433275"/>
                    <a:gd name="connsiteX12" fmla="*/ 1005087 w 1010552"/>
                    <a:gd name="connsiteY12" fmla="*/ 262314 h 433275"/>
                    <a:gd name="connsiteX13" fmla="*/ 988667 w 1010552"/>
                    <a:gd name="connsiteY13" fmla="*/ 260015 h 433275"/>
                    <a:gd name="connsiteX14" fmla="*/ 979547 w 1010552"/>
                    <a:gd name="connsiteY14" fmla="*/ 261318 h 433275"/>
                    <a:gd name="connsiteX15" fmla="*/ 967823 w 1010552"/>
                    <a:gd name="connsiteY15" fmla="*/ 256107 h 433275"/>
                    <a:gd name="connsiteX16" fmla="*/ 961310 w 1010552"/>
                    <a:gd name="connsiteY16" fmla="*/ 248291 h 433275"/>
                    <a:gd name="connsiteX17" fmla="*/ 960007 w 1010552"/>
                    <a:gd name="connsiteY17" fmla="*/ 226145 h 433275"/>
                    <a:gd name="connsiteX18" fmla="*/ 948282 w 1010552"/>
                    <a:gd name="connsiteY18" fmla="*/ 223540 h 433275"/>
                    <a:gd name="connsiteX19" fmla="*/ 937861 w 1010552"/>
                    <a:gd name="connsiteY19" fmla="*/ 206604 h 433275"/>
                    <a:gd name="connsiteX20" fmla="*/ 926137 w 1010552"/>
                    <a:gd name="connsiteY20" fmla="*/ 192275 h 433275"/>
                    <a:gd name="connsiteX21" fmla="*/ 914413 w 1010552"/>
                    <a:gd name="connsiteY21" fmla="*/ 184459 h 433275"/>
                    <a:gd name="connsiteX22" fmla="*/ 907899 w 1010552"/>
                    <a:gd name="connsiteY22" fmla="*/ 193577 h 433275"/>
                    <a:gd name="connsiteX23" fmla="*/ 906596 w 1010552"/>
                    <a:gd name="connsiteY23" fmla="*/ 218329 h 433275"/>
                    <a:gd name="connsiteX24" fmla="*/ 871423 w 1010552"/>
                    <a:gd name="connsiteY24" fmla="*/ 240475 h 433275"/>
                    <a:gd name="connsiteX25" fmla="*/ 837553 w 1010552"/>
                    <a:gd name="connsiteY25" fmla="*/ 243080 h 433275"/>
                    <a:gd name="connsiteX26" fmla="*/ 829737 w 1010552"/>
                    <a:gd name="connsiteY26" fmla="*/ 249594 h 433275"/>
                    <a:gd name="connsiteX27" fmla="*/ 828434 w 1010552"/>
                    <a:gd name="connsiteY27" fmla="*/ 278253 h 433275"/>
                    <a:gd name="connsiteX28" fmla="*/ 838855 w 1010552"/>
                    <a:gd name="connsiteY28" fmla="*/ 288675 h 433275"/>
                    <a:gd name="connsiteX29" fmla="*/ 838855 w 1010552"/>
                    <a:gd name="connsiteY29" fmla="*/ 316032 h 433275"/>
                    <a:gd name="connsiteX30" fmla="*/ 820618 w 1010552"/>
                    <a:gd name="connsiteY30" fmla="*/ 313426 h 433275"/>
                    <a:gd name="connsiteX31" fmla="*/ 807590 w 1010552"/>
                    <a:gd name="connsiteY31" fmla="*/ 317334 h 433275"/>
                    <a:gd name="connsiteX32" fmla="*/ 801077 w 1010552"/>
                    <a:gd name="connsiteY32" fmla="*/ 325151 h 433275"/>
                    <a:gd name="connsiteX33" fmla="*/ 804986 w 1010552"/>
                    <a:gd name="connsiteY33" fmla="*/ 348599 h 433275"/>
                    <a:gd name="connsiteX34" fmla="*/ 802380 w 1010552"/>
                    <a:gd name="connsiteY34" fmla="*/ 361626 h 433275"/>
                    <a:gd name="connsiteX35" fmla="*/ 794564 w 1010552"/>
                    <a:gd name="connsiteY35" fmla="*/ 364232 h 433275"/>
                    <a:gd name="connsiteX36" fmla="*/ 771115 w 1010552"/>
                    <a:gd name="connsiteY36" fmla="*/ 362929 h 433275"/>
                    <a:gd name="connsiteX37" fmla="*/ 761996 w 1010552"/>
                    <a:gd name="connsiteY37" fmla="*/ 373351 h 433275"/>
                    <a:gd name="connsiteX38" fmla="*/ 741153 w 1010552"/>
                    <a:gd name="connsiteY38" fmla="*/ 373351 h 433275"/>
                    <a:gd name="connsiteX39" fmla="*/ 745061 w 1010552"/>
                    <a:gd name="connsiteY39" fmla="*/ 396799 h 433275"/>
                    <a:gd name="connsiteX40" fmla="*/ 734639 w 1010552"/>
                    <a:gd name="connsiteY40" fmla="*/ 412432 h 433275"/>
                    <a:gd name="connsiteX41" fmla="*/ 726824 w 1010552"/>
                    <a:gd name="connsiteY41" fmla="*/ 413734 h 433275"/>
                    <a:gd name="connsiteX42" fmla="*/ 720310 w 1010552"/>
                    <a:gd name="connsiteY42" fmla="*/ 425459 h 433275"/>
                    <a:gd name="connsiteX43" fmla="*/ 711191 w 1010552"/>
                    <a:gd name="connsiteY43" fmla="*/ 425459 h 433275"/>
                    <a:gd name="connsiteX44" fmla="*/ 685137 w 1010552"/>
                    <a:gd name="connsiteY44" fmla="*/ 416340 h 433275"/>
                    <a:gd name="connsiteX45" fmla="*/ 677320 w 1010552"/>
                    <a:gd name="connsiteY45" fmla="*/ 417643 h 433275"/>
                    <a:gd name="connsiteX46" fmla="*/ 669505 w 1010552"/>
                    <a:gd name="connsiteY46" fmla="*/ 433275 h 433275"/>
                    <a:gd name="connsiteX47" fmla="*/ 657780 w 1010552"/>
                    <a:gd name="connsiteY47" fmla="*/ 433275 h 433275"/>
                    <a:gd name="connsiteX48" fmla="*/ 653872 w 1010552"/>
                    <a:gd name="connsiteY48" fmla="*/ 409826 h 433275"/>
                    <a:gd name="connsiteX49" fmla="*/ 643451 w 1010552"/>
                    <a:gd name="connsiteY49" fmla="*/ 405918 h 433275"/>
                    <a:gd name="connsiteX50" fmla="*/ 643451 w 1010552"/>
                    <a:gd name="connsiteY50" fmla="*/ 398102 h 433275"/>
                    <a:gd name="connsiteX51" fmla="*/ 656477 w 1010552"/>
                    <a:gd name="connsiteY51" fmla="*/ 391589 h 433275"/>
                    <a:gd name="connsiteX52" fmla="*/ 657780 w 1010552"/>
                    <a:gd name="connsiteY52" fmla="*/ 378561 h 433275"/>
                    <a:gd name="connsiteX53" fmla="*/ 652569 w 1010552"/>
                    <a:gd name="connsiteY53" fmla="*/ 365534 h 433275"/>
                    <a:gd name="connsiteX54" fmla="*/ 657780 w 1010552"/>
                    <a:gd name="connsiteY54" fmla="*/ 345994 h 433275"/>
                    <a:gd name="connsiteX55" fmla="*/ 649964 w 1010552"/>
                    <a:gd name="connsiteY55" fmla="*/ 331664 h 433275"/>
                    <a:gd name="connsiteX56" fmla="*/ 636937 w 1010552"/>
                    <a:gd name="connsiteY56" fmla="*/ 334270 h 433275"/>
                    <a:gd name="connsiteX57" fmla="*/ 610883 w 1010552"/>
                    <a:gd name="connsiteY57" fmla="*/ 316032 h 433275"/>
                    <a:gd name="connsiteX58" fmla="*/ 610883 w 1010552"/>
                    <a:gd name="connsiteY58" fmla="*/ 300399 h 433275"/>
                    <a:gd name="connsiteX59" fmla="*/ 597855 w 1010552"/>
                    <a:gd name="connsiteY59" fmla="*/ 300399 h 433275"/>
                    <a:gd name="connsiteX60" fmla="*/ 595250 w 1010552"/>
                    <a:gd name="connsiteY60" fmla="*/ 292583 h 433275"/>
                    <a:gd name="connsiteX61" fmla="*/ 593947 w 1010552"/>
                    <a:gd name="connsiteY61" fmla="*/ 284767 h 433275"/>
                    <a:gd name="connsiteX62" fmla="*/ 588736 w 1010552"/>
                    <a:gd name="connsiteY62" fmla="*/ 236567 h 433275"/>
                    <a:gd name="connsiteX63" fmla="*/ 583525 w 1010552"/>
                    <a:gd name="connsiteY63" fmla="*/ 227448 h 433275"/>
                    <a:gd name="connsiteX64" fmla="*/ 582223 w 1010552"/>
                    <a:gd name="connsiteY64" fmla="*/ 211815 h 433275"/>
                    <a:gd name="connsiteX65" fmla="*/ 552260 w 1010552"/>
                    <a:gd name="connsiteY65" fmla="*/ 209210 h 433275"/>
                    <a:gd name="connsiteX66" fmla="*/ 545747 w 1010552"/>
                    <a:gd name="connsiteY66" fmla="*/ 203999 h 433275"/>
                    <a:gd name="connsiteX67" fmla="*/ 467585 w 1010552"/>
                    <a:gd name="connsiteY67" fmla="*/ 231356 h 433275"/>
                    <a:gd name="connsiteX68" fmla="*/ 458466 w 1010552"/>
                    <a:gd name="connsiteY68" fmla="*/ 249594 h 433275"/>
                    <a:gd name="connsiteX69" fmla="*/ 455861 w 1010552"/>
                    <a:gd name="connsiteY69" fmla="*/ 273042 h 433275"/>
                    <a:gd name="connsiteX70" fmla="*/ 431109 w 1010552"/>
                    <a:gd name="connsiteY70" fmla="*/ 286069 h 433275"/>
                    <a:gd name="connsiteX71" fmla="*/ 421990 w 1010552"/>
                    <a:gd name="connsiteY71" fmla="*/ 289978 h 433275"/>
                    <a:gd name="connsiteX72" fmla="*/ 407661 w 1010552"/>
                    <a:gd name="connsiteY72" fmla="*/ 304307 h 433275"/>
                    <a:gd name="connsiteX73" fmla="*/ 411568 w 1010552"/>
                    <a:gd name="connsiteY73" fmla="*/ 323848 h 433275"/>
                    <a:gd name="connsiteX74" fmla="*/ 407661 w 1010552"/>
                    <a:gd name="connsiteY74" fmla="*/ 331664 h 433275"/>
                    <a:gd name="connsiteX75" fmla="*/ 411568 w 1010552"/>
                    <a:gd name="connsiteY75" fmla="*/ 343388 h 433275"/>
                    <a:gd name="connsiteX76" fmla="*/ 398542 w 1010552"/>
                    <a:gd name="connsiteY76" fmla="*/ 353810 h 433275"/>
                    <a:gd name="connsiteX77" fmla="*/ 394634 w 1010552"/>
                    <a:gd name="connsiteY77" fmla="*/ 339480 h 433275"/>
                    <a:gd name="connsiteX78" fmla="*/ 380304 w 1010552"/>
                    <a:gd name="connsiteY78" fmla="*/ 330361 h 433275"/>
                    <a:gd name="connsiteX79" fmla="*/ 373790 w 1010552"/>
                    <a:gd name="connsiteY79" fmla="*/ 335572 h 433275"/>
                    <a:gd name="connsiteX80" fmla="*/ 355553 w 1010552"/>
                    <a:gd name="connsiteY80" fmla="*/ 334270 h 433275"/>
                    <a:gd name="connsiteX81" fmla="*/ 342525 w 1010552"/>
                    <a:gd name="connsiteY81" fmla="*/ 345994 h 433275"/>
                    <a:gd name="connsiteX82" fmla="*/ 320380 w 1010552"/>
                    <a:gd name="connsiteY82" fmla="*/ 349902 h 433275"/>
                    <a:gd name="connsiteX83" fmla="*/ 302141 w 1010552"/>
                    <a:gd name="connsiteY83" fmla="*/ 347297 h 433275"/>
                    <a:gd name="connsiteX84" fmla="*/ 289115 w 1010552"/>
                    <a:gd name="connsiteY84" fmla="*/ 347297 h 433275"/>
                    <a:gd name="connsiteX85" fmla="*/ 272179 w 1010552"/>
                    <a:gd name="connsiteY85" fmla="*/ 368140 h 433275"/>
                    <a:gd name="connsiteX86" fmla="*/ 272179 w 1010552"/>
                    <a:gd name="connsiteY86" fmla="*/ 378561 h 433275"/>
                    <a:gd name="connsiteX87" fmla="*/ 263061 w 1010552"/>
                    <a:gd name="connsiteY87" fmla="*/ 381167 h 433275"/>
                    <a:gd name="connsiteX88" fmla="*/ 225282 w 1010552"/>
                    <a:gd name="connsiteY88" fmla="*/ 364232 h 433275"/>
                    <a:gd name="connsiteX89" fmla="*/ 234401 w 1010552"/>
                    <a:gd name="connsiteY89" fmla="*/ 349902 h 433275"/>
                    <a:gd name="connsiteX90" fmla="*/ 233098 w 1010552"/>
                    <a:gd name="connsiteY90" fmla="*/ 342086 h 433275"/>
                    <a:gd name="connsiteX91" fmla="*/ 240915 w 1010552"/>
                    <a:gd name="connsiteY91" fmla="*/ 327756 h 433275"/>
                    <a:gd name="connsiteX92" fmla="*/ 239611 w 1010552"/>
                    <a:gd name="connsiteY92" fmla="*/ 313426 h 433275"/>
                    <a:gd name="connsiteX93" fmla="*/ 233098 w 1010552"/>
                    <a:gd name="connsiteY93" fmla="*/ 313426 h 433275"/>
                    <a:gd name="connsiteX94" fmla="*/ 227888 w 1010552"/>
                    <a:gd name="connsiteY94" fmla="*/ 305610 h 433275"/>
                    <a:gd name="connsiteX95" fmla="*/ 221374 w 1010552"/>
                    <a:gd name="connsiteY95" fmla="*/ 305610 h 433275"/>
                    <a:gd name="connsiteX96" fmla="*/ 220071 w 1010552"/>
                    <a:gd name="connsiteY96" fmla="*/ 297794 h 433275"/>
                    <a:gd name="connsiteX97" fmla="*/ 208347 w 1010552"/>
                    <a:gd name="connsiteY97" fmla="*/ 296491 h 433275"/>
                    <a:gd name="connsiteX98" fmla="*/ 199228 w 1010552"/>
                    <a:gd name="connsiteY98" fmla="*/ 304307 h 433275"/>
                    <a:gd name="connsiteX99" fmla="*/ 167963 w 1010552"/>
                    <a:gd name="connsiteY99" fmla="*/ 291280 h 433275"/>
                    <a:gd name="connsiteX100" fmla="*/ 154936 w 1010552"/>
                    <a:gd name="connsiteY100" fmla="*/ 300399 h 433275"/>
                    <a:gd name="connsiteX101" fmla="*/ 140606 w 1010552"/>
                    <a:gd name="connsiteY101" fmla="*/ 296491 h 433275"/>
                    <a:gd name="connsiteX102" fmla="*/ 136698 w 1010552"/>
                    <a:gd name="connsiteY102" fmla="*/ 316032 h 433275"/>
                    <a:gd name="connsiteX103" fmla="*/ 143212 w 1010552"/>
                    <a:gd name="connsiteY103" fmla="*/ 325151 h 433275"/>
                    <a:gd name="connsiteX104" fmla="*/ 143212 w 1010552"/>
                    <a:gd name="connsiteY104" fmla="*/ 336875 h 433275"/>
                    <a:gd name="connsiteX105" fmla="*/ 132791 w 1010552"/>
                    <a:gd name="connsiteY105" fmla="*/ 349902 h 433275"/>
                    <a:gd name="connsiteX106" fmla="*/ 104130 w 1010552"/>
                    <a:gd name="connsiteY106" fmla="*/ 388983 h 433275"/>
                    <a:gd name="connsiteX107" fmla="*/ 96315 w 1010552"/>
                    <a:gd name="connsiteY107" fmla="*/ 396799 h 433275"/>
                    <a:gd name="connsiteX108" fmla="*/ 93709 w 1010552"/>
                    <a:gd name="connsiteY108" fmla="*/ 403313 h 433275"/>
                    <a:gd name="connsiteX109" fmla="*/ 76774 w 1010552"/>
                    <a:gd name="connsiteY109" fmla="*/ 412432 h 433275"/>
                    <a:gd name="connsiteX110" fmla="*/ 66352 w 1010552"/>
                    <a:gd name="connsiteY110" fmla="*/ 402010 h 433275"/>
                    <a:gd name="connsiteX111" fmla="*/ 74168 w 1010552"/>
                    <a:gd name="connsiteY111" fmla="*/ 387680 h 433275"/>
                    <a:gd name="connsiteX112" fmla="*/ 57233 w 1010552"/>
                    <a:gd name="connsiteY112" fmla="*/ 364232 h 433275"/>
                    <a:gd name="connsiteX113" fmla="*/ 57233 w 1010552"/>
                    <a:gd name="connsiteY113" fmla="*/ 325151 h 433275"/>
                    <a:gd name="connsiteX114" fmla="*/ 42904 w 1010552"/>
                    <a:gd name="connsiteY114" fmla="*/ 314729 h 433275"/>
                    <a:gd name="connsiteX115" fmla="*/ 38996 w 1010552"/>
                    <a:gd name="connsiteY115" fmla="*/ 303005 h 433275"/>
                    <a:gd name="connsiteX116" fmla="*/ 49418 w 1010552"/>
                    <a:gd name="connsiteY116" fmla="*/ 299097 h 433275"/>
                    <a:gd name="connsiteX117" fmla="*/ 49418 w 1010552"/>
                    <a:gd name="connsiteY117" fmla="*/ 284767 h 433275"/>
                    <a:gd name="connsiteX118" fmla="*/ 41601 w 1010552"/>
                    <a:gd name="connsiteY118" fmla="*/ 271740 h 433275"/>
                    <a:gd name="connsiteX119" fmla="*/ 15546 w 1010552"/>
                    <a:gd name="connsiteY119" fmla="*/ 266529 h 433275"/>
                    <a:gd name="connsiteX120" fmla="*/ 0 w 1010552"/>
                    <a:gd name="connsiteY120" fmla="*/ 245430 h 433275"/>
                    <a:gd name="connsiteX121" fmla="*/ 891 w 1010552"/>
                    <a:gd name="connsiteY121" fmla="*/ 245686 h 433275"/>
                    <a:gd name="connsiteX122" fmla="*/ 110318 w 1010552"/>
                    <a:gd name="connsiteY122" fmla="*/ 203674 h 433275"/>
                    <a:gd name="connsiteX123" fmla="*/ 123020 w 1010552"/>
                    <a:gd name="connsiteY123" fmla="*/ 189018 h 433275"/>
                    <a:gd name="connsiteX124" fmla="*/ 150377 w 1010552"/>
                    <a:gd name="connsiteY124" fmla="*/ 189995 h 433275"/>
                    <a:gd name="connsiteX125" fmla="*/ 185549 w 1010552"/>
                    <a:gd name="connsiteY125" fmla="*/ 170455 h 433275"/>
                    <a:gd name="connsiteX126" fmla="*/ 190435 w 1010552"/>
                    <a:gd name="connsiteY126" fmla="*/ 163615 h 433275"/>
                    <a:gd name="connsiteX127" fmla="*/ 198252 w 1010552"/>
                    <a:gd name="connsiteY127" fmla="*/ 159707 h 433275"/>
                    <a:gd name="connsiteX128" fmla="*/ 222677 w 1010552"/>
                    <a:gd name="connsiteY128" fmla="*/ 137235 h 433275"/>
                    <a:gd name="connsiteX129" fmla="*/ 242218 w 1010552"/>
                    <a:gd name="connsiteY129" fmla="*/ 136258 h 433275"/>
                    <a:gd name="connsiteX130" fmla="*/ 282275 w 1010552"/>
                    <a:gd name="connsiteY130" fmla="*/ 94247 h 433275"/>
                    <a:gd name="connsiteX131" fmla="*/ 302793 w 1010552"/>
                    <a:gd name="connsiteY131" fmla="*/ 95223 h 433275"/>
                    <a:gd name="connsiteX132" fmla="*/ 311586 w 1010552"/>
                    <a:gd name="connsiteY132" fmla="*/ 103039 h 433275"/>
                    <a:gd name="connsiteX133" fmla="*/ 348714 w 1010552"/>
                    <a:gd name="connsiteY133" fmla="*/ 95223 h 433275"/>
                    <a:gd name="connsiteX134" fmla="*/ 358484 w 1010552"/>
                    <a:gd name="connsiteY134" fmla="*/ 94247 h 433275"/>
                    <a:gd name="connsiteX135" fmla="*/ 372162 w 1010552"/>
                    <a:gd name="connsiteY135" fmla="*/ 92292 h 433275"/>
                    <a:gd name="connsiteX136" fmla="*/ 381932 w 1010552"/>
                    <a:gd name="connsiteY136" fmla="*/ 75683 h 433275"/>
                    <a:gd name="connsiteX137" fmla="*/ 403427 w 1010552"/>
                    <a:gd name="connsiteY137" fmla="*/ 68844 h 433275"/>
                    <a:gd name="connsiteX138" fmla="*/ 415326 w 1010552"/>
                    <a:gd name="connsiteY138" fmla="*/ 58096 h 433275"/>
                    <a:gd name="connsiteX0" fmla="*/ 738465 w 1010552"/>
                    <a:gd name="connsiteY0" fmla="*/ 0 h 433275"/>
                    <a:gd name="connsiteX1" fmla="*/ 963394 w 1010552"/>
                    <a:gd name="connsiteY1" fmla="*/ 58096 h 433275"/>
                    <a:gd name="connsiteX2" fmla="*/ 969908 w 1010552"/>
                    <a:gd name="connsiteY2" fmla="*/ 77637 h 433275"/>
                    <a:gd name="connsiteX3" fmla="*/ 987103 w 1010552"/>
                    <a:gd name="connsiteY3" fmla="*/ 69821 h 433275"/>
                    <a:gd name="connsiteX4" fmla="*/ 1004299 w 1010552"/>
                    <a:gd name="connsiteY4" fmla="*/ 93269 h 433275"/>
                    <a:gd name="connsiteX5" fmla="*/ 999609 w 1010552"/>
                    <a:gd name="connsiteY5" fmla="*/ 149546 h 433275"/>
                    <a:gd name="connsiteX6" fmla="*/ 1010552 w 1010552"/>
                    <a:gd name="connsiteY6" fmla="*/ 190190 h 433275"/>
                    <a:gd name="connsiteX7" fmla="*/ 1010552 w 1010552"/>
                    <a:gd name="connsiteY7" fmla="*/ 204260 h 433275"/>
                    <a:gd name="connsiteX8" fmla="*/ 1007426 w 1010552"/>
                    <a:gd name="connsiteY8" fmla="*/ 218329 h 433275"/>
                    <a:gd name="connsiteX9" fmla="*/ 1008989 w 1010552"/>
                    <a:gd name="connsiteY9" fmla="*/ 238651 h 433275"/>
                    <a:gd name="connsiteX10" fmla="*/ 1007426 w 1010552"/>
                    <a:gd name="connsiteY10" fmla="*/ 258973 h 433275"/>
                    <a:gd name="connsiteX11" fmla="*/ 1005087 w 1010552"/>
                    <a:gd name="connsiteY11" fmla="*/ 262314 h 433275"/>
                    <a:gd name="connsiteX12" fmla="*/ 988667 w 1010552"/>
                    <a:gd name="connsiteY12" fmla="*/ 260015 h 433275"/>
                    <a:gd name="connsiteX13" fmla="*/ 979547 w 1010552"/>
                    <a:gd name="connsiteY13" fmla="*/ 261318 h 433275"/>
                    <a:gd name="connsiteX14" fmla="*/ 967823 w 1010552"/>
                    <a:gd name="connsiteY14" fmla="*/ 256107 h 433275"/>
                    <a:gd name="connsiteX15" fmla="*/ 961310 w 1010552"/>
                    <a:gd name="connsiteY15" fmla="*/ 248291 h 433275"/>
                    <a:gd name="connsiteX16" fmla="*/ 960007 w 1010552"/>
                    <a:gd name="connsiteY16" fmla="*/ 226145 h 433275"/>
                    <a:gd name="connsiteX17" fmla="*/ 948282 w 1010552"/>
                    <a:gd name="connsiteY17" fmla="*/ 223540 h 433275"/>
                    <a:gd name="connsiteX18" fmla="*/ 937861 w 1010552"/>
                    <a:gd name="connsiteY18" fmla="*/ 206604 h 433275"/>
                    <a:gd name="connsiteX19" fmla="*/ 926137 w 1010552"/>
                    <a:gd name="connsiteY19" fmla="*/ 192275 h 433275"/>
                    <a:gd name="connsiteX20" fmla="*/ 914413 w 1010552"/>
                    <a:gd name="connsiteY20" fmla="*/ 184459 h 433275"/>
                    <a:gd name="connsiteX21" fmla="*/ 907899 w 1010552"/>
                    <a:gd name="connsiteY21" fmla="*/ 193577 h 433275"/>
                    <a:gd name="connsiteX22" fmla="*/ 906596 w 1010552"/>
                    <a:gd name="connsiteY22" fmla="*/ 218329 h 433275"/>
                    <a:gd name="connsiteX23" fmla="*/ 871423 w 1010552"/>
                    <a:gd name="connsiteY23" fmla="*/ 240475 h 433275"/>
                    <a:gd name="connsiteX24" fmla="*/ 837553 w 1010552"/>
                    <a:gd name="connsiteY24" fmla="*/ 243080 h 433275"/>
                    <a:gd name="connsiteX25" fmla="*/ 829737 w 1010552"/>
                    <a:gd name="connsiteY25" fmla="*/ 249594 h 433275"/>
                    <a:gd name="connsiteX26" fmla="*/ 828434 w 1010552"/>
                    <a:gd name="connsiteY26" fmla="*/ 278253 h 433275"/>
                    <a:gd name="connsiteX27" fmla="*/ 838855 w 1010552"/>
                    <a:gd name="connsiteY27" fmla="*/ 288675 h 433275"/>
                    <a:gd name="connsiteX28" fmla="*/ 838855 w 1010552"/>
                    <a:gd name="connsiteY28" fmla="*/ 316032 h 433275"/>
                    <a:gd name="connsiteX29" fmla="*/ 820618 w 1010552"/>
                    <a:gd name="connsiteY29" fmla="*/ 313426 h 433275"/>
                    <a:gd name="connsiteX30" fmla="*/ 807590 w 1010552"/>
                    <a:gd name="connsiteY30" fmla="*/ 317334 h 433275"/>
                    <a:gd name="connsiteX31" fmla="*/ 801077 w 1010552"/>
                    <a:gd name="connsiteY31" fmla="*/ 325151 h 433275"/>
                    <a:gd name="connsiteX32" fmla="*/ 804986 w 1010552"/>
                    <a:gd name="connsiteY32" fmla="*/ 348599 h 433275"/>
                    <a:gd name="connsiteX33" fmla="*/ 802380 w 1010552"/>
                    <a:gd name="connsiteY33" fmla="*/ 361626 h 433275"/>
                    <a:gd name="connsiteX34" fmla="*/ 794564 w 1010552"/>
                    <a:gd name="connsiteY34" fmla="*/ 364232 h 433275"/>
                    <a:gd name="connsiteX35" fmla="*/ 771115 w 1010552"/>
                    <a:gd name="connsiteY35" fmla="*/ 362929 h 433275"/>
                    <a:gd name="connsiteX36" fmla="*/ 761996 w 1010552"/>
                    <a:gd name="connsiteY36" fmla="*/ 373351 h 433275"/>
                    <a:gd name="connsiteX37" fmla="*/ 741153 w 1010552"/>
                    <a:gd name="connsiteY37" fmla="*/ 373351 h 433275"/>
                    <a:gd name="connsiteX38" fmla="*/ 745061 w 1010552"/>
                    <a:gd name="connsiteY38" fmla="*/ 396799 h 433275"/>
                    <a:gd name="connsiteX39" fmla="*/ 734639 w 1010552"/>
                    <a:gd name="connsiteY39" fmla="*/ 412432 h 433275"/>
                    <a:gd name="connsiteX40" fmla="*/ 726824 w 1010552"/>
                    <a:gd name="connsiteY40" fmla="*/ 413734 h 433275"/>
                    <a:gd name="connsiteX41" fmla="*/ 720310 w 1010552"/>
                    <a:gd name="connsiteY41" fmla="*/ 425459 h 433275"/>
                    <a:gd name="connsiteX42" fmla="*/ 711191 w 1010552"/>
                    <a:gd name="connsiteY42" fmla="*/ 425459 h 433275"/>
                    <a:gd name="connsiteX43" fmla="*/ 685137 w 1010552"/>
                    <a:gd name="connsiteY43" fmla="*/ 416340 h 433275"/>
                    <a:gd name="connsiteX44" fmla="*/ 677320 w 1010552"/>
                    <a:gd name="connsiteY44" fmla="*/ 417643 h 433275"/>
                    <a:gd name="connsiteX45" fmla="*/ 669505 w 1010552"/>
                    <a:gd name="connsiteY45" fmla="*/ 433275 h 433275"/>
                    <a:gd name="connsiteX46" fmla="*/ 657780 w 1010552"/>
                    <a:gd name="connsiteY46" fmla="*/ 433275 h 433275"/>
                    <a:gd name="connsiteX47" fmla="*/ 653872 w 1010552"/>
                    <a:gd name="connsiteY47" fmla="*/ 409826 h 433275"/>
                    <a:gd name="connsiteX48" fmla="*/ 643451 w 1010552"/>
                    <a:gd name="connsiteY48" fmla="*/ 405918 h 433275"/>
                    <a:gd name="connsiteX49" fmla="*/ 643451 w 1010552"/>
                    <a:gd name="connsiteY49" fmla="*/ 398102 h 433275"/>
                    <a:gd name="connsiteX50" fmla="*/ 656477 w 1010552"/>
                    <a:gd name="connsiteY50" fmla="*/ 391589 h 433275"/>
                    <a:gd name="connsiteX51" fmla="*/ 657780 w 1010552"/>
                    <a:gd name="connsiteY51" fmla="*/ 378561 h 433275"/>
                    <a:gd name="connsiteX52" fmla="*/ 652569 w 1010552"/>
                    <a:gd name="connsiteY52" fmla="*/ 365534 h 433275"/>
                    <a:gd name="connsiteX53" fmla="*/ 657780 w 1010552"/>
                    <a:gd name="connsiteY53" fmla="*/ 345994 h 433275"/>
                    <a:gd name="connsiteX54" fmla="*/ 649964 w 1010552"/>
                    <a:gd name="connsiteY54" fmla="*/ 331664 h 433275"/>
                    <a:gd name="connsiteX55" fmla="*/ 636937 w 1010552"/>
                    <a:gd name="connsiteY55" fmla="*/ 334270 h 433275"/>
                    <a:gd name="connsiteX56" fmla="*/ 610883 w 1010552"/>
                    <a:gd name="connsiteY56" fmla="*/ 316032 h 433275"/>
                    <a:gd name="connsiteX57" fmla="*/ 610883 w 1010552"/>
                    <a:gd name="connsiteY57" fmla="*/ 300399 h 433275"/>
                    <a:gd name="connsiteX58" fmla="*/ 597855 w 1010552"/>
                    <a:gd name="connsiteY58" fmla="*/ 300399 h 433275"/>
                    <a:gd name="connsiteX59" fmla="*/ 595250 w 1010552"/>
                    <a:gd name="connsiteY59" fmla="*/ 292583 h 433275"/>
                    <a:gd name="connsiteX60" fmla="*/ 593947 w 1010552"/>
                    <a:gd name="connsiteY60" fmla="*/ 284767 h 433275"/>
                    <a:gd name="connsiteX61" fmla="*/ 588736 w 1010552"/>
                    <a:gd name="connsiteY61" fmla="*/ 236567 h 433275"/>
                    <a:gd name="connsiteX62" fmla="*/ 583525 w 1010552"/>
                    <a:gd name="connsiteY62" fmla="*/ 227448 h 433275"/>
                    <a:gd name="connsiteX63" fmla="*/ 582223 w 1010552"/>
                    <a:gd name="connsiteY63" fmla="*/ 211815 h 433275"/>
                    <a:gd name="connsiteX64" fmla="*/ 552260 w 1010552"/>
                    <a:gd name="connsiteY64" fmla="*/ 209210 h 433275"/>
                    <a:gd name="connsiteX65" fmla="*/ 545747 w 1010552"/>
                    <a:gd name="connsiteY65" fmla="*/ 203999 h 433275"/>
                    <a:gd name="connsiteX66" fmla="*/ 467585 w 1010552"/>
                    <a:gd name="connsiteY66" fmla="*/ 231356 h 433275"/>
                    <a:gd name="connsiteX67" fmla="*/ 458466 w 1010552"/>
                    <a:gd name="connsiteY67" fmla="*/ 249594 h 433275"/>
                    <a:gd name="connsiteX68" fmla="*/ 455861 w 1010552"/>
                    <a:gd name="connsiteY68" fmla="*/ 273042 h 433275"/>
                    <a:gd name="connsiteX69" fmla="*/ 431109 w 1010552"/>
                    <a:gd name="connsiteY69" fmla="*/ 286069 h 433275"/>
                    <a:gd name="connsiteX70" fmla="*/ 421990 w 1010552"/>
                    <a:gd name="connsiteY70" fmla="*/ 289978 h 433275"/>
                    <a:gd name="connsiteX71" fmla="*/ 407661 w 1010552"/>
                    <a:gd name="connsiteY71" fmla="*/ 304307 h 433275"/>
                    <a:gd name="connsiteX72" fmla="*/ 411568 w 1010552"/>
                    <a:gd name="connsiteY72" fmla="*/ 323848 h 433275"/>
                    <a:gd name="connsiteX73" fmla="*/ 407661 w 1010552"/>
                    <a:gd name="connsiteY73" fmla="*/ 331664 h 433275"/>
                    <a:gd name="connsiteX74" fmla="*/ 411568 w 1010552"/>
                    <a:gd name="connsiteY74" fmla="*/ 343388 h 433275"/>
                    <a:gd name="connsiteX75" fmla="*/ 398542 w 1010552"/>
                    <a:gd name="connsiteY75" fmla="*/ 353810 h 433275"/>
                    <a:gd name="connsiteX76" fmla="*/ 394634 w 1010552"/>
                    <a:gd name="connsiteY76" fmla="*/ 339480 h 433275"/>
                    <a:gd name="connsiteX77" fmla="*/ 380304 w 1010552"/>
                    <a:gd name="connsiteY77" fmla="*/ 330361 h 433275"/>
                    <a:gd name="connsiteX78" fmla="*/ 373790 w 1010552"/>
                    <a:gd name="connsiteY78" fmla="*/ 335572 h 433275"/>
                    <a:gd name="connsiteX79" fmla="*/ 355553 w 1010552"/>
                    <a:gd name="connsiteY79" fmla="*/ 334270 h 433275"/>
                    <a:gd name="connsiteX80" fmla="*/ 342525 w 1010552"/>
                    <a:gd name="connsiteY80" fmla="*/ 345994 h 433275"/>
                    <a:gd name="connsiteX81" fmla="*/ 320380 w 1010552"/>
                    <a:gd name="connsiteY81" fmla="*/ 349902 h 433275"/>
                    <a:gd name="connsiteX82" fmla="*/ 302141 w 1010552"/>
                    <a:gd name="connsiteY82" fmla="*/ 347297 h 433275"/>
                    <a:gd name="connsiteX83" fmla="*/ 289115 w 1010552"/>
                    <a:gd name="connsiteY83" fmla="*/ 347297 h 433275"/>
                    <a:gd name="connsiteX84" fmla="*/ 272179 w 1010552"/>
                    <a:gd name="connsiteY84" fmla="*/ 368140 h 433275"/>
                    <a:gd name="connsiteX85" fmla="*/ 272179 w 1010552"/>
                    <a:gd name="connsiteY85" fmla="*/ 378561 h 433275"/>
                    <a:gd name="connsiteX86" fmla="*/ 263061 w 1010552"/>
                    <a:gd name="connsiteY86" fmla="*/ 381167 h 433275"/>
                    <a:gd name="connsiteX87" fmla="*/ 225282 w 1010552"/>
                    <a:gd name="connsiteY87" fmla="*/ 364232 h 433275"/>
                    <a:gd name="connsiteX88" fmla="*/ 234401 w 1010552"/>
                    <a:gd name="connsiteY88" fmla="*/ 349902 h 433275"/>
                    <a:gd name="connsiteX89" fmla="*/ 233098 w 1010552"/>
                    <a:gd name="connsiteY89" fmla="*/ 342086 h 433275"/>
                    <a:gd name="connsiteX90" fmla="*/ 240915 w 1010552"/>
                    <a:gd name="connsiteY90" fmla="*/ 327756 h 433275"/>
                    <a:gd name="connsiteX91" fmla="*/ 239611 w 1010552"/>
                    <a:gd name="connsiteY91" fmla="*/ 313426 h 433275"/>
                    <a:gd name="connsiteX92" fmla="*/ 233098 w 1010552"/>
                    <a:gd name="connsiteY92" fmla="*/ 313426 h 433275"/>
                    <a:gd name="connsiteX93" fmla="*/ 227888 w 1010552"/>
                    <a:gd name="connsiteY93" fmla="*/ 305610 h 433275"/>
                    <a:gd name="connsiteX94" fmla="*/ 221374 w 1010552"/>
                    <a:gd name="connsiteY94" fmla="*/ 305610 h 433275"/>
                    <a:gd name="connsiteX95" fmla="*/ 220071 w 1010552"/>
                    <a:gd name="connsiteY95" fmla="*/ 297794 h 433275"/>
                    <a:gd name="connsiteX96" fmla="*/ 208347 w 1010552"/>
                    <a:gd name="connsiteY96" fmla="*/ 296491 h 433275"/>
                    <a:gd name="connsiteX97" fmla="*/ 199228 w 1010552"/>
                    <a:gd name="connsiteY97" fmla="*/ 304307 h 433275"/>
                    <a:gd name="connsiteX98" fmla="*/ 167963 w 1010552"/>
                    <a:gd name="connsiteY98" fmla="*/ 291280 h 433275"/>
                    <a:gd name="connsiteX99" fmla="*/ 154936 w 1010552"/>
                    <a:gd name="connsiteY99" fmla="*/ 300399 h 433275"/>
                    <a:gd name="connsiteX100" fmla="*/ 140606 w 1010552"/>
                    <a:gd name="connsiteY100" fmla="*/ 296491 h 433275"/>
                    <a:gd name="connsiteX101" fmla="*/ 136698 w 1010552"/>
                    <a:gd name="connsiteY101" fmla="*/ 316032 h 433275"/>
                    <a:gd name="connsiteX102" fmla="*/ 143212 w 1010552"/>
                    <a:gd name="connsiteY102" fmla="*/ 325151 h 433275"/>
                    <a:gd name="connsiteX103" fmla="*/ 143212 w 1010552"/>
                    <a:gd name="connsiteY103" fmla="*/ 336875 h 433275"/>
                    <a:gd name="connsiteX104" fmla="*/ 132791 w 1010552"/>
                    <a:gd name="connsiteY104" fmla="*/ 349902 h 433275"/>
                    <a:gd name="connsiteX105" fmla="*/ 104130 w 1010552"/>
                    <a:gd name="connsiteY105" fmla="*/ 388983 h 433275"/>
                    <a:gd name="connsiteX106" fmla="*/ 96315 w 1010552"/>
                    <a:gd name="connsiteY106" fmla="*/ 396799 h 433275"/>
                    <a:gd name="connsiteX107" fmla="*/ 93709 w 1010552"/>
                    <a:gd name="connsiteY107" fmla="*/ 403313 h 433275"/>
                    <a:gd name="connsiteX108" fmla="*/ 76774 w 1010552"/>
                    <a:gd name="connsiteY108" fmla="*/ 412432 h 433275"/>
                    <a:gd name="connsiteX109" fmla="*/ 66352 w 1010552"/>
                    <a:gd name="connsiteY109" fmla="*/ 402010 h 433275"/>
                    <a:gd name="connsiteX110" fmla="*/ 74168 w 1010552"/>
                    <a:gd name="connsiteY110" fmla="*/ 387680 h 433275"/>
                    <a:gd name="connsiteX111" fmla="*/ 57233 w 1010552"/>
                    <a:gd name="connsiteY111" fmla="*/ 364232 h 433275"/>
                    <a:gd name="connsiteX112" fmla="*/ 57233 w 1010552"/>
                    <a:gd name="connsiteY112" fmla="*/ 325151 h 433275"/>
                    <a:gd name="connsiteX113" fmla="*/ 42904 w 1010552"/>
                    <a:gd name="connsiteY113" fmla="*/ 314729 h 433275"/>
                    <a:gd name="connsiteX114" fmla="*/ 38996 w 1010552"/>
                    <a:gd name="connsiteY114" fmla="*/ 303005 h 433275"/>
                    <a:gd name="connsiteX115" fmla="*/ 49418 w 1010552"/>
                    <a:gd name="connsiteY115" fmla="*/ 299097 h 433275"/>
                    <a:gd name="connsiteX116" fmla="*/ 49418 w 1010552"/>
                    <a:gd name="connsiteY116" fmla="*/ 284767 h 433275"/>
                    <a:gd name="connsiteX117" fmla="*/ 41601 w 1010552"/>
                    <a:gd name="connsiteY117" fmla="*/ 271740 h 433275"/>
                    <a:gd name="connsiteX118" fmla="*/ 15546 w 1010552"/>
                    <a:gd name="connsiteY118" fmla="*/ 266529 h 433275"/>
                    <a:gd name="connsiteX119" fmla="*/ 0 w 1010552"/>
                    <a:gd name="connsiteY119" fmla="*/ 245430 h 433275"/>
                    <a:gd name="connsiteX120" fmla="*/ 891 w 1010552"/>
                    <a:gd name="connsiteY120" fmla="*/ 245686 h 433275"/>
                    <a:gd name="connsiteX121" fmla="*/ 110318 w 1010552"/>
                    <a:gd name="connsiteY121" fmla="*/ 203674 h 433275"/>
                    <a:gd name="connsiteX122" fmla="*/ 123020 w 1010552"/>
                    <a:gd name="connsiteY122" fmla="*/ 189018 h 433275"/>
                    <a:gd name="connsiteX123" fmla="*/ 150377 w 1010552"/>
                    <a:gd name="connsiteY123" fmla="*/ 189995 h 433275"/>
                    <a:gd name="connsiteX124" fmla="*/ 185549 w 1010552"/>
                    <a:gd name="connsiteY124" fmla="*/ 170455 h 433275"/>
                    <a:gd name="connsiteX125" fmla="*/ 190435 w 1010552"/>
                    <a:gd name="connsiteY125" fmla="*/ 163615 h 433275"/>
                    <a:gd name="connsiteX126" fmla="*/ 198252 w 1010552"/>
                    <a:gd name="connsiteY126" fmla="*/ 159707 h 433275"/>
                    <a:gd name="connsiteX127" fmla="*/ 222677 w 1010552"/>
                    <a:gd name="connsiteY127" fmla="*/ 137235 h 433275"/>
                    <a:gd name="connsiteX128" fmla="*/ 242218 w 1010552"/>
                    <a:gd name="connsiteY128" fmla="*/ 136258 h 433275"/>
                    <a:gd name="connsiteX129" fmla="*/ 282275 w 1010552"/>
                    <a:gd name="connsiteY129" fmla="*/ 94247 h 433275"/>
                    <a:gd name="connsiteX130" fmla="*/ 302793 w 1010552"/>
                    <a:gd name="connsiteY130" fmla="*/ 95223 h 433275"/>
                    <a:gd name="connsiteX131" fmla="*/ 311586 w 1010552"/>
                    <a:gd name="connsiteY131" fmla="*/ 103039 h 433275"/>
                    <a:gd name="connsiteX132" fmla="*/ 348714 w 1010552"/>
                    <a:gd name="connsiteY132" fmla="*/ 95223 h 433275"/>
                    <a:gd name="connsiteX133" fmla="*/ 358484 w 1010552"/>
                    <a:gd name="connsiteY133" fmla="*/ 94247 h 433275"/>
                    <a:gd name="connsiteX134" fmla="*/ 372162 w 1010552"/>
                    <a:gd name="connsiteY134" fmla="*/ 92292 h 433275"/>
                    <a:gd name="connsiteX135" fmla="*/ 381932 w 1010552"/>
                    <a:gd name="connsiteY135" fmla="*/ 75683 h 433275"/>
                    <a:gd name="connsiteX136" fmla="*/ 403427 w 1010552"/>
                    <a:gd name="connsiteY136" fmla="*/ 68844 h 433275"/>
                    <a:gd name="connsiteX137" fmla="*/ 415326 w 1010552"/>
                    <a:gd name="connsiteY137" fmla="*/ 58096 h 433275"/>
                    <a:gd name="connsiteX138" fmla="*/ 829905 w 1010552"/>
                    <a:gd name="connsiteY138" fmla="*/ 91440 h 433275"/>
                    <a:gd name="connsiteX0" fmla="*/ 963394 w 1010552"/>
                    <a:gd name="connsiteY0" fmla="*/ 18166 h 393345"/>
                    <a:gd name="connsiteX1" fmla="*/ 969908 w 1010552"/>
                    <a:gd name="connsiteY1" fmla="*/ 37707 h 393345"/>
                    <a:gd name="connsiteX2" fmla="*/ 987103 w 1010552"/>
                    <a:gd name="connsiteY2" fmla="*/ 29891 h 393345"/>
                    <a:gd name="connsiteX3" fmla="*/ 1004299 w 1010552"/>
                    <a:gd name="connsiteY3" fmla="*/ 53339 h 393345"/>
                    <a:gd name="connsiteX4" fmla="*/ 999609 w 1010552"/>
                    <a:gd name="connsiteY4" fmla="*/ 109616 h 393345"/>
                    <a:gd name="connsiteX5" fmla="*/ 1010552 w 1010552"/>
                    <a:gd name="connsiteY5" fmla="*/ 150260 h 393345"/>
                    <a:gd name="connsiteX6" fmla="*/ 1010552 w 1010552"/>
                    <a:gd name="connsiteY6" fmla="*/ 164330 h 393345"/>
                    <a:gd name="connsiteX7" fmla="*/ 1007426 w 1010552"/>
                    <a:gd name="connsiteY7" fmla="*/ 178399 h 393345"/>
                    <a:gd name="connsiteX8" fmla="*/ 1008989 w 1010552"/>
                    <a:gd name="connsiteY8" fmla="*/ 198721 h 393345"/>
                    <a:gd name="connsiteX9" fmla="*/ 1007426 w 1010552"/>
                    <a:gd name="connsiteY9" fmla="*/ 219043 h 393345"/>
                    <a:gd name="connsiteX10" fmla="*/ 1005087 w 1010552"/>
                    <a:gd name="connsiteY10" fmla="*/ 222384 h 393345"/>
                    <a:gd name="connsiteX11" fmla="*/ 988667 w 1010552"/>
                    <a:gd name="connsiteY11" fmla="*/ 220085 h 393345"/>
                    <a:gd name="connsiteX12" fmla="*/ 979547 w 1010552"/>
                    <a:gd name="connsiteY12" fmla="*/ 221388 h 393345"/>
                    <a:gd name="connsiteX13" fmla="*/ 967823 w 1010552"/>
                    <a:gd name="connsiteY13" fmla="*/ 216177 h 393345"/>
                    <a:gd name="connsiteX14" fmla="*/ 961310 w 1010552"/>
                    <a:gd name="connsiteY14" fmla="*/ 208361 h 393345"/>
                    <a:gd name="connsiteX15" fmla="*/ 960007 w 1010552"/>
                    <a:gd name="connsiteY15" fmla="*/ 186215 h 393345"/>
                    <a:gd name="connsiteX16" fmla="*/ 948282 w 1010552"/>
                    <a:gd name="connsiteY16" fmla="*/ 183610 h 393345"/>
                    <a:gd name="connsiteX17" fmla="*/ 937861 w 1010552"/>
                    <a:gd name="connsiteY17" fmla="*/ 166674 h 393345"/>
                    <a:gd name="connsiteX18" fmla="*/ 926137 w 1010552"/>
                    <a:gd name="connsiteY18" fmla="*/ 152345 h 393345"/>
                    <a:gd name="connsiteX19" fmla="*/ 914413 w 1010552"/>
                    <a:gd name="connsiteY19" fmla="*/ 144529 h 393345"/>
                    <a:gd name="connsiteX20" fmla="*/ 907899 w 1010552"/>
                    <a:gd name="connsiteY20" fmla="*/ 153647 h 393345"/>
                    <a:gd name="connsiteX21" fmla="*/ 906596 w 1010552"/>
                    <a:gd name="connsiteY21" fmla="*/ 178399 h 393345"/>
                    <a:gd name="connsiteX22" fmla="*/ 871423 w 1010552"/>
                    <a:gd name="connsiteY22" fmla="*/ 200545 h 393345"/>
                    <a:gd name="connsiteX23" fmla="*/ 837553 w 1010552"/>
                    <a:gd name="connsiteY23" fmla="*/ 203150 h 393345"/>
                    <a:gd name="connsiteX24" fmla="*/ 829737 w 1010552"/>
                    <a:gd name="connsiteY24" fmla="*/ 209664 h 393345"/>
                    <a:gd name="connsiteX25" fmla="*/ 828434 w 1010552"/>
                    <a:gd name="connsiteY25" fmla="*/ 238323 h 393345"/>
                    <a:gd name="connsiteX26" fmla="*/ 838855 w 1010552"/>
                    <a:gd name="connsiteY26" fmla="*/ 248745 h 393345"/>
                    <a:gd name="connsiteX27" fmla="*/ 838855 w 1010552"/>
                    <a:gd name="connsiteY27" fmla="*/ 276102 h 393345"/>
                    <a:gd name="connsiteX28" fmla="*/ 820618 w 1010552"/>
                    <a:gd name="connsiteY28" fmla="*/ 273496 h 393345"/>
                    <a:gd name="connsiteX29" fmla="*/ 807590 w 1010552"/>
                    <a:gd name="connsiteY29" fmla="*/ 277404 h 393345"/>
                    <a:gd name="connsiteX30" fmla="*/ 801077 w 1010552"/>
                    <a:gd name="connsiteY30" fmla="*/ 285221 h 393345"/>
                    <a:gd name="connsiteX31" fmla="*/ 804986 w 1010552"/>
                    <a:gd name="connsiteY31" fmla="*/ 308669 h 393345"/>
                    <a:gd name="connsiteX32" fmla="*/ 802380 w 1010552"/>
                    <a:gd name="connsiteY32" fmla="*/ 321696 h 393345"/>
                    <a:gd name="connsiteX33" fmla="*/ 794564 w 1010552"/>
                    <a:gd name="connsiteY33" fmla="*/ 324302 h 393345"/>
                    <a:gd name="connsiteX34" fmla="*/ 771115 w 1010552"/>
                    <a:gd name="connsiteY34" fmla="*/ 322999 h 393345"/>
                    <a:gd name="connsiteX35" fmla="*/ 761996 w 1010552"/>
                    <a:gd name="connsiteY35" fmla="*/ 333421 h 393345"/>
                    <a:gd name="connsiteX36" fmla="*/ 741153 w 1010552"/>
                    <a:gd name="connsiteY36" fmla="*/ 333421 h 393345"/>
                    <a:gd name="connsiteX37" fmla="*/ 745061 w 1010552"/>
                    <a:gd name="connsiteY37" fmla="*/ 356869 h 393345"/>
                    <a:gd name="connsiteX38" fmla="*/ 734639 w 1010552"/>
                    <a:gd name="connsiteY38" fmla="*/ 372502 h 393345"/>
                    <a:gd name="connsiteX39" fmla="*/ 726824 w 1010552"/>
                    <a:gd name="connsiteY39" fmla="*/ 373804 h 393345"/>
                    <a:gd name="connsiteX40" fmla="*/ 720310 w 1010552"/>
                    <a:gd name="connsiteY40" fmla="*/ 385529 h 393345"/>
                    <a:gd name="connsiteX41" fmla="*/ 711191 w 1010552"/>
                    <a:gd name="connsiteY41" fmla="*/ 385529 h 393345"/>
                    <a:gd name="connsiteX42" fmla="*/ 685137 w 1010552"/>
                    <a:gd name="connsiteY42" fmla="*/ 376410 h 393345"/>
                    <a:gd name="connsiteX43" fmla="*/ 677320 w 1010552"/>
                    <a:gd name="connsiteY43" fmla="*/ 377713 h 393345"/>
                    <a:gd name="connsiteX44" fmla="*/ 669505 w 1010552"/>
                    <a:gd name="connsiteY44" fmla="*/ 393345 h 393345"/>
                    <a:gd name="connsiteX45" fmla="*/ 657780 w 1010552"/>
                    <a:gd name="connsiteY45" fmla="*/ 393345 h 393345"/>
                    <a:gd name="connsiteX46" fmla="*/ 653872 w 1010552"/>
                    <a:gd name="connsiteY46" fmla="*/ 369896 h 393345"/>
                    <a:gd name="connsiteX47" fmla="*/ 643451 w 1010552"/>
                    <a:gd name="connsiteY47" fmla="*/ 365988 h 393345"/>
                    <a:gd name="connsiteX48" fmla="*/ 643451 w 1010552"/>
                    <a:gd name="connsiteY48" fmla="*/ 358172 h 393345"/>
                    <a:gd name="connsiteX49" fmla="*/ 656477 w 1010552"/>
                    <a:gd name="connsiteY49" fmla="*/ 351659 h 393345"/>
                    <a:gd name="connsiteX50" fmla="*/ 657780 w 1010552"/>
                    <a:gd name="connsiteY50" fmla="*/ 338631 h 393345"/>
                    <a:gd name="connsiteX51" fmla="*/ 652569 w 1010552"/>
                    <a:gd name="connsiteY51" fmla="*/ 325604 h 393345"/>
                    <a:gd name="connsiteX52" fmla="*/ 657780 w 1010552"/>
                    <a:gd name="connsiteY52" fmla="*/ 306064 h 393345"/>
                    <a:gd name="connsiteX53" fmla="*/ 649964 w 1010552"/>
                    <a:gd name="connsiteY53" fmla="*/ 291734 h 393345"/>
                    <a:gd name="connsiteX54" fmla="*/ 636937 w 1010552"/>
                    <a:gd name="connsiteY54" fmla="*/ 294340 h 393345"/>
                    <a:gd name="connsiteX55" fmla="*/ 610883 w 1010552"/>
                    <a:gd name="connsiteY55" fmla="*/ 276102 h 393345"/>
                    <a:gd name="connsiteX56" fmla="*/ 610883 w 1010552"/>
                    <a:gd name="connsiteY56" fmla="*/ 260469 h 393345"/>
                    <a:gd name="connsiteX57" fmla="*/ 597855 w 1010552"/>
                    <a:gd name="connsiteY57" fmla="*/ 260469 h 393345"/>
                    <a:gd name="connsiteX58" fmla="*/ 595250 w 1010552"/>
                    <a:gd name="connsiteY58" fmla="*/ 252653 h 393345"/>
                    <a:gd name="connsiteX59" fmla="*/ 593947 w 1010552"/>
                    <a:gd name="connsiteY59" fmla="*/ 244837 h 393345"/>
                    <a:gd name="connsiteX60" fmla="*/ 588736 w 1010552"/>
                    <a:gd name="connsiteY60" fmla="*/ 196637 h 393345"/>
                    <a:gd name="connsiteX61" fmla="*/ 583525 w 1010552"/>
                    <a:gd name="connsiteY61" fmla="*/ 187518 h 393345"/>
                    <a:gd name="connsiteX62" fmla="*/ 582223 w 1010552"/>
                    <a:gd name="connsiteY62" fmla="*/ 171885 h 393345"/>
                    <a:gd name="connsiteX63" fmla="*/ 552260 w 1010552"/>
                    <a:gd name="connsiteY63" fmla="*/ 169280 h 393345"/>
                    <a:gd name="connsiteX64" fmla="*/ 545747 w 1010552"/>
                    <a:gd name="connsiteY64" fmla="*/ 164069 h 393345"/>
                    <a:gd name="connsiteX65" fmla="*/ 467585 w 1010552"/>
                    <a:gd name="connsiteY65" fmla="*/ 191426 h 393345"/>
                    <a:gd name="connsiteX66" fmla="*/ 458466 w 1010552"/>
                    <a:gd name="connsiteY66" fmla="*/ 209664 h 393345"/>
                    <a:gd name="connsiteX67" fmla="*/ 455861 w 1010552"/>
                    <a:gd name="connsiteY67" fmla="*/ 233112 h 393345"/>
                    <a:gd name="connsiteX68" fmla="*/ 431109 w 1010552"/>
                    <a:gd name="connsiteY68" fmla="*/ 246139 h 393345"/>
                    <a:gd name="connsiteX69" fmla="*/ 421990 w 1010552"/>
                    <a:gd name="connsiteY69" fmla="*/ 250048 h 393345"/>
                    <a:gd name="connsiteX70" fmla="*/ 407661 w 1010552"/>
                    <a:gd name="connsiteY70" fmla="*/ 264377 h 393345"/>
                    <a:gd name="connsiteX71" fmla="*/ 411568 w 1010552"/>
                    <a:gd name="connsiteY71" fmla="*/ 283918 h 393345"/>
                    <a:gd name="connsiteX72" fmla="*/ 407661 w 1010552"/>
                    <a:gd name="connsiteY72" fmla="*/ 291734 h 393345"/>
                    <a:gd name="connsiteX73" fmla="*/ 411568 w 1010552"/>
                    <a:gd name="connsiteY73" fmla="*/ 303458 h 393345"/>
                    <a:gd name="connsiteX74" fmla="*/ 398542 w 1010552"/>
                    <a:gd name="connsiteY74" fmla="*/ 313880 h 393345"/>
                    <a:gd name="connsiteX75" fmla="*/ 394634 w 1010552"/>
                    <a:gd name="connsiteY75" fmla="*/ 299550 h 393345"/>
                    <a:gd name="connsiteX76" fmla="*/ 380304 w 1010552"/>
                    <a:gd name="connsiteY76" fmla="*/ 290431 h 393345"/>
                    <a:gd name="connsiteX77" fmla="*/ 373790 w 1010552"/>
                    <a:gd name="connsiteY77" fmla="*/ 295642 h 393345"/>
                    <a:gd name="connsiteX78" fmla="*/ 355553 w 1010552"/>
                    <a:gd name="connsiteY78" fmla="*/ 294340 h 393345"/>
                    <a:gd name="connsiteX79" fmla="*/ 342525 w 1010552"/>
                    <a:gd name="connsiteY79" fmla="*/ 306064 h 393345"/>
                    <a:gd name="connsiteX80" fmla="*/ 320380 w 1010552"/>
                    <a:gd name="connsiteY80" fmla="*/ 309972 h 393345"/>
                    <a:gd name="connsiteX81" fmla="*/ 302141 w 1010552"/>
                    <a:gd name="connsiteY81" fmla="*/ 307367 h 393345"/>
                    <a:gd name="connsiteX82" fmla="*/ 289115 w 1010552"/>
                    <a:gd name="connsiteY82" fmla="*/ 307367 h 393345"/>
                    <a:gd name="connsiteX83" fmla="*/ 272179 w 1010552"/>
                    <a:gd name="connsiteY83" fmla="*/ 328210 h 393345"/>
                    <a:gd name="connsiteX84" fmla="*/ 272179 w 1010552"/>
                    <a:gd name="connsiteY84" fmla="*/ 338631 h 393345"/>
                    <a:gd name="connsiteX85" fmla="*/ 263061 w 1010552"/>
                    <a:gd name="connsiteY85" fmla="*/ 341237 h 393345"/>
                    <a:gd name="connsiteX86" fmla="*/ 225282 w 1010552"/>
                    <a:gd name="connsiteY86" fmla="*/ 324302 h 393345"/>
                    <a:gd name="connsiteX87" fmla="*/ 234401 w 1010552"/>
                    <a:gd name="connsiteY87" fmla="*/ 309972 h 393345"/>
                    <a:gd name="connsiteX88" fmla="*/ 233098 w 1010552"/>
                    <a:gd name="connsiteY88" fmla="*/ 302156 h 393345"/>
                    <a:gd name="connsiteX89" fmla="*/ 240915 w 1010552"/>
                    <a:gd name="connsiteY89" fmla="*/ 287826 h 393345"/>
                    <a:gd name="connsiteX90" fmla="*/ 239611 w 1010552"/>
                    <a:gd name="connsiteY90" fmla="*/ 273496 h 393345"/>
                    <a:gd name="connsiteX91" fmla="*/ 233098 w 1010552"/>
                    <a:gd name="connsiteY91" fmla="*/ 273496 h 393345"/>
                    <a:gd name="connsiteX92" fmla="*/ 227888 w 1010552"/>
                    <a:gd name="connsiteY92" fmla="*/ 265680 h 393345"/>
                    <a:gd name="connsiteX93" fmla="*/ 221374 w 1010552"/>
                    <a:gd name="connsiteY93" fmla="*/ 265680 h 393345"/>
                    <a:gd name="connsiteX94" fmla="*/ 220071 w 1010552"/>
                    <a:gd name="connsiteY94" fmla="*/ 257864 h 393345"/>
                    <a:gd name="connsiteX95" fmla="*/ 208347 w 1010552"/>
                    <a:gd name="connsiteY95" fmla="*/ 256561 h 393345"/>
                    <a:gd name="connsiteX96" fmla="*/ 199228 w 1010552"/>
                    <a:gd name="connsiteY96" fmla="*/ 264377 h 393345"/>
                    <a:gd name="connsiteX97" fmla="*/ 167963 w 1010552"/>
                    <a:gd name="connsiteY97" fmla="*/ 251350 h 393345"/>
                    <a:gd name="connsiteX98" fmla="*/ 154936 w 1010552"/>
                    <a:gd name="connsiteY98" fmla="*/ 260469 h 393345"/>
                    <a:gd name="connsiteX99" fmla="*/ 140606 w 1010552"/>
                    <a:gd name="connsiteY99" fmla="*/ 256561 h 393345"/>
                    <a:gd name="connsiteX100" fmla="*/ 136698 w 1010552"/>
                    <a:gd name="connsiteY100" fmla="*/ 276102 h 393345"/>
                    <a:gd name="connsiteX101" fmla="*/ 143212 w 1010552"/>
                    <a:gd name="connsiteY101" fmla="*/ 285221 h 393345"/>
                    <a:gd name="connsiteX102" fmla="*/ 143212 w 1010552"/>
                    <a:gd name="connsiteY102" fmla="*/ 296945 h 393345"/>
                    <a:gd name="connsiteX103" fmla="*/ 132791 w 1010552"/>
                    <a:gd name="connsiteY103" fmla="*/ 309972 h 393345"/>
                    <a:gd name="connsiteX104" fmla="*/ 104130 w 1010552"/>
                    <a:gd name="connsiteY104" fmla="*/ 349053 h 393345"/>
                    <a:gd name="connsiteX105" fmla="*/ 96315 w 1010552"/>
                    <a:gd name="connsiteY105" fmla="*/ 356869 h 393345"/>
                    <a:gd name="connsiteX106" fmla="*/ 93709 w 1010552"/>
                    <a:gd name="connsiteY106" fmla="*/ 363383 h 393345"/>
                    <a:gd name="connsiteX107" fmla="*/ 76774 w 1010552"/>
                    <a:gd name="connsiteY107" fmla="*/ 372502 h 393345"/>
                    <a:gd name="connsiteX108" fmla="*/ 66352 w 1010552"/>
                    <a:gd name="connsiteY108" fmla="*/ 362080 h 393345"/>
                    <a:gd name="connsiteX109" fmla="*/ 74168 w 1010552"/>
                    <a:gd name="connsiteY109" fmla="*/ 347750 h 393345"/>
                    <a:gd name="connsiteX110" fmla="*/ 57233 w 1010552"/>
                    <a:gd name="connsiteY110" fmla="*/ 324302 h 393345"/>
                    <a:gd name="connsiteX111" fmla="*/ 57233 w 1010552"/>
                    <a:gd name="connsiteY111" fmla="*/ 285221 h 393345"/>
                    <a:gd name="connsiteX112" fmla="*/ 42904 w 1010552"/>
                    <a:gd name="connsiteY112" fmla="*/ 274799 h 393345"/>
                    <a:gd name="connsiteX113" fmla="*/ 38996 w 1010552"/>
                    <a:gd name="connsiteY113" fmla="*/ 263075 h 393345"/>
                    <a:gd name="connsiteX114" fmla="*/ 49418 w 1010552"/>
                    <a:gd name="connsiteY114" fmla="*/ 259167 h 393345"/>
                    <a:gd name="connsiteX115" fmla="*/ 49418 w 1010552"/>
                    <a:gd name="connsiteY115" fmla="*/ 244837 h 393345"/>
                    <a:gd name="connsiteX116" fmla="*/ 41601 w 1010552"/>
                    <a:gd name="connsiteY116" fmla="*/ 231810 h 393345"/>
                    <a:gd name="connsiteX117" fmla="*/ 15546 w 1010552"/>
                    <a:gd name="connsiteY117" fmla="*/ 226599 h 393345"/>
                    <a:gd name="connsiteX118" fmla="*/ 0 w 1010552"/>
                    <a:gd name="connsiteY118" fmla="*/ 205500 h 393345"/>
                    <a:gd name="connsiteX119" fmla="*/ 891 w 1010552"/>
                    <a:gd name="connsiteY119" fmla="*/ 205756 h 393345"/>
                    <a:gd name="connsiteX120" fmla="*/ 110318 w 1010552"/>
                    <a:gd name="connsiteY120" fmla="*/ 163744 h 393345"/>
                    <a:gd name="connsiteX121" fmla="*/ 123020 w 1010552"/>
                    <a:gd name="connsiteY121" fmla="*/ 149088 h 393345"/>
                    <a:gd name="connsiteX122" fmla="*/ 150377 w 1010552"/>
                    <a:gd name="connsiteY122" fmla="*/ 150065 h 393345"/>
                    <a:gd name="connsiteX123" fmla="*/ 185549 w 1010552"/>
                    <a:gd name="connsiteY123" fmla="*/ 130525 h 393345"/>
                    <a:gd name="connsiteX124" fmla="*/ 190435 w 1010552"/>
                    <a:gd name="connsiteY124" fmla="*/ 123685 h 393345"/>
                    <a:gd name="connsiteX125" fmla="*/ 198252 w 1010552"/>
                    <a:gd name="connsiteY125" fmla="*/ 119777 h 393345"/>
                    <a:gd name="connsiteX126" fmla="*/ 222677 w 1010552"/>
                    <a:gd name="connsiteY126" fmla="*/ 97305 h 393345"/>
                    <a:gd name="connsiteX127" fmla="*/ 242218 w 1010552"/>
                    <a:gd name="connsiteY127" fmla="*/ 96328 h 393345"/>
                    <a:gd name="connsiteX128" fmla="*/ 282275 w 1010552"/>
                    <a:gd name="connsiteY128" fmla="*/ 54317 h 393345"/>
                    <a:gd name="connsiteX129" fmla="*/ 302793 w 1010552"/>
                    <a:gd name="connsiteY129" fmla="*/ 55293 h 393345"/>
                    <a:gd name="connsiteX130" fmla="*/ 311586 w 1010552"/>
                    <a:gd name="connsiteY130" fmla="*/ 63109 h 393345"/>
                    <a:gd name="connsiteX131" fmla="*/ 348714 w 1010552"/>
                    <a:gd name="connsiteY131" fmla="*/ 55293 h 393345"/>
                    <a:gd name="connsiteX132" fmla="*/ 358484 w 1010552"/>
                    <a:gd name="connsiteY132" fmla="*/ 54317 h 393345"/>
                    <a:gd name="connsiteX133" fmla="*/ 372162 w 1010552"/>
                    <a:gd name="connsiteY133" fmla="*/ 52362 h 393345"/>
                    <a:gd name="connsiteX134" fmla="*/ 381932 w 1010552"/>
                    <a:gd name="connsiteY134" fmla="*/ 35753 h 393345"/>
                    <a:gd name="connsiteX135" fmla="*/ 403427 w 1010552"/>
                    <a:gd name="connsiteY135" fmla="*/ 28914 h 393345"/>
                    <a:gd name="connsiteX136" fmla="*/ 415326 w 1010552"/>
                    <a:gd name="connsiteY136" fmla="*/ 18166 h 393345"/>
                    <a:gd name="connsiteX137" fmla="*/ 829905 w 1010552"/>
                    <a:gd name="connsiteY137" fmla="*/ 51510 h 393345"/>
                    <a:gd name="connsiteX0" fmla="*/ 963394 w 1010552"/>
                    <a:gd name="connsiteY0" fmla="*/ 0 h 375179"/>
                    <a:gd name="connsiteX1" fmla="*/ 969908 w 1010552"/>
                    <a:gd name="connsiteY1" fmla="*/ 19541 h 375179"/>
                    <a:gd name="connsiteX2" fmla="*/ 987103 w 1010552"/>
                    <a:gd name="connsiteY2" fmla="*/ 11725 h 375179"/>
                    <a:gd name="connsiteX3" fmla="*/ 1004299 w 1010552"/>
                    <a:gd name="connsiteY3" fmla="*/ 35173 h 375179"/>
                    <a:gd name="connsiteX4" fmla="*/ 999609 w 1010552"/>
                    <a:gd name="connsiteY4" fmla="*/ 91450 h 375179"/>
                    <a:gd name="connsiteX5" fmla="*/ 1010552 w 1010552"/>
                    <a:gd name="connsiteY5" fmla="*/ 132094 h 375179"/>
                    <a:gd name="connsiteX6" fmla="*/ 1010552 w 1010552"/>
                    <a:gd name="connsiteY6" fmla="*/ 146164 h 375179"/>
                    <a:gd name="connsiteX7" fmla="*/ 1007426 w 1010552"/>
                    <a:gd name="connsiteY7" fmla="*/ 160233 h 375179"/>
                    <a:gd name="connsiteX8" fmla="*/ 1008989 w 1010552"/>
                    <a:gd name="connsiteY8" fmla="*/ 180555 h 375179"/>
                    <a:gd name="connsiteX9" fmla="*/ 1007426 w 1010552"/>
                    <a:gd name="connsiteY9" fmla="*/ 200877 h 375179"/>
                    <a:gd name="connsiteX10" fmla="*/ 1005087 w 1010552"/>
                    <a:gd name="connsiteY10" fmla="*/ 204218 h 375179"/>
                    <a:gd name="connsiteX11" fmla="*/ 988667 w 1010552"/>
                    <a:gd name="connsiteY11" fmla="*/ 201919 h 375179"/>
                    <a:gd name="connsiteX12" fmla="*/ 979547 w 1010552"/>
                    <a:gd name="connsiteY12" fmla="*/ 203222 h 375179"/>
                    <a:gd name="connsiteX13" fmla="*/ 967823 w 1010552"/>
                    <a:gd name="connsiteY13" fmla="*/ 198011 h 375179"/>
                    <a:gd name="connsiteX14" fmla="*/ 961310 w 1010552"/>
                    <a:gd name="connsiteY14" fmla="*/ 190195 h 375179"/>
                    <a:gd name="connsiteX15" fmla="*/ 960007 w 1010552"/>
                    <a:gd name="connsiteY15" fmla="*/ 168049 h 375179"/>
                    <a:gd name="connsiteX16" fmla="*/ 948282 w 1010552"/>
                    <a:gd name="connsiteY16" fmla="*/ 165444 h 375179"/>
                    <a:gd name="connsiteX17" fmla="*/ 937861 w 1010552"/>
                    <a:gd name="connsiteY17" fmla="*/ 148508 h 375179"/>
                    <a:gd name="connsiteX18" fmla="*/ 926137 w 1010552"/>
                    <a:gd name="connsiteY18" fmla="*/ 134179 h 375179"/>
                    <a:gd name="connsiteX19" fmla="*/ 914413 w 1010552"/>
                    <a:gd name="connsiteY19" fmla="*/ 126363 h 375179"/>
                    <a:gd name="connsiteX20" fmla="*/ 907899 w 1010552"/>
                    <a:gd name="connsiteY20" fmla="*/ 135481 h 375179"/>
                    <a:gd name="connsiteX21" fmla="*/ 906596 w 1010552"/>
                    <a:gd name="connsiteY21" fmla="*/ 160233 h 375179"/>
                    <a:gd name="connsiteX22" fmla="*/ 871423 w 1010552"/>
                    <a:gd name="connsiteY22" fmla="*/ 182379 h 375179"/>
                    <a:gd name="connsiteX23" fmla="*/ 837553 w 1010552"/>
                    <a:gd name="connsiteY23" fmla="*/ 184984 h 375179"/>
                    <a:gd name="connsiteX24" fmla="*/ 829737 w 1010552"/>
                    <a:gd name="connsiteY24" fmla="*/ 191498 h 375179"/>
                    <a:gd name="connsiteX25" fmla="*/ 828434 w 1010552"/>
                    <a:gd name="connsiteY25" fmla="*/ 220157 h 375179"/>
                    <a:gd name="connsiteX26" fmla="*/ 838855 w 1010552"/>
                    <a:gd name="connsiteY26" fmla="*/ 230579 h 375179"/>
                    <a:gd name="connsiteX27" fmla="*/ 838855 w 1010552"/>
                    <a:gd name="connsiteY27" fmla="*/ 257936 h 375179"/>
                    <a:gd name="connsiteX28" fmla="*/ 820618 w 1010552"/>
                    <a:gd name="connsiteY28" fmla="*/ 255330 h 375179"/>
                    <a:gd name="connsiteX29" fmla="*/ 807590 w 1010552"/>
                    <a:gd name="connsiteY29" fmla="*/ 259238 h 375179"/>
                    <a:gd name="connsiteX30" fmla="*/ 801077 w 1010552"/>
                    <a:gd name="connsiteY30" fmla="*/ 267055 h 375179"/>
                    <a:gd name="connsiteX31" fmla="*/ 804986 w 1010552"/>
                    <a:gd name="connsiteY31" fmla="*/ 290503 h 375179"/>
                    <a:gd name="connsiteX32" fmla="*/ 802380 w 1010552"/>
                    <a:gd name="connsiteY32" fmla="*/ 303530 h 375179"/>
                    <a:gd name="connsiteX33" fmla="*/ 794564 w 1010552"/>
                    <a:gd name="connsiteY33" fmla="*/ 306136 h 375179"/>
                    <a:gd name="connsiteX34" fmla="*/ 771115 w 1010552"/>
                    <a:gd name="connsiteY34" fmla="*/ 304833 h 375179"/>
                    <a:gd name="connsiteX35" fmla="*/ 761996 w 1010552"/>
                    <a:gd name="connsiteY35" fmla="*/ 315255 h 375179"/>
                    <a:gd name="connsiteX36" fmla="*/ 741153 w 1010552"/>
                    <a:gd name="connsiteY36" fmla="*/ 315255 h 375179"/>
                    <a:gd name="connsiteX37" fmla="*/ 745061 w 1010552"/>
                    <a:gd name="connsiteY37" fmla="*/ 338703 h 375179"/>
                    <a:gd name="connsiteX38" fmla="*/ 734639 w 1010552"/>
                    <a:gd name="connsiteY38" fmla="*/ 354336 h 375179"/>
                    <a:gd name="connsiteX39" fmla="*/ 726824 w 1010552"/>
                    <a:gd name="connsiteY39" fmla="*/ 355638 h 375179"/>
                    <a:gd name="connsiteX40" fmla="*/ 720310 w 1010552"/>
                    <a:gd name="connsiteY40" fmla="*/ 367363 h 375179"/>
                    <a:gd name="connsiteX41" fmla="*/ 711191 w 1010552"/>
                    <a:gd name="connsiteY41" fmla="*/ 367363 h 375179"/>
                    <a:gd name="connsiteX42" fmla="*/ 685137 w 1010552"/>
                    <a:gd name="connsiteY42" fmla="*/ 358244 h 375179"/>
                    <a:gd name="connsiteX43" fmla="*/ 677320 w 1010552"/>
                    <a:gd name="connsiteY43" fmla="*/ 359547 h 375179"/>
                    <a:gd name="connsiteX44" fmla="*/ 669505 w 1010552"/>
                    <a:gd name="connsiteY44" fmla="*/ 375179 h 375179"/>
                    <a:gd name="connsiteX45" fmla="*/ 657780 w 1010552"/>
                    <a:gd name="connsiteY45" fmla="*/ 375179 h 375179"/>
                    <a:gd name="connsiteX46" fmla="*/ 653872 w 1010552"/>
                    <a:gd name="connsiteY46" fmla="*/ 351730 h 375179"/>
                    <a:gd name="connsiteX47" fmla="*/ 643451 w 1010552"/>
                    <a:gd name="connsiteY47" fmla="*/ 347822 h 375179"/>
                    <a:gd name="connsiteX48" fmla="*/ 643451 w 1010552"/>
                    <a:gd name="connsiteY48" fmla="*/ 340006 h 375179"/>
                    <a:gd name="connsiteX49" fmla="*/ 656477 w 1010552"/>
                    <a:gd name="connsiteY49" fmla="*/ 333493 h 375179"/>
                    <a:gd name="connsiteX50" fmla="*/ 657780 w 1010552"/>
                    <a:gd name="connsiteY50" fmla="*/ 320465 h 375179"/>
                    <a:gd name="connsiteX51" fmla="*/ 652569 w 1010552"/>
                    <a:gd name="connsiteY51" fmla="*/ 307438 h 375179"/>
                    <a:gd name="connsiteX52" fmla="*/ 657780 w 1010552"/>
                    <a:gd name="connsiteY52" fmla="*/ 287898 h 375179"/>
                    <a:gd name="connsiteX53" fmla="*/ 649964 w 1010552"/>
                    <a:gd name="connsiteY53" fmla="*/ 273568 h 375179"/>
                    <a:gd name="connsiteX54" fmla="*/ 636937 w 1010552"/>
                    <a:gd name="connsiteY54" fmla="*/ 276174 h 375179"/>
                    <a:gd name="connsiteX55" fmla="*/ 610883 w 1010552"/>
                    <a:gd name="connsiteY55" fmla="*/ 257936 h 375179"/>
                    <a:gd name="connsiteX56" fmla="*/ 610883 w 1010552"/>
                    <a:gd name="connsiteY56" fmla="*/ 242303 h 375179"/>
                    <a:gd name="connsiteX57" fmla="*/ 597855 w 1010552"/>
                    <a:gd name="connsiteY57" fmla="*/ 242303 h 375179"/>
                    <a:gd name="connsiteX58" fmla="*/ 595250 w 1010552"/>
                    <a:gd name="connsiteY58" fmla="*/ 234487 h 375179"/>
                    <a:gd name="connsiteX59" fmla="*/ 593947 w 1010552"/>
                    <a:gd name="connsiteY59" fmla="*/ 226671 h 375179"/>
                    <a:gd name="connsiteX60" fmla="*/ 588736 w 1010552"/>
                    <a:gd name="connsiteY60" fmla="*/ 178471 h 375179"/>
                    <a:gd name="connsiteX61" fmla="*/ 583525 w 1010552"/>
                    <a:gd name="connsiteY61" fmla="*/ 169352 h 375179"/>
                    <a:gd name="connsiteX62" fmla="*/ 582223 w 1010552"/>
                    <a:gd name="connsiteY62" fmla="*/ 153719 h 375179"/>
                    <a:gd name="connsiteX63" fmla="*/ 552260 w 1010552"/>
                    <a:gd name="connsiteY63" fmla="*/ 151114 h 375179"/>
                    <a:gd name="connsiteX64" fmla="*/ 545747 w 1010552"/>
                    <a:gd name="connsiteY64" fmla="*/ 145903 h 375179"/>
                    <a:gd name="connsiteX65" fmla="*/ 467585 w 1010552"/>
                    <a:gd name="connsiteY65" fmla="*/ 173260 h 375179"/>
                    <a:gd name="connsiteX66" fmla="*/ 458466 w 1010552"/>
                    <a:gd name="connsiteY66" fmla="*/ 191498 h 375179"/>
                    <a:gd name="connsiteX67" fmla="*/ 455861 w 1010552"/>
                    <a:gd name="connsiteY67" fmla="*/ 214946 h 375179"/>
                    <a:gd name="connsiteX68" fmla="*/ 431109 w 1010552"/>
                    <a:gd name="connsiteY68" fmla="*/ 227973 h 375179"/>
                    <a:gd name="connsiteX69" fmla="*/ 421990 w 1010552"/>
                    <a:gd name="connsiteY69" fmla="*/ 231882 h 375179"/>
                    <a:gd name="connsiteX70" fmla="*/ 407661 w 1010552"/>
                    <a:gd name="connsiteY70" fmla="*/ 246211 h 375179"/>
                    <a:gd name="connsiteX71" fmla="*/ 411568 w 1010552"/>
                    <a:gd name="connsiteY71" fmla="*/ 265752 h 375179"/>
                    <a:gd name="connsiteX72" fmla="*/ 407661 w 1010552"/>
                    <a:gd name="connsiteY72" fmla="*/ 273568 h 375179"/>
                    <a:gd name="connsiteX73" fmla="*/ 411568 w 1010552"/>
                    <a:gd name="connsiteY73" fmla="*/ 285292 h 375179"/>
                    <a:gd name="connsiteX74" fmla="*/ 398542 w 1010552"/>
                    <a:gd name="connsiteY74" fmla="*/ 295714 h 375179"/>
                    <a:gd name="connsiteX75" fmla="*/ 394634 w 1010552"/>
                    <a:gd name="connsiteY75" fmla="*/ 281384 h 375179"/>
                    <a:gd name="connsiteX76" fmla="*/ 380304 w 1010552"/>
                    <a:gd name="connsiteY76" fmla="*/ 272265 h 375179"/>
                    <a:gd name="connsiteX77" fmla="*/ 373790 w 1010552"/>
                    <a:gd name="connsiteY77" fmla="*/ 277476 h 375179"/>
                    <a:gd name="connsiteX78" fmla="*/ 355553 w 1010552"/>
                    <a:gd name="connsiteY78" fmla="*/ 276174 h 375179"/>
                    <a:gd name="connsiteX79" fmla="*/ 342525 w 1010552"/>
                    <a:gd name="connsiteY79" fmla="*/ 287898 h 375179"/>
                    <a:gd name="connsiteX80" fmla="*/ 320380 w 1010552"/>
                    <a:gd name="connsiteY80" fmla="*/ 291806 h 375179"/>
                    <a:gd name="connsiteX81" fmla="*/ 302141 w 1010552"/>
                    <a:gd name="connsiteY81" fmla="*/ 289201 h 375179"/>
                    <a:gd name="connsiteX82" fmla="*/ 289115 w 1010552"/>
                    <a:gd name="connsiteY82" fmla="*/ 289201 h 375179"/>
                    <a:gd name="connsiteX83" fmla="*/ 272179 w 1010552"/>
                    <a:gd name="connsiteY83" fmla="*/ 310044 h 375179"/>
                    <a:gd name="connsiteX84" fmla="*/ 272179 w 1010552"/>
                    <a:gd name="connsiteY84" fmla="*/ 320465 h 375179"/>
                    <a:gd name="connsiteX85" fmla="*/ 263061 w 1010552"/>
                    <a:gd name="connsiteY85" fmla="*/ 323071 h 375179"/>
                    <a:gd name="connsiteX86" fmla="*/ 225282 w 1010552"/>
                    <a:gd name="connsiteY86" fmla="*/ 306136 h 375179"/>
                    <a:gd name="connsiteX87" fmla="*/ 234401 w 1010552"/>
                    <a:gd name="connsiteY87" fmla="*/ 291806 h 375179"/>
                    <a:gd name="connsiteX88" fmla="*/ 233098 w 1010552"/>
                    <a:gd name="connsiteY88" fmla="*/ 283990 h 375179"/>
                    <a:gd name="connsiteX89" fmla="*/ 240915 w 1010552"/>
                    <a:gd name="connsiteY89" fmla="*/ 269660 h 375179"/>
                    <a:gd name="connsiteX90" fmla="*/ 239611 w 1010552"/>
                    <a:gd name="connsiteY90" fmla="*/ 255330 h 375179"/>
                    <a:gd name="connsiteX91" fmla="*/ 233098 w 1010552"/>
                    <a:gd name="connsiteY91" fmla="*/ 255330 h 375179"/>
                    <a:gd name="connsiteX92" fmla="*/ 227888 w 1010552"/>
                    <a:gd name="connsiteY92" fmla="*/ 247514 h 375179"/>
                    <a:gd name="connsiteX93" fmla="*/ 221374 w 1010552"/>
                    <a:gd name="connsiteY93" fmla="*/ 247514 h 375179"/>
                    <a:gd name="connsiteX94" fmla="*/ 220071 w 1010552"/>
                    <a:gd name="connsiteY94" fmla="*/ 239698 h 375179"/>
                    <a:gd name="connsiteX95" fmla="*/ 208347 w 1010552"/>
                    <a:gd name="connsiteY95" fmla="*/ 238395 h 375179"/>
                    <a:gd name="connsiteX96" fmla="*/ 199228 w 1010552"/>
                    <a:gd name="connsiteY96" fmla="*/ 246211 h 375179"/>
                    <a:gd name="connsiteX97" fmla="*/ 167963 w 1010552"/>
                    <a:gd name="connsiteY97" fmla="*/ 233184 h 375179"/>
                    <a:gd name="connsiteX98" fmla="*/ 154936 w 1010552"/>
                    <a:gd name="connsiteY98" fmla="*/ 242303 h 375179"/>
                    <a:gd name="connsiteX99" fmla="*/ 140606 w 1010552"/>
                    <a:gd name="connsiteY99" fmla="*/ 238395 h 375179"/>
                    <a:gd name="connsiteX100" fmla="*/ 136698 w 1010552"/>
                    <a:gd name="connsiteY100" fmla="*/ 257936 h 375179"/>
                    <a:gd name="connsiteX101" fmla="*/ 143212 w 1010552"/>
                    <a:gd name="connsiteY101" fmla="*/ 267055 h 375179"/>
                    <a:gd name="connsiteX102" fmla="*/ 143212 w 1010552"/>
                    <a:gd name="connsiteY102" fmla="*/ 278779 h 375179"/>
                    <a:gd name="connsiteX103" fmla="*/ 132791 w 1010552"/>
                    <a:gd name="connsiteY103" fmla="*/ 291806 h 375179"/>
                    <a:gd name="connsiteX104" fmla="*/ 104130 w 1010552"/>
                    <a:gd name="connsiteY104" fmla="*/ 330887 h 375179"/>
                    <a:gd name="connsiteX105" fmla="*/ 96315 w 1010552"/>
                    <a:gd name="connsiteY105" fmla="*/ 338703 h 375179"/>
                    <a:gd name="connsiteX106" fmla="*/ 93709 w 1010552"/>
                    <a:gd name="connsiteY106" fmla="*/ 345217 h 375179"/>
                    <a:gd name="connsiteX107" fmla="*/ 76774 w 1010552"/>
                    <a:gd name="connsiteY107" fmla="*/ 354336 h 375179"/>
                    <a:gd name="connsiteX108" fmla="*/ 66352 w 1010552"/>
                    <a:gd name="connsiteY108" fmla="*/ 343914 h 375179"/>
                    <a:gd name="connsiteX109" fmla="*/ 74168 w 1010552"/>
                    <a:gd name="connsiteY109" fmla="*/ 329584 h 375179"/>
                    <a:gd name="connsiteX110" fmla="*/ 57233 w 1010552"/>
                    <a:gd name="connsiteY110" fmla="*/ 306136 h 375179"/>
                    <a:gd name="connsiteX111" fmla="*/ 57233 w 1010552"/>
                    <a:gd name="connsiteY111" fmla="*/ 267055 h 375179"/>
                    <a:gd name="connsiteX112" fmla="*/ 42904 w 1010552"/>
                    <a:gd name="connsiteY112" fmla="*/ 256633 h 375179"/>
                    <a:gd name="connsiteX113" fmla="*/ 38996 w 1010552"/>
                    <a:gd name="connsiteY113" fmla="*/ 244909 h 375179"/>
                    <a:gd name="connsiteX114" fmla="*/ 49418 w 1010552"/>
                    <a:gd name="connsiteY114" fmla="*/ 241001 h 375179"/>
                    <a:gd name="connsiteX115" fmla="*/ 49418 w 1010552"/>
                    <a:gd name="connsiteY115" fmla="*/ 226671 h 375179"/>
                    <a:gd name="connsiteX116" fmla="*/ 41601 w 1010552"/>
                    <a:gd name="connsiteY116" fmla="*/ 213644 h 375179"/>
                    <a:gd name="connsiteX117" fmla="*/ 15546 w 1010552"/>
                    <a:gd name="connsiteY117" fmla="*/ 208433 h 375179"/>
                    <a:gd name="connsiteX118" fmla="*/ 0 w 1010552"/>
                    <a:gd name="connsiteY118" fmla="*/ 187334 h 375179"/>
                    <a:gd name="connsiteX119" fmla="*/ 891 w 1010552"/>
                    <a:gd name="connsiteY119" fmla="*/ 187590 h 375179"/>
                    <a:gd name="connsiteX120" fmla="*/ 110318 w 1010552"/>
                    <a:gd name="connsiteY120" fmla="*/ 145578 h 375179"/>
                    <a:gd name="connsiteX121" fmla="*/ 123020 w 1010552"/>
                    <a:gd name="connsiteY121" fmla="*/ 130922 h 375179"/>
                    <a:gd name="connsiteX122" fmla="*/ 150377 w 1010552"/>
                    <a:gd name="connsiteY122" fmla="*/ 131899 h 375179"/>
                    <a:gd name="connsiteX123" fmla="*/ 185549 w 1010552"/>
                    <a:gd name="connsiteY123" fmla="*/ 112359 h 375179"/>
                    <a:gd name="connsiteX124" fmla="*/ 190435 w 1010552"/>
                    <a:gd name="connsiteY124" fmla="*/ 105519 h 375179"/>
                    <a:gd name="connsiteX125" fmla="*/ 198252 w 1010552"/>
                    <a:gd name="connsiteY125" fmla="*/ 101611 h 375179"/>
                    <a:gd name="connsiteX126" fmla="*/ 222677 w 1010552"/>
                    <a:gd name="connsiteY126" fmla="*/ 79139 h 375179"/>
                    <a:gd name="connsiteX127" fmla="*/ 242218 w 1010552"/>
                    <a:gd name="connsiteY127" fmla="*/ 78162 h 375179"/>
                    <a:gd name="connsiteX128" fmla="*/ 282275 w 1010552"/>
                    <a:gd name="connsiteY128" fmla="*/ 36151 h 375179"/>
                    <a:gd name="connsiteX129" fmla="*/ 302793 w 1010552"/>
                    <a:gd name="connsiteY129" fmla="*/ 37127 h 375179"/>
                    <a:gd name="connsiteX130" fmla="*/ 311586 w 1010552"/>
                    <a:gd name="connsiteY130" fmla="*/ 44943 h 375179"/>
                    <a:gd name="connsiteX131" fmla="*/ 348714 w 1010552"/>
                    <a:gd name="connsiteY131" fmla="*/ 37127 h 375179"/>
                    <a:gd name="connsiteX132" fmla="*/ 358484 w 1010552"/>
                    <a:gd name="connsiteY132" fmla="*/ 36151 h 375179"/>
                    <a:gd name="connsiteX133" fmla="*/ 372162 w 1010552"/>
                    <a:gd name="connsiteY133" fmla="*/ 34196 h 375179"/>
                    <a:gd name="connsiteX134" fmla="*/ 381932 w 1010552"/>
                    <a:gd name="connsiteY134" fmla="*/ 17587 h 375179"/>
                    <a:gd name="connsiteX135" fmla="*/ 403427 w 1010552"/>
                    <a:gd name="connsiteY135" fmla="*/ 10748 h 375179"/>
                    <a:gd name="connsiteX136" fmla="*/ 415326 w 1010552"/>
                    <a:gd name="connsiteY136" fmla="*/ 0 h 375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</a:cxnLst>
                  <a:rect l="l" t="t" r="r" b="b"/>
                  <a:pathLst>
                    <a:path w="1010552" h="375179">
                      <a:moveTo>
                        <a:pt x="963394" y="0"/>
                      </a:moveTo>
                      <a:lnTo>
                        <a:pt x="969908" y="19541"/>
                      </a:lnTo>
                      <a:lnTo>
                        <a:pt x="987103" y="11725"/>
                      </a:lnTo>
                      <a:lnTo>
                        <a:pt x="1004299" y="35173"/>
                      </a:lnTo>
                      <a:lnTo>
                        <a:pt x="999609" y="91450"/>
                      </a:lnTo>
                      <a:lnTo>
                        <a:pt x="1010552" y="132094"/>
                      </a:lnTo>
                      <a:lnTo>
                        <a:pt x="1010552" y="146164"/>
                      </a:lnTo>
                      <a:lnTo>
                        <a:pt x="1007426" y="160233"/>
                      </a:lnTo>
                      <a:lnTo>
                        <a:pt x="1008989" y="180555"/>
                      </a:lnTo>
                      <a:lnTo>
                        <a:pt x="1007426" y="200877"/>
                      </a:lnTo>
                      <a:lnTo>
                        <a:pt x="1005087" y="204218"/>
                      </a:lnTo>
                      <a:lnTo>
                        <a:pt x="988667" y="201919"/>
                      </a:lnTo>
                      <a:lnTo>
                        <a:pt x="979547" y="203222"/>
                      </a:lnTo>
                      <a:lnTo>
                        <a:pt x="967823" y="198011"/>
                      </a:lnTo>
                      <a:lnTo>
                        <a:pt x="961310" y="190195"/>
                      </a:lnTo>
                      <a:cubicBezTo>
                        <a:pt x="960876" y="182813"/>
                        <a:pt x="960441" y="175431"/>
                        <a:pt x="960007" y="168049"/>
                      </a:cubicBezTo>
                      <a:lnTo>
                        <a:pt x="948282" y="165444"/>
                      </a:lnTo>
                      <a:lnTo>
                        <a:pt x="937861" y="148508"/>
                      </a:lnTo>
                      <a:lnTo>
                        <a:pt x="926137" y="134179"/>
                      </a:lnTo>
                      <a:lnTo>
                        <a:pt x="914413" y="126363"/>
                      </a:lnTo>
                      <a:lnTo>
                        <a:pt x="907899" y="135481"/>
                      </a:lnTo>
                      <a:cubicBezTo>
                        <a:pt x="907465" y="143732"/>
                        <a:pt x="907030" y="151982"/>
                        <a:pt x="906596" y="160233"/>
                      </a:cubicBezTo>
                      <a:lnTo>
                        <a:pt x="871423" y="182379"/>
                      </a:lnTo>
                      <a:lnTo>
                        <a:pt x="837553" y="184984"/>
                      </a:lnTo>
                      <a:lnTo>
                        <a:pt x="829737" y="191498"/>
                      </a:lnTo>
                      <a:cubicBezTo>
                        <a:pt x="829303" y="201051"/>
                        <a:pt x="828868" y="210604"/>
                        <a:pt x="828434" y="220157"/>
                      </a:cubicBezTo>
                      <a:lnTo>
                        <a:pt x="838855" y="230579"/>
                      </a:lnTo>
                      <a:lnTo>
                        <a:pt x="838855" y="257936"/>
                      </a:lnTo>
                      <a:lnTo>
                        <a:pt x="820618" y="255330"/>
                      </a:lnTo>
                      <a:lnTo>
                        <a:pt x="807590" y="259238"/>
                      </a:lnTo>
                      <a:lnTo>
                        <a:pt x="801077" y="267055"/>
                      </a:lnTo>
                      <a:lnTo>
                        <a:pt x="804986" y="290503"/>
                      </a:lnTo>
                      <a:lnTo>
                        <a:pt x="802380" y="303530"/>
                      </a:lnTo>
                      <a:lnTo>
                        <a:pt x="794564" y="306136"/>
                      </a:lnTo>
                      <a:lnTo>
                        <a:pt x="771115" y="304833"/>
                      </a:lnTo>
                      <a:lnTo>
                        <a:pt x="761996" y="315255"/>
                      </a:lnTo>
                      <a:lnTo>
                        <a:pt x="741153" y="315255"/>
                      </a:lnTo>
                      <a:lnTo>
                        <a:pt x="745061" y="338703"/>
                      </a:lnTo>
                      <a:lnTo>
                        <a:pt x="734639" y="354336"/>
                      </a:lnTo>
                      <a:lnTo>
                        <a:pt x="726824" y="355638"/>
                      </a:lnTo>
                      <a:lnTo>
                        <a:pt x="720310" y="367363"/>
                      </a:lnTo>
                      <a:lnTo>
                        <a:pt x="711191" y="367363"/>
                      </a:lnTo>
                      <a:lnTo>
                        <a:pt x="685137" y="358244"/>
                      </a:lnTo>
                      <a:lnTo>
                        <a:pt x="677320" y="359547"/>
                      </a:lnTo>
                      <a:lnTo>
                        <a:pt x="669505" y="375179"/>
                      </a:lnTo>
                      <a:lnTo>
                        <a:pt x="657780" y="375179"/>
                      </a:lnTo>
                      <a:lnTo>
                        <a:pt x="653872" y="351730"/>
                      </a:lnTo>
                      <a:lnTo>
                        <a:pt x="643451" y="347822"/>
                      </a:lnTo>
                      <a:lnTo>
                        <a:pt x="643451" y="340006"/>
                      </a:lnTo>
                      <a:lnTo>
                        <a:pt x="656477" y="333493"/>
                      </a:lnTo>
                      <a:lnTo>
                        <a:pt x="657780" y="320465"/>
                      </a:lnTo>
                      <a:lnTo>
                        <a:pt x="652569" y="307438"/>
                      </a:lnTo>
                      <a:lnTo>
                        <a:pt x="657780" y="287898"/>
                      </a:lnTo>
                      <a:lnTo>
                        <a:pt x="649964" y="273568"/>
                      </a:lnTo>
                      <a:lnTo>
                        <a:pt x="636937" y="276174"/>
                      </a:lnTo>
                      <a:lnTo>
                        <a:pt x="610883" y="257936"/>
                      </a:lnTo>
                      <a:lnTo>
                        <a:pt x="610883" y="242303"/>
                      </a:lnTo>
                      <a:lnTo>
                        <a:pt x="597855" y="242303"/>
                      </a:lnTo>
                      <a:lnTo>
                        <a:pt x="595250" y="234487"/>
                      </a:lnTo>
                      <a:lnTo>
                        <a:pt x="593947" y="226671"/>
                      </a:lnTo>
                      <a:lnTo>
                        <a:pt x="588736" y="178471"/>
                      </a:lnTo>
                      <a:lnTo>
                        <a:pt x="583525" y="169352"/>
                      </a:lnTo>
                      <a:lnTo>
                        <a:pt x="582223" y="153719"/>
                      </a:lnTo>
                      <a:lnTo>
                        <a:pt x="552260" y="151114"/>
                      </a:lnTo>
                      <a:lnTo>
                        <a:pt x="545747" y="145903"/>
                      </a:lnTo>
                      <a:lnTo>
                        <a:pt x="467585" y="173260"/>
                      </a:lnTo>
                      <a:lnTo>
                        <a:pt x="458466" y="191498"/>
                      </a:lnTo>
                      <a:lnTo>
                        <a:pt x="455861" y="214946"/>
                      </a:lnTo>
                      <a:lnTo>
                        <a:pt x="431109" y="227973"/>
                      </a:lnTo>
                      <a:lnTo>
                        <a:pt x="421990" y="231882"/>
                      </a:lnTo>
                      <a:lnTo>
                        <a:pt x="407661" y="246211"/>
                      </a:lnTo>
                      <a:lnTo>
                        <a:pt x="411568" y="265752"/>
                      </a:lnTo>
                      <a:lnTo>
                        <a:pt x="407661" y="273568"/>
                      </a:lnTo>
                      <a:lnTo>
                        <a:pt x="411568" y="285292"/>
                      </a:lnTo>
                      <a:lnTo>
                        <a:pt x="398542" y="295714"/>
                      </a:lnTo>
                      <a:lnTo>
                        <a:pt x="394634" y="281384"/>
                      </a:lnTo>
                      <a:lnTo>
                        <a:pt x="380304" y="272265"/>
                      </a:lnTo>
                      <a:lnTo>
                        <a:pt x="373790" y="277476"/>
                      </a:lnTo>
                      <a:lnTo>
                        <a:pt x="355553" y="276174"/>
                      </a:lnTo>
                      <a:lnTo>
                        <a:pt x="342525" y="287898"/>
                      </a:lnTo>
                      <a:lnTo>
                        <a:pt x="320380" y="291806"/>
                      </a:lnTo>
                      <a:lnTo>
                        <a:pt x="302141" y="289201"/>
                      </a:lnTo>
                      <a:lnTo>
                        <a:pt x="289115" y="289201"/>
                      </a:lnTo>
                      <a:lnTo>
                        <a:pt x="272179" y="310044"/>
                      </a:lnTo>
                      <a:lnTo>
                        <a:pt x="272179" y="320465"/>
                      </a:lnTo>
                      <a:lnTo>
                        <a:pt x="263061" y="323071"/>
                      </a:lnTo>
                      <a:lnTo>
                        <a:pt x="225282" y="306136"/>
                      </a:lnTo>
                      <a:lnTo>
                        <a:pt x="234401" y="291806"/>
                      </a:lnTo>
                      <a:lnTo>
                        <a:pt x="233098" y="283990"/>
                      </a:lnTo>
                      <a:lnTo>
                        <a:pt x="240915" y="269660"/>
                      </a:lnTo>
                      <a:lnTo>
                        <a:pt x="239611" y="255330"/>
                      </a:lnTo>
                      <a:lnTo>
                        <a:pt x="233098" y="255330"/>
                      </a:lnTo>
                      <a:lnTo>
                        <a:pt x="227888" y="247514"/>
                      </a:lnTo>
                      <a:lnTo>
                        <a:pt x="221374" y="247514"/>
                      </a:lnTo>
                      <a:lnTo>
                        <a:pt x="220071" y="239698"/>
                      </a:lnTo>
                      <a:lnTo>
                        <a:pt x="208347" y="238395"/>
                      </a:lnTo>
                      <a:lnTo>
                        <a:pt x="199228" y="246211"/>
                      </a:lnTo>
                      <a:lnTo>
                        <a:pt x="167963" y="233184"/>
                      </a:lnTo>
                      <a:lnTo>
                        <a:pt x="154936" y="242303"/>
                      </a:lnTo>
                      <a:lnTo>
                        <a:pt x="140606" y="238395"/>
                      </a:lnTo>
                      <a:lnTo>
                        <a:pt x="136698" y="257936"/>
                      </a:lnTo>
                      <a:lnTo>
                        <a:pt x="143212" y="267055"/>
                      </a:lnTo>
                      <a:lnTo>
                        <a:pt x="143212" y="278779"/>
                      </a:lnTo>
                      <a:lnTo>
                        <a:pt x="132791" y="291806"/>
                      </a:lnTo>
                      <a:lnTo>
                        <a:pt x="104130" y="330887"/>
                      </a:lnTo>
                      <a:lnTo>
                        <a:pt x="96315" y="338703"/>
                      </a:lnTo>
                      <a:lnTo>
                        <a:pt x="93709" y="345217"/>
                      </a:lnTo>
                      <a:lnTo>
                        <a:pt x="76774" y="354336"/>
                      </a:lnTo>
                      <a:lnTo>
                        <a:pt x="66352" y="343914"/>
                      </a:lnTo>
                      <a:lnTo>
                        <a:pt x="74168" y="329584"/>
                      </a:lnTo>
                      <a:lnTo>
                        <a:pt x="57233" y="306136"/>
                      </a:lnTo>
                      <a:lnTo>
                        <a:pt x="57233" y="267055"/>
                      </a:lnTo>
                      <a:lnTo>
                        <a:pt x="42904" y="256633"/>
                      </a:lnTo>
                      <a:lnTo>
                        <a:pt x="38996" y="244909"/>
                      </a:lnTo>
                      <a:lnTo>
                        <a:pt x="49418" y="241001"/>
                      </a:lnTo>
                      <a:lnTo>
                        <a:pt x="49418" y="226671"/>
                      </a:lnTo>
                      <a:lnTo>
                        <a:pt x="41601" y="213644"/>
                      </a:lnTo>
                      <a:lnTo>
                        <a:pt x="15546" y="208433"/>
                      </a:lnTo>
                      <a:lnTo>
                        <a:pt x="0" y="187334"/>
                      </a:lnTo>
                      <a:lnTo>
                        <a:pt x="891" y="187590"/>
                      </a:lnTo>
                      <a:lnTo>
                        <a:pt x="110318" y="145578"/>
                      </a:lnTo>
                      <a:lnTo>
                        <a:pt x="123020" y="130922"/>
                      </a:lnTo>
                      <a:lnTo>
                        <a:pt x="150377" y="131899"/>
                      </a:lnTo>
                      <a:lnTo>
                        <a:pt x="185549" y="112359"/>
                      </a:lnTo>
                      <a:lnTo>
                        <a:pt x="190435" y="105519"/>
                      </a:lnTo>
                      <a:lnTo>
                        <a:pt x="198252" y="101611"/>
                      </a:lnTo>
                      <a:lnTo>
                        <a:pt x="222677" y="79139"/>
                      </a:lnTo>
                      <a:lnTo>
                        <a:pt x="242218" y="78162"/>
                      </a:lnTo>
                      <a:lnTo>
                        <a:pt x="282275" y="36151"/>
                      </a:lnTo>
                      <a:lnTo>
                        <a:pt x="302793" y="37127"/>
                      </a:lnTo>
                      <a:lnTo>
                        <a:pt x="311586" y="44943"/>
                      </a:lnTo>
                      <a:lnTo>
                        <a:pt x="348714" y="37127"/>
                      </a:lnTo>
                      <a:lnTo>
                        <a:pt x="358484" y="36151"/>
                      </a:lnTo>
                      <a:lnTo>
                        <a:pt x="372162" y="34196"/>
                      </a:lnTo>
                      <a:lnTo>
                        <a:pt x="381932" y="17587"/>
                      </a:lnTo>
                      <a:lnTo>
                        <a:pt x="403427" y="10748"/>
                      </a:lnTo>
                      <a:lnTo>
                        <a:pt x="415326" y="0"/>
                      </a:lnTo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FB386E60-712C-E7E2-4932-1D4CAFB2AE56}"/>
                    </a:ext>
                  </a:extLst>
                </p:cNvPr>
                <p:cNvSpPr/>
                <p:nvPr/>
              </p:nvSpPr>
              <p:spPr>
                <a:xfrm>
                  <a:off x="3322265" y="1612903"/>
                  <a:ext cx="65582" cy="114946"/>
                </a:xfrm>
                <a:custGeom>
                  <a:avLst/>
                  <a:gdLst>
                    <a:gd name="connsiteX0" fmla="*/ 65582 w 65582"/>
                    <a:gd name="connsiteY0" fmla="*/ 0 h 114946"/>
                    <a:gd name="connsiteX1" fmla="*/ 65582 w 65582"/>
                    <a:gd name="connsiteY1" fmla="*/ 100896 h 114946"/>
                    <a:gd name="connsiteX2" fmla="*/ 59403 w 65582"/>
                    <a:gd name="connsiteY2" fmla="*/ 102440 h 114946"/>
                    <a:gd name="connsiteX3" fmla="*/ 59403 w 65582"/>
                    <a:gd name="connsiteY3" fmla="*/ 114946 h 114946"/>
                    <a:gd name="connsiteX4" fmla="*/ 28139 w 65582"/>
                    <a:gd name="connsiteY4" fmla="*/ 105567 h 114946"/>
                    <a:gd name="connsiteX5" fmla="*/ 28139 w 65582"/>
                    <a:gd name="connsiteY5" fmla="*/ 89934 h 114946"/>
                    <a:gd name="connsiteX6" fmla="*/ 14069 w 65582"/>
                    <a:gd name="connsiteY6" fmla="*/ 61796 h 114946"/>
                    <a:gd name="connsiteX7" fmla="*/ 0 w 65582"/>
                    <a:gd name="connsiteY7" fmla="*/ 24278 h 114946"/>
                    <a:gd name="connsiteX8" fmla="*/ 17196 w 65582"/>
                    <a:gd name="connsiteY8" fmla="*/ 16462 h 114946"/>
                    <a:gd name="connsiteX9" fmla="*/ 34391 w 65582"/>
                    <a:gd name="connsiteY9" fmla="*/ 16462 h 114946"/>
                    <a:gd name="connsiteX0" fmla="*/ 65582 w 481387"/>
                    <a:gd name="connsiteY0" fmla="*/ 0 h 114946"/>
                    <a:gd name="connsiteX1" fmla="*/ 481385 w 481387"/>
                    <a:gd name="connsiteY1" fmla="*/ 31747 h 114946"/>
                    <a:gd name="connsiteX2" fmla="*/ 65582 w 481387"/>
                    <a:gd name="connsiteY2" fmla="*/ 100896 h 114946"/>
                    <a:gd name="connsiteX3" fmla="*/ 59403 w 481387"/>
                    <a:gd name="connsiteY3" fmla="*/ 102440 h 114946"/>
                    <a:gd name="connsiteX4" fmla="*/ 59403 w 481387"/>
                    <a:gd name="connsiteY4" fmla="*/ 114946 h 114946"/>
                    <a:gd name="connsiteX5" fmla="*/ 28139 w 481387"/>
                    <a:gd name="connsiteY5" fmla="*/ 105567 h 114946"/>
                    <a:gd name="connsiteX6" fmla="*/ 28139 w 481387"/>
                    <a:gd name="connsiteY6" fmla="*/ 89934 h 114946"/>
                    <a:gd name="connsiteX7" fmla="*/ 14069 w 481387"/>
                    <a:gd name="connsiteY7" fmla="*/ 61796 h 114946"/>
                    <a:gd name="connsiteX8" fmla="*/ 0 w 481387"/>
                    <a:gd name="connsiteY8" fmla="*/ 24278 h 114946"/>
                    <a:gd name="connsiteX9" fmla="*/ 17196 w 481387"/>
                    <a:gd name="connsiteY9" fmla="*/ 16462 h 114946"/>
                    <a:gd name="connsiteX10" fmla="*/ 34391 w 481387"/>
                    <a:gd name="connsiteY10" fmla="*/ 16462 h 114946"/>
                    <a:gd name="connsiteX11" fmla="*/ 65582 w 481387"/>
                    <a:gd name="connsiteY11" fmla="*/ 0 h 114946"/>
                    <a:gd name="connsiteX0" fmla="*/ 481385 w 572825"/>
                    <a:gd name="connsiteY0" fmla="*/ 31747 h 123187"/>
                    <a:gd name="connsiteX1" fmla="*/ 65582 w 572825"/>
                    <a:gd name="connsiteY1" fmla="*/ 100896 h 123187"/>
                    <a:gd name="connsiteX2" fmla="*/ 59403 w 572825"/>
                    <a:gd name="connsiteY2" fmla="*/ 102440 h 123187"/>
                    <a:gd name="connsiteX3" fmla="*/ 59403 w 572825"/>
                    <a:gd name="connsiteY3" fmla="*/ 114946 h 123187"/>
                    <a:gd name="connsiteX4" fmla="*/ 28139 w 572825"/>
                    <a:gd name="connsiteY4" fmla="*/ 105567 h 123187"/>
                    <a:gd name="connsiteX5" fmla="*/ 28139 w 572825"/>
                    <a:gd name="connsiteY5" fmla="*/ 89934 h 123187"/>
                    <a:gd name="connsiteX6" fmla="*/ 14069 w 572825"/>
                    <a:gd name="connsiteY6" fmla="*/ 61796 h 123187"/>
                    <a:gd name="connsiteX7" fmla="*/ 0 w 572825"/>
                    <a:gd name="connsiteY7" fmla="*/ 24278 h 123187"/>
                    <a:gd name="connsiteX8" fmla="*/ 17196 w 572825"/>
                    <a:gd name="connsiteY8" fmla="*/ 16462 h 123187"/>
                    <a:gd name="connsiteX9" fmla="*/ 34391 w 572825"/>
                    <a:gd name="connsiteY9" fmla="*/ 16462 h 123187"/>
                    <a:gd name="connsiteX10" fmla="*/ 65582 w 572825"/>
                    <a:gd name="connsiteY10" fmla="*/ 0 h 123187"/>
                    <a:gd name="connsiteX11" fmla="*/ 572825 w 572825"/>
                    <a:gd name="connsiteY11" fmla="*/ 123187 h 123187"/>
                    <a:gd name="connsiteX0" fmla="*/ 65582 w 572825"/>
                    <a:gd name="connsiteY0" fmla="*/ 100896 h 123187"/>
                    <a:gd name="connsiteX1" fmla="*/ 59403 w 572825"/>
                    <a:gd name="connsiteY1" fmla="*/ 102440 h 123187"/>
                    <a:gd name="connsiteX2" fmla="*/ 59403 w 572825"/>
                    <a:gd name="connsiteY2" fmla="*/ 114946 h 123187"/>
                    <a:gd name="connsiteX3" fmla="*/ 28139 w 572825"/>
                    <a:gd name="connsiteY3" fmla="*/ 105567 h 123187"/>
                    <a:gd name="connsiteX4" fmla="*/ 28139 w 572825"/>
                    <a:gd name="connsiteY4" fmla="*/ 89934 h 123187"/>
                    <a:gd name="connsiteX5" fmla="*/ 14069 w 572825"/>
                    <a:gd name="connsiteY5" fmla="*/ 61796 h 123187"/>
                    <a:gd name="connsiteX6" fmla="*/ 0 w 572825"/>
                    <a:gd name="connsiteY6" fmla="*/ 24278 h 123187"/>
                    <a:gd name="connsiteX7" fmla="*/ 17196 w 572825"/>
                    <a:gd name="connsiteY7" fmla="*/ 16462 h 123187"/>
                    <a:gd name="connsiteX8" fmla="*/ 34391 w 572825"/>
                    <a:gd name="connsiteY8" fmla="*/ 16462 h 123187"/>
                    <a:gd name="connsiteX9" fmla="*/ 65582 w 572825"/>
                    <a:gd name="connsiteY9" fmla="*/ 0 h 123187"/>
                    <a:gd name="connsiteX10" fmla="*/ 572825 w 572825"/>
                    <a:gd name="connsiteY10" fmla="*/ 123187 h 123187"/>
                    <a:gd name="connsiteX0" fmla="*/ 65582 w 65582"/>
                    <a:gd name="connsiteY0" fmla="*/ 100896 h 114946"/>
                    <a:gd name="connsiteX1" fmla="*/ 59403 w 65582"/>
                    <a:gd name="connsiteY1" fmla="*/ 102440 h 114946"/>
                    <a:gd name="connsiteX2" fmla="*/ 59403 w 65582"/>
                    <a:gd name="connsiteY2" fmla="*/ 114946 h 114946"/>
                    <a:gd name="connsiteX3" fmla="*/ 28139 w 65582"/>
                    <a:gd name="connsiteY3" fmla="*/ 105567 h 114946"/>
                    <a:gd name="connsiteX4" fmla="*/ 28139 w 65582"/>
                    <a:gd name="connsiteY4" fmla="*/ 89934 h 114946"/>
                    <a:gd name="connsiteX5" fmla="*/ 14069 w 65582"/>
                    <a:gd name="connsiteY5" fmla="*/ 61796 h 114946"/>
                    <a:gd name="connsiteX6" fmla="*/ 0 w 65582"/>
                    <a:gd name="connsiteY6" fmla="*/ 24278 h 114946"/>
                    <a:gd name="connsiteX7" fmla="*/ 17196 w 65582"/>
                    <a:gd name="connsiteY7" fmla="*/ 16462 h 114946"/>
                    <a:gd name="connsiteX8" fmla="*/ 34391 w 65582"/>
                    <a:gd name="connsiteY8" fmla="*/ 16462 h 114946"/>
                    <a:gd name="connsiteX9" fmla="*/ 65582 w 65582"/>
                    <a:gd name="connsiteY9" fmla="*/ 0 h 114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582" h="114946">
                      <a:moveTo>
                        <a:pt x="65582" y="100896"/>
                      </a:moveTo>
                      <a:lnTo>
                        <a:pt x="59403" y="102440"/>
                      </a:lnTo>
                      <a:lnTo>
                        <a:pt x="59403" y="114946"/>
                      </a:lnTo>
                      <a:lnTo>
                        <a:pt x="28139" y="105567"/>
                      </a:lnTo>
                      <a:lnTo>
                        <a:pt x="28139" y="89934"/>
                      </a:lnTo>
                      <a:lnTo>
                        <a:pt x="14069" y="61796"/>
                      </a:lnTo>
                      <a:lnTo>
                        <a:pt x="0" y="24278"/>
                      </a:lnTo>
                      <a:lnTo>
                        <a:pt x="17196" y="16462"/>
                      </a:lnTo>
                      <a:lnTo>
                        <a:pt x="34391" y="16462"/>
                      </a:lnTo>
                      <a:lnTo>
                        <a:pt x="65582" y="0"/>
                      </a:lnTo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EA1BAEEC-BCDD-81BA-89F9-6EC873EAB255}"/>
                    </a:ext>
                  </a:extLst>
                </p:cNvPr>
                <p:cNvSpPr/>
                <p:nvPr/>
              </p:nvSpPr>
              <p:spPr>
                <a:xfrm>
                  <a:off x="1496396" y="1029282"/>
                  <a:ext cx="622171" cy="540680"/>
                </a:xfrm>
                <a:custGeom>
                  <a:avLst/>
                  <a:gdLst>
                    <a:gd name="connsiteX0" fmla="*/ 2673676 w 3032760"/>
                    <a:gd name="connsiteY0" fmla="*/ 0 h 2635532"/>
                    <a:gd name="connsiteX1" fmla="*/ 2739388 w 3032760"/>
                    <a:gd name="connsiteY1" fmla="*/ 89182 h 2635532"/>
                    <a:gd name="connsiteX2" fmla="*/ 2866388 w 3032760"/>
                    <a:gd name="connsiteY2" fmla="*/ 114582 h 2635532"/>
                    <a:gd name="connsiteX3" fmla="*/ 2904492 w 3032760"/>
                    <a:gd name="connsiteY3" fmla="*/ 178082 h 2635532"/>
                    <a:gd name="connsiteX4" fmla="*/ 2904492 w 3032760"/>
                    <a:gd name="connsiteY4" fmla="*/ 247932 h 2635532"/>
                    <a:gd name="connsiteX5" fmla="*/ 2853692 w 3032760"/>
                    <a:gd name="connsiteY5" fmla="*/ 266982 h 2635532"/>
                    <a:gd name="connsiteX6" fmla="*/ 2872740 w 3032760"/>
                    <a:gd name="connsiteY6" fmla="*/ 324132 h 2635532"/>
                    <a:gd name="connsiteX7" fmla="*/ 2942588 w 3032760"/>
                    <a:gd name="connsiteY7" fmla="*/ 374932 h 2635532"/>
                    <a:gd name="connsiteX8" fmla="*/ 2942588 w 3032760"/>
                    <a:gd name="connsiteY8" fmla="*/ 565432 h 2635532"/>
                    <a:gd name="connsiteX9" fmla="*/ 3025140 w 3032760"/>
                    <a:gd name="connsiteY9" fmla="*/ 679732 h 2635532"/>
                    <a:gd name="connsiteX10" fmla="*/ 2987040 w 3032760"/>
                    <a:gd name="connsiteY10" fmla="*/ 749582 h 2635532"/>
                    <a:gd name="connsiteX11" fmla="*/ 3018108 w 3032760"/>
                    <a:gd name="connsiteY11" fmla="*/ 780648 h 2635532"/>
                    <a:gd name="connsiteX12" fmla="*/ 3017520 w 3032760"/>
                    <a:gd name="connsiteY12" fmla="*/ 783872 h 2635532"/>
                    <a:gd name="connsiteX13" fmla="*/ 2987040 w 3032760"/>
                    <a:gd name="connsiteY13" fmla="*/ 1050572 h 2635532"/>
                    <a:gd name="connsiteX14" fmla="*/ 3032760 w 3032760"/>
                    <a:gd name="connsiteY14" fmla="*/ 1180112 h 2635532"/>
                    <a:gd name="connsiteX15" fmla="*/ 3009900 w 3032760"/>
                    <a:gd name="connsiteY15" fmla="*/ 1294412 h 2635532"/>
                    <a:gd name="connsiteX16" fmla="*/ 2971800 w 3032760"/>
                    <a:gd name="connsiteY16" fmla="*/ 1355372 h 2635532"/>
                    <a:gd name="connsiteX17" fmla="*/ 2994660 w 3032760"/>
                    <a:gd name="connsiteY17" fmla="*/ 1484912 h 2635532"/>
                    <a:gd name="connsiteX18" fmla="*/ 2910840 w 3032760"/>
                    <a:gd name="connsiteY18" fmla="*/ 1484912 h 2635532"/>
                    <a:gd name="connsiteX19" fmla="*/ 2796540 w 3032760"/>
                    <a:gd name="connsiteY19" fmla="*/ 1583972 h 2635532"/>
                    <a:gd name="connsiteX20" fmla="*/ 2781300 w 3032760"/>
                    <a:gd name="connsiteY20" fmla="*/ 1667792 h 2635532"/>
                    <a:gd name="connsiteX21" fmla="*/ 2865120 w 3032760"/>
                    <a:gd name="connsiteY21" fmla="*/ 1675412 h 2635532"/>
                    <a:gd name="connsiteX22" fmla="*/ 2834640 w 3032760"/>
                    <a:gd name="connsiteY22" fmla="*/ 1766852 h 2635532"/>
                    <a:gd name="connsiteX23" fmla="*/ 2750820 w 3032760"/>
                    <a:gd name="connsiteY23" fmla="*/ 1797332 h 2635532"/>
                    <a:gd name="connsiteX24" fmla="*/ 2727960 w 3032760"/>
                    <a:gd name="connsiteY24" fmla="*/ 1858292 h 2635532"/>
                    <a:gd name="connsiteX25" fmla="*/ 2667000 w 3032760"/>
                    <a:gd name="connsiteY25" fmla="*/ 1873532 h 2635532"/>
                    <a:gd name="connsiteX26" fmla="*/ 2667000 w 3032760"/>
                    <a:gd name="connsiteY26" fmla="*/ 1919252 h 2635532"/>
                    <a:gd name="connsiteX27" fmla="*/ 2712720 w 3032760"/>
                    <a:gd name="connsiteY27" fmla="*/ 1980212 h 2635532"/>
                    <a:gd name="connsiteX28" fmla="*/ 2621280 w 3032760"/>
                    <a:gd name="connsiteY28" fmla="*/ 2064032 h 2635532"/>
                    <a:gd name="connsiteX29" fmla="*/ 2606040 w 3032760"/>
                    <a:gd name="connsiteY29" fmla="*/ 2124992 h 2635532"/>
                    <a:gd name="connsiteX30" fmla="*/ 2552700 w 3032760"/>
                    <a:gd name="connsiteY30" fmla="*/ 2140232 h 2635532"/>
                    <a:gd name="connsiteX31" fmla="*/ 2545080 w 3032760"/>
                    <a:gd name="connsiteY31" fmla="*/ 2201192 h 2635532"/>
                    <a:gd name="connsiteX32" fmla="*/ 2499360 w 3032760"/>
                    <a:gd name="connsiteY32" fmla="*/ 2231672 h 2635532"/>
                    <a:gd name="connsiteX33" fmla="*/ 2362200 w 3032760"/>
                    <a:gd name="connsiteY33" fmla="*/ 2239292 h 2635532"/>
                    <a:gd name="connsiteX34" fmla="*/ 2225040 w 3032760"/>
                    <a:gd name="connsiteY34" fmla="*/ 2109752 h 2635532"/>
                    <a:gd name="connsiteX35" fmla="*/ 2148840 w 3032760"/>
                    <a:gd name="connsiteY35" fmla="*/ 2102132 h 2635532"/>
                    <a:gd name="connsiteX36" fmla="*/ 2080260 w 3032760"/>
                    <a:gd name="connsiteY36" fmla="*/ 2147852 h 2635532"/>
                    <a:gd name="connsiteX37" fmla="*/ 1920240 w 3032760"/>
                    <a:gd name="connsiteY37" fmla="*/ 2071652 h 2635532"/>
                    <a:gd name="connsiteX38" fmla="*/ 1905000 w 3032760"/>
                    <a:gd name="connsiteY38" fmla="*/ 1964972 h 2635532"/>
                    <a:gd name="connsiteX39" fmla="*/ 1813560 w 3032760"/>
                    <a:gd name="connsiteY39" fmla="*/ 2010692 h 2635532"/>
                    <a:gd name="connsiteX40" fmla="*/ 1821180 w 3032760"/>
                    <a:gd name="connsiteY40" fmla="*/ 2056412 h 2635532"/>
                    <a:gd name="connsiteX41" fmla="*/ 1767840 w 3032760"/>
                    <a:gd name="connsiteY41" fmla="*/ 2064032 h 2635532"/>
                    <a:gd name="connsiteX42" fmla="*/ 1638300 w 3032760"/>
                    <a:gd name="connsiteY42" fmla="*/ 2086892 h 2635532"/>
                    <a:gd name="connsiteX43" fmla="*/ 1684020 w 3032760"/>
                    <a:gd name="connsiteY43" fmla="*/ 1964972 h 2635532"/>
                    <a:gd name="connsiteX44" fmla="*/ 1638300 w 3032760"/>
                    <a:gd name="connsiteY44" fmla="*/ 1957352 h 2635532"/>
                    <a:gd name="connsiteX45" fmla="*/ 1569720 w 3032760"/>
                    <a:gd name="connsiteY45" fmla="*/ 1980212 h 2635532"/>
                    <a:gd name="connsiteX46" fmla="*/ 1531620 w 3032760"/>
                    <a:gd name="connsiteY46" fmla="*/ 1949732 h 2635532"/>
                    <a:gd name="connsiteX47" fmla="*/ 1478280 w 3032760"/>
                    <a:gd name="connsiteY47" fmla="*/ 1995452 h 2635532"/>
                    <a:gd name="connsiteX48" fmla="*/ 1432560 w 3032760"/>
                    <a:gd name="connsiteY48" fmla="*/ 1980212 h 2635532"/>
                    <a:gd name="connsiteX49" fmla="*/ 1341120 w 3032760"/>
                    <a:gd name="connsiteY49" fmla="*/ 2071652 h 2635532"/>
                    <a:gd name="connsiteX50" fmla="*/ 1264920 w 3032760"/>
                    <a:gd name="connsiteY50" fmla="*/ 2003072 h 2635532"/>
                    <a:gd name="connsiteX51" fmla="*/ 1158240 w 3032760"/>
                    <a:gd name="connsiteY51" fmla="*/ 2003072 h 2635532"/>
                    <a:gd name="connsiteX52" fmla="*/ 1013460 w 3032760"/>
                    <a:gd name="connsiteY52" fmla="*/ 2163092 h 2635532"/>
                    <a:gd name="connsiteX53" fmla="*/ 975360 w 3032760"/>
                    <a:gd name="connsiteY53" fmla="*/ 2269772 h 2635532"/>
                    <a:gd name="connsiteX54" fmla="*/ 876300 w 3032760"/>
                    <a:gd name="connsiteY54" fmla="*/ 2315492 h 2635532"/>
                    <a:gd name="connsiteX55" fmla="*/ 853440 w 3032760"/>
                    <a:gd name="connsiteY55" fmla="*/ 2475512 h 2635532"/>
                    <a:gd name="connsiteX56" fmla="*/ 769620 w 3032760"/>
                    <a:gd name="connsiteY56" fmla="*/ 2536472 h 2635532"/>
                    <a:gd name="connsiteX57" fmla="*/ 655320 w 3032760"/>
                    <a:gd name="connsiteY57" fmla="*/ 2635532 h 2635532"/>
                    <a:gd name="connsiteX58" fmla="*/ 579120 w 3032760"/>
                    <a:gd name="connsiteY58" fmla="*/ 2635532 h 2635532"/>
                    <a:gd name="connsiteX59" fmla="*/ 609600 w 3032760"/>
                    <a:gd name="connsiteY59" fmla="*/ 2513612 h 2635532"/>
                    <a:gd name="connsiteX60" fmla="*/ 518160 w 3032760"/>
                    <a:gd name="connsiteY60" fmla="*/ 2384072 h 2635532"/>
                    <a:gd name="connsiteX61" fmla="*/ 403860 w 3032760"/>
                    <a:gd name="connsiteY61" fmla="*/ 2361212 h 2635532"/>
                    <a:gd name="connsiteX62" fmla="*/ 335280 w 3032760"/>
                    <a:gd name="connsiteY62" fmla="*/ 2429792 h 2635532"/>
                    <a:gd name="connsiteX63" fmla="*/ 266700 w 3032760"/>
                    <a:gd name="connsiteY63" fmla="*/ 2391692 h 2635532"/>
                    <a:gd name="connsiteX64" fmla="*/ 205740 w 3032760"/>
                    <a:gd name="connsiteY64" fmla="*/ 2399312 h 2635532"/>
                    <a:gd name="connsiteX65" fmla="*/ 228600 w 3032760"/>
                    <a:gd name="connsiteY65" fmla="*/ 2498372 h 2635532"/>
                    <a:gd name="connsiteX66" fmla="*/ 167640 w 3032760"/>
                    <a:gd name="connsiteY66" fmla="*/ 2582192 h 2635532"/>
                    <a:gd name="connsiteX67" fmla="*/ 60960 w 3032760"/>
                    <a:gd name="connsiteY67" fmla="*/ 2566952 h 2635532"/>
                    <a:gd name="connsiteX68" fmla="*/ 45720 w 3032760"/>
                    <a:gd name="connsiteY68" fmla="*/ 2399312 h 2635532"/>
                    <a:gd name="connsiteX69" fmla="*/ 91440 w 3032760"/>
                    <a:gd name="connsiteY69" fmla="*/ 2353592 h 2635532"/>
                    <a:gd name="connsiteX70" fmla="*/ 76200 w 3032760"/>
                    <a:gd name="connsiteY70" fmla="*/ 2170712 h 2635532"/>
                    <a:gd name="connsiteX71" fmla="*/ 0 w 3032760"/>
                    <a:gd name="connsiteY71" fmla="*/ 2155472 h 2635532"/>
                    <a:gd name="connsiteX72" fmla="*/ 0 w 3032760"/>
                    <a:gd name="connsiteY72" fmla="*/ 2094512 h 2635532"/>
                    <a:gd name="connsiteX73" fmla="*/ 60960 w 3032760"/>
                    <a:gd name="connsiteY73" fmla="*/ 2033552 h 2635532"/>
                    <a:gd name="connsiteX74" fmla="*/ 83820 w 3032760"/>
                    <a:gd name="connsiteY74" fmla="*/ 1728752 h 2635532"/>
                    <a:gd name="connsiteX75" fmla="*/ 121920 w 3032760"/>
                    <a:gd name="connsiteY75" fmla="*/ 1698272 h 2635532"/>
                    <a:gd name="connsiteX76" fmla="*/ 106680 w 3032760"/>
                    <a:gd name="connsiteY76" fmla="*/ 1583972 h 2635532"/>
                    <a:gd name="connsiteX77" fmla="*/ 45720 w 3032760"/>
                    <a:gd name="connsiteY77" fmla="*/ 1523012 h 2635532"/>
                    <a:gd name="connsiteX78" fmla="*/ 38100 w 3032760"/>
                    <a:gd name="connsiteY78" fmla="*/ 1340132 h 2635532"/>
                    <a:gd name="connsiteX79" fmla="*/ 129540 w 3032760"/>
                    <a:gd name="connsiteY79" fmla="*/ 1218212 h 2635532"/>
                    <a:gd name="connsiteX80" fmla="*/ 121920 w 3032760"/>
                    <a:gd name="connsiteY80" fmla="*/ 1157252 h 2635532"/>
                    <a:gd name="connsiteX81" fmla="*/ 106680 w 3032760"/>
                    <a:gd name="connsiteY81" fmla="*/ 1065812 h 2635532"/>
                    <a:gd name="connsiteX82" fmla="*/ 76200 w 3032760"/>
                    <a:gd name="connsiteY82" fmla="*/ 997232 h 2635532"/>
                    <a:gd name="connsiteX83" fmla="*/ 76200 w 3032760"/>
                    <a:gd name="connsiteY83" fmla="*/ 943892 h 2635532"/>
                    <a:gd name="connsiteX84" fmla="*/ 236220 w 3032760"/>
                    <a:gd name="connsiteY84" fmla="*/ 867692 h 2635532"/>
                    <a:gd name="connsiteX85" fmla="*/ 251460 w 3032760"/>
                    <a:gd name="connsiteY85" fmla="*/ 768632 h 2635532"/>
                    <a:gd name="connsiteX86" fmla="*/ 228600 w 3032760"/>
                    <a:gd name="connsiteY86" fmla="*/ 700052 h 2635532"/>
                    <a:gd name="connsiteX87" fmla="*/ 259080 w 3032760"/>
                    <a:gd name="connsiteY87" fmla="*/ 471452 h 2635532"/>
                    <a:gd name="connsiteX88" fmla="*/ 342900 w 3032760"/>
                    <a:gd name="connsiteY88" fmla="*/ 364772 h 2635532"/>
                    <a:gd name="connsiteX89" fmla="*/ 358140 w 3032760"/>
                    <a:gd name="connsiteY89" fmla="*/ 242852 h 2635532"/>
                    <a:gd name="connsiteX90" fmla="*/ 457200 w 3032760"/>
                    <a:gd name="connsiteY90" fmla="*/ 159032 h 2635532"/>
                    <a:gd name="connsiteX91" fmla="*/ 457200 w 3032760"/>
                    <a:gd name="connsiteY91" fmla="*/ 113312 h 2635532"/>
                    <a:gd name="connsiteX92" fmla="*/ 548640 w 3032760"/>
                    <a:gd name="connsiteY92" fmla="*/ 67592 h 2635532"/>
                    <a:gd name="connsiteX93" fmla="*/ 609600 w 3032760"/>
                    <a:gd name="connsiteY93" fmla="*/ 113312 h 2635532"/>
                    <a:gd name="connsiteX94" fmla="*/ 662940 w 3032760"/>
                    <a:gd name="connsiteY94" fmla="*/ 37112 h 2635532"/>
                    <a:gd name="connsiteX95" fmla="*/ 861060 w 3032760"/>
                    <a:gd name="connsiteY95" fmla="*/ 37112 h 2635532"/>
                    <a:gd name="connsiteX96" fmla="*/ 777240 w 3032760"/>
                    <a:gd name="connsiteY96" fmla="*/ 143792 h 2635532"/>
                    <a:gd name="connsiteX97" fmla="*/ 784860 w 3032760"/>
                    <a:gd name="connsiteY97" fmla="*/ 258092 h 2635532"/>
                    <a:gd name="connsiteX98" fmla="*/ 655320 w 3032760"/>
                    <a:gd name="connsiteY98" fmla="*/ 387632 h 2635532"/>
                    <a:gd name="connsiteX99" fmla="*/ 685800 w 3032760"/>
                    <a:gd name="connsiteY99" fmla="*/ 448592 h 2635532"/>
                    <a:gd name="connsiteX100" fmla="*/ 693420 w 3032760"/>
                    <a:gd name="connsiteY100" fmla="*/ 509552 h 2635532"/>
                    <a:gd name="connsiteX101" fmla="*/ 731520 w 3032760"/>
                    <a:gd name="connsiteY101" fmla="*/ 547652 h 2635532"/>
                    <a:gd name="connsiteX102" fmla="*/ 906780 w 3032760"/>
                    <a:gd name="connsiteY102" fmla="*/ 700052 h 2635532"/>
                    <a:gd name="connsiteX103" fmla="*/ 1013460 w 3032760"/>
                    <a:gd name="connsiteY103" fmla="*/ 753392 h 2635532"/>
                    <a:gd name="connsiteX104" fmla="*/ 1043940 w 3032760"/>
                    <a:gd name="connsiteY104" fmla="*/ 799112 h 2635532"/>
                    <a:gd name="connsiteX105" fmla="*/ 1089660 w 3032760"/>
                    <a:gd name="connsiteY105" fmla="*/ 791492 h 2635532"/>
                    <a:gd name="connsiteX106" fmla="*/ 1234440 w 3032760"/>
                    <a:gd name="connsiteY106" fmla="*/ 837212 h 2635532"/>
                    <a:gd name="connsiteX107" fmla="*/ 1463040 w 3032760"/>
                    <a:gd name="connsiteY107" fmla="*/ 799112 h 2635532"/>
                    <a:gd name="connsiteX108" fmla="*/ 1699260 w 3032760"/>
                    <a:gd name="connsiteY108" fmla="*/ 837212 h 2635532"/>
                    <a:gd name="connsiteX109" fmla="*/ 1775460 w 3032760"/>
                    <a:gd name="connsiteY109" fmla="*/ 730532 h 2635532"/>
                    <a:gd name="connsiteX110" fmla="*/ 1874520 w 3032760"/>
                    <a:gd name="connsiteY110" fmla="*/ 669572 h 2635532"/>
                    <a:gd name="connsiteX111" fmla="*/ 1882140 w 3032760"/>
                    <a:gd name="connsiteY111" fmla="*/ 578132 h 2635532"/>
                    <a:gd name="connsiteX112" fmla="*/ 1965960 w 3032760"/>
                    <a:gd name="connsiteY112" fmla="*/ 471452 h 2635532"/>
                    <a:gd name="connsiteX113" fmla="*/ 1981200 w 3032760"/>
                    <a:gd name="connsiteY113" fmla="*/ 357152 h 2635532"/>
                    <a:gd name="connsiteX114" fmla="*/ 1958340 w 3032760"/>
                    <a:gd name="connsiteY114" fmla="*/ 288572 h 2635532"/>
                    <a:gd name="connsiteX115" fmla="*/ 2026920 w 3032760"/>
                    <a:gd name="connsiteY115" fmla="*/ 181892 h 2635532"/>
                    <a:gd name="connsiteX116" fmla="*/ 2072640 w 3032760"/>
                    <a:gd name="connsiteY116" fmla="*/ 136172 h 2635532"/>
                    <a:gd name="connsiteX117" fmla="*/ 2286000 w 3032760"/>
                    <a:gd name="connsiteY117" fmla="*/ 59972 h 2635532"/>
                    <a:gd name="connsiteX118" fmla="*/ 2369820 w 3032760"/>
                    <a:gd name="connsiteY118" fmla="*/ 59972 h 2635532"/>
                    <a:gd name="connsiteX119" fmla="*/ 2484120 w 3032760"/>
                    <a:gd name="connsiteY119" fmla="*/ 21872 h 2635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</a:cxnLst>
                  <a:rect l="l" t="t" r="r" b="b"/>
                  <a:pathLst>
                    <a:path w="3032760" h="2635532">
                      <a:moveTo>
                        <a:pt x="2673676" y="0"/>
                      </a:moveTo>
                      <a:lnTo>
                        <a:pt x="2739388" y="89182"/>
                      </a:lnTo>
                      <a:lnTo>
                        <a:pt x="2866388" y="114582"/>
                      </a:lnTo>
                      <a:lnTo>
                        <a:pt x="2904492" y="178082"/>
                      </a:lnTo>
                      <a:lnTo>
                        <a:pt x="2904492" y="247932"/>
                      </a:lnTo>
                      <a:lnTo>
                        <a:pt x="2853692" y="266982"/>
                      </a:lnTo>
                      <a:lnTo>
                        <a:pt x="2872740" y="324132"/>
                      </a:lnTo>
                      <a:lnTo>
                        <a:pt x="2942588" y="374932"/>
                      </a:lnTo>
                      <a:lnTo>
                        <a:pt x="2942588" y="565432"/>
                      </a:lnTo>
                      <a:lnTo>
                        <a:pt x="3025140" y="679732"/>
                      </a:lnTo>
                      <a:lnTo>
                        <a:pt x="2987040" y="749582"/>
                      </a:lnTo>
                      <a:lnTo>
                        <a:pt x="3018108" y="780648"/>
                      </a:lnTo>
                      <a:lnTo>
                        <a:pt x="3017520" y="783872"/>
                      </a:lnTo>
                      <a:lnTo>
                        <a:pt x="2987040" y="1050572"/>
                      </a:lnTo>
                      <a:lnTo>
                        <a:pt x="3032760" y="1180112"/>
                      </a:lnTo>
                      <a:lnTo>
                        <a:pt x="3009900" y="1294412"/>
                      </a:lnTo>
                      <a:lnTo>
                        <a:pt x="2971800" y="1355372"/>
                      </a:lnTo>
                      <a:lnTo>
                        <a:pt x="2994660" y="1484912"/>
                      </a:lnTo>
                      <a:lnTo>
                        <a:pt x="2910840" y="1484912"/>
                      </a:lnTo>
                      <a:lnTo>
                        <a:pt x="2796540" y="1583972"/>
                      </a:lnTo>
                      <a:lnTo>
                        <a:pt x="2781300" y="1667792"/>
                      </a:lnTo>
                      <a:lnTo>
                        <a:pt x="2865120" y="1675412"/>
                      </a:lnTo>
                      <a:lnTo>
                        <a:pt x="2834640" y="1766852"/>
                      </a:lnTo>
                      <a:lnTo>
                        <a:pt x="2750820" y="1797332"/>
                      </a:lnTo>
                      <a:lnTo>
                        <a:pt x="2727960" y="1858292"/>
                      </a:lnTo>
                      <a:lnTo>
                        <a:pt x="2667000" y="1873532"/>
                      </a:lnTo>
                      <a:lnTo>
                        <a:pt x="2667000" y="1919252"/>
                      </a:lnTo>
                      <a:lnTo>
                        <a:pt x="2712720" y="1980212"/>
                      </a:lnTo>
                      <a:lnTo>
                        <a:pt x="2621280" y="2064032"/>
                      </a:lnTo>
                      <a:lnTo>
                        <a:pt x="2606040" y="2124992"/>
                      </a:lnTo>
                      <a:lnTo>
                        <a:pt x="2552700" y="2140232"/>
                      </a:lnTo>
                      <a:lnTo>
                        <a:pt x="2545080" y="2201192"/>
                      </a:lnTo>
                      <a:lnTo>
                        <a:pt x="2499360" y="2231672"/>
                      </a:lnTo>
                      <a:lnTo>
                        <a:pt x="2362200" y="2239292"/>
                      </a:lnTo>
                      <a:lnTo>
                        <a:pt x="2225040" y="2109752"/>
                      </a:lnTo>
                      <a:lnTo>
                        <a:pt x="2148840" y="2102132"/>
                      </a:lnTo>
                      <a:lnTo>
                        <a:pt x="2080260" y="2147852"/>
                      </a:lnTo>
                      <a:lnTo>
                        <a:pt x="1920240" y="2071652"/>
                      </a:lnTo>
                      <a:lnTo>
                        <a:pt x="1905000" y="1964972"/>
                      </a:lnTo>
                      <a:lnTo>
                        <a:pt x="1813560" y="2010692"/>
                      </a:lnTo>
                      <a:lnTo>
                        <a:pt x="1821180" y="2056412"/>
                      </a:lnTo>
                      <a:lnTo>
                        <a:pt x="1767840" y="2064032"/>
                      </a:lnTo>
                      <a:lnTo>
                        <a:pt x="1638300" y="2086892"/>
                      </a:lnTo>
                      <a:lnTo>
                        <a:pt x="1684020" y="1964972"/>
                      </a:lnTo>
                      <a:lnTo>
                        <a:pt x="1638300" y="1957352"/>
                      </a:lnTo>
                      <a:lnTo>
                        <a:pt x="1569720" y="1980212"/>
                      </a:lnTo>
                      <a:lnTo>
                        <a:pt x="1531620" y="1949732"/>
                      </a:lnTo>
                      <a:lnTo>
                        <a:pt x="1478280" y="1995452"/>
                      </a:lnTo>
                      <a:lnTo>
                        <a:pt x="1432560" y="1980212"/>
                      </a:lnTo>
                      <a:lnTo>
                        <a:pt x="1341120" y="2071652"/>
                      </a:lnTo>
                      <a:lnTo>
                        <a:pt x="1264920" y="2003072"/>
                      </a:lnTo>
                      <a:lnTo>
                        <a:pt x="1158240" y="2003072"/>
                      </a:lnTo>
                      <a:lnTo>
                        <a:pt x="1013460" y="2163092"/>
                      </a:lnTo>
                      <a:lnTo>
                        <a:pt x="975360" y="2269772"/>
                      </a:lnTo>
                      <a:lnTo>
                        <a:pt x="876300" y="2315492"/>
                      </a:lnTo>
                      <a:lnTo>
                        <a:pt x="853440" y="2475512"/>
                      </a:lnTo>
                      <a:lnTo>
                        <a:pt x="769620" y="2536472"/>
                      </a:lnTo>
                      <a:lnTo>
                        <a:pt x="655320" y="2635532"/>
                      </a:lnTo>
                      <a:lnTo>
                        <a:pt x="579120" y="2635532"/>
                      </a:lnTo>
                      <a:lnTo>
                        <a:pt x="609600" y="2513612"/>
                      </a:lnTo>
                      <a:lnTo>
                        <a:pt x="518160" y="2384072"/>
                      </a:lnTo>
                      <a:lnTo>
                        <a:pt x="403860" y="2361212"/>
                      </a:lnTo>
                      <a:lnTo>
                        <a:pt x="335280" y="2429792"/>
                      </a:lnTo>
                      <a:lnTo>
                        <a:pt x="266700" y="2391692"/>
                      </a:lnTo>
                      <a:lnTo>
                        <a:pt x="205740" y="2399312"/>
                      </a:lnTo>
                      <a:lnTo>
                        <a:pt x="228600" y="2498372"/>
                      </a:lnTo>
                      <a:lnTo>
                        <a:pt x="167640" y="2582192"/>
                      </a:lnTo>
                      <a:lnTo>
                        <a:pt x="60960" y="2566952"/>
                      </a:lnTo>
                      <a:lnTo>
                        <a:pt x="45720" y="2399312"/>
                      </a:lnTo>
                      <a:lnTo>
                        <a:pt x="91440" y="2353592"/>
                      </a:lnTo>
                      <a:lnTo>
                        <a:pt x="76200" y="2170712"/>
                      </a:lnTo>
                      <a:lnTo>
                        <a:pt x="0" y="2155472"/>
                      </a:lnTo>
                      <a:lnTo>
                        <a:pt x="0" y="2094512"/>
                      </a:lnTo>
                      <a:lnTo>
                        <a:pt x="60960" y="2033552"/>
                      </a:lnTo>
                      <a:lnTo>
                        <a:pt x="83820" y="1728752"/>
                      </a:lnTo>
                      <a:lnTo>
                        <a:pt x="121920" y="1698272"/>
                      </a:lnTo>
                      <a:lnTo>
                        <a:pt x="106680" y="1583972"/>
                      </a:lnTo>
                      <a:lnTo>
                        <a:pt x="45720" y="1523012"/>
                      </a:lnTo>
                      <a:lnTo>
                        <a:pt x="38100" y="1340132"/>
                      </a:lnTo>
                      <a:lnTo>
                        <a:pt x="129540" y="1218212"/>
                      </a:lnTo>
                      <a:lnTo>
                        <a:pt x="121920" y="1157252"/>
                      </a:lnTo>
                      <a:lnTo>
                        <a:pt x="106680" y="1065812"/>
                      </a:lnTo>
                      <a:lnTo>
                        <a:pt x="76200" y="997232"/>
                      </a:lnTo>
                      <a:lnTo>
                        <a:pt x="76200" y="943892"/>
                      </a:lnTo>
                      <a:lnTo>
                        <a:pt x="236220" y="867692"/>
                      </a:lnTo>
                      <a:lnTo>
                        <a:pt x="251460" y="768632"/>
                      </a:lnTo>
                      <a:lnTo>
                        <a:pt x="228600" y="700052"/>
                      </a:lnTo>
                      <a:lnTo>
                        <a:pt x="259080" y="471452"/>
                      </a:lnTo>
                      <a:lnTo>
                        <a:pt x="342900" y="364772"/>
                      </a:lnTo>
                      <a:lnTo>
                        <a:pt x="358140" y="242852"/>
                      </a:lnTo>
                      <a:lnTo>
                        <a:pt x="457200" y="159032"/>
                      </a:lnTo>
                      <a:lnTo>
                        <a:pt x="457200" y="113312"/>
                      </a:lnTo>
                      <a:lnTo>
                        <a:pt x="548640" y="67592"/>
                      </a:lnTo>
                      <a:lnTo>
                        <a:pt x="609600" y="113312"/>
                      </a:lnTo>
                      <a:lnTo>
                        <a:pt x="662940" y="37112"/>
                      </a:lnTo>
                      <a:lnTo>
                        <a:pt x="861060" y="37112"/>
                      </a:lnTo>
                      <a:lnTo>
                        <a:pt x="777240" y="143792"/>
                      </a:lnTo>
                      <a:lnTo>
                        <a:pt x="784860" y="258092"/>
                      </a:lnTo>
                      <a:lnTo>
                        <a:pt x="655320" y="387632"/>
                      </a:lnTo>
                      <a:lnTo>
                        <a:pt x="685800" y="448592"/>
                      </a:lnTo>
                      <a:lnTo>
                        <a:pt x="693420" y="509552"/>
                      </a:lnTo>
                      <a:lnTo>
                        <a:pt x="731520" y="547652"/>
                      </a:lnTo>
                      <a:lnTo>
                        <a:pt x="906780" y="700052"/>
                      </a:lnTo>
                      <a:lnTo>
                        <a:pt x="1013460" y="753392"/>
                      </a:lnTo>
                      <a:lnTo>
                        <a:pt x="1043940" y="799112"/>
                      </a:lnTo>
                      <a:lnTo>
                        <a:pt x="1089660" y="791492"/>
                      </a:lnTo>
                      <a:lnTo>
                        <a:pt x="1234440" y="837212"/>
                      </a:lnTo>
                      <a:lnTo>
                        <a:pt x="1463040" y="799112"/>
                      </a:lnTo>
                      <a:lnTo>
                        <a:pt x="1699260" y="837212"/>
                      </a:lnTo>
                      <a:lnTo>
                        <a:pt x="1775460" y="730532"/>
                      </a:lnTo>
                      <a:lnTo>
                        <a:pt x="1874520" y="669572"/>
                      </a:lnTo>
                      <a:lnTo>
                        <a:pt x="1882140" y="578132"/>
                      </a:lnTo>
                      <a:lnTo>
                        <a:pt x="1965960" y="471452"/>
                      </a:lnTo>
                      <a:lnTo>
                        <a:pt x="1981200" y="357152"/>
                      </a:lnTo>
                      <a:lnTo>
                        <a:pt x="1958340" y="288572"/>
                      </a:lnTo>
                      <a:lnTo>
                        <a:pt x="2026920" y="181892"/>
                      </a:lnTo>
                      <a:lnTo>
                        <a:pt x="2072640" y="136172"/>
                      </a:lnTo>
                      <a:lnTo>
                        <a:pt x="2286000" y="59972"/>
                      </a:lnTo>
                      <a:lnTo>
                        <a:pt x="2369820" y="59972"/>
                      </a:lnTo>
                      <a:lnTo>
                        <a:pt x="2484120" y="21872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0D01564A-A979-9766-47F5-E5D30E85952F}"/>
                    </a:ext>
                  </a:extLst>
                </p:cNvPr>
                <p:cNvSpPr/>
                <p:nvPr/>
              </p:nvSpPr>
              <p:spPr>
                <a:xfrm>
                  <a:off x="2518757" y="965507"/>
                  <a:ext cx="789898" cy="837378"/>
                </a:xfrm>
                <a:custGeom>
                  <a:avLst/>
                  <a:gdLst>
                    <a:gd name="connsiteX0" fmla="*/ 2137412 w 3850336"/>
                    <a:gd name="connsiteY0" fmla="*/ 0 h 4081780"/>
                    <a:gd name="connsiteX1" fmla="*/ 2194560 w 3850336"/>
                    <a:gd name="connsiteY1" fmla="*/ 38100 h 4081780"/>
                    <a:gd name="connsiteX2" fmla="*/ 2251708 w 3850336"/>
                    <a:gd name="connsiteY2" fmla="*/ 107950 h 4081780"/>
                    <a:gd name="connsiteX3" fmla="*/ 2302508 w 3850336"/>
                    <a:gd name="connsiteY3" fmla="*/ 190500 h 4081780"/>
                    <a:gd name="connsiteX4" fmla="*/ 2359660 w 3850336"/>
                    <a:gd name="connsiteY4" fmla="*/ 203200 h 4081780"/>
                    <a:gd name="connsiteX5" fmla="*/ 2366012 w 3850336"/>
                    <a:gd name="connsiteY5" fmla="*/ 311150 h 4081780"/>
                    <a:gd name="connsiteX6" fmla="*/ 2397760 w 3850336"/>
                    <a:gd name="connsiteY6" fmla="*/ 349250 h 4081780"/>
                    <a:gd name="connsiteX7" fmla="*/ 2454908 w 3850336"/>
                    <a:gd name="connsiteY7" fmla="*/ 374650 h 4081780"/>
                    <a:gd name="connsiteX8" fmla="*/ 2499360 w 3850336"/>
                    <a:gd name="connsiteY8" fmla="*/ 368300 h 4081780"/>
                    <a:gd name="connsiteX9" fmla="*/ 2579400 w 3850336"/>
                    <a:gd name="connsiteY9" fmla="*/ 379506 h 4081780"/>
                    <a:gd name="connsiteX10" fmla="*/ 2537460 w 3850336"/>
                    <a:gd name="connsiteY10" fmla="*/ 439420 h 4081780"/>
                    <a:gd name="connsiteX11" fmla="*/ 2540756 w 3850336"/>
                    <a:gd name="connsiteY11" fmla="*/ 458888 h 4081780"/>
                    <a:gd name="connsiteX12" fmla="*/ 2569212 w 3850336"/>
                    <a:gd name="connsiteY12" fmla="*/ 482600 h 4081780"/>
                    <a:gd name="connsiteX13" fmla="*/ 2664460 w 3850336"/>
                    <a:gd name="connsiteY13" fmla="*/ 457200 h 4081780"/>
                    <a:gd name="connsiteX14" fmla="*/ 2867660 w 3850336"/>
                    <a:gd name="connsiteY14" fmla="*/ 495300 h 4081780"/>
                    <a:gd name="connsiteX15" fmla="*/ 2969260 w 3850336"/>
                    <a:gd name="connsiteY15" fmla="*/ 527050 h 4081780"/>
                    <a:gd name="connsiteX16" fmla="*/ 3001012 w 3850336"/>
                    <a:gd name="connsiteY16" fmla="*/ 552450 h 4081780"/>
                    <a:gd name="connsiteX17" fmla="*/ 3013708 w 3850336"/>
                    <a:gd name="connsiteY17" fmla="*/ 546102 h 4081780"/>
                    <a:gd name="connsiteX18" fmla="*/ 3013708 w 3850336"/>
                    <a:gd name="connsiteY18" fmla="*/ 596900 h 4081780"/>
                    <a:gd name="connsiteX19" fmla="*/ 2969260 w 3850336"/>
                    <a:gd name="connsiteY19" fmla="*/ 615950 h 4081780"/>
                    <a:gd name="connsiteX20" fmla="*/ 2956560 w 3850336"/>
                    <a:gd name="connsiteY20" fmla="*/ 660400 h 4081780"/>
                    <a:gd name="connsiteX21" fmla="*/ 2924812 w 3850336"/>
                    <a:gd name="connsiteY21" fmla="*/ 666750 h 4081780"/>
                    <a:gd name="connsiteX22" fmla="*/ 2912108 w 3850336"/>
                    <a:gd name="connsiteY22" fmla="*/ 781050 h 4081780"/>
                    <a:gd name="connsiteX23" fmla="*/ 2981960 w 3850336"/>
                    <a:gd name="connsiteY23" fmla="*/ 844550 h 4081780"/>
                    <a:gd name="connsiteX24" fmla="*/ 3026412 w 3850336"/>
                    <a:gd name="connsiteY24" fmla="*/ 850900 h 4081780"/>
                    <a:gd name="connsiteX25" fmla="*/ 3070860 w 3850336"/>
                    <a:gd name="connsiteY25" fmla="*/ 901700 h 4081780"/>
                    <a:gd name="connsiteX26" fmla="*/ 2981960 w 3850336"/>
                    <a:gd name="connsiteY26" fmla="*/ 1022350 h 4081780"/>
                    <a:gd name="connsiteX27" fmla="*/ 2905760 w 3850336"/>
                    <a:gd name="connsiteY27" fmla="*/ 1092200 h 4081780"/>
                    <a:gd name="connsiteX28" fmla="*/ 2905760 w 3850336"/>
                    <a:gd name="connsiteY28" fmla="*/ 1130300 h 4081780"/>
                    <a:gd name="connsiteX29" fmla="*/ 2969260 w 3850336"/>
                    <a:gd name="connsiteY29" fmla="*/ 1206500 h 4081780"/>
                    <a:gd name="connsiteX30" fmla="*/ 2931160 w 3850336"/>
                    <a:gd name="connsiteY30" fmla="*/ 1289050 h 4081780"/>
                    <a:gd name="connsiteX31" fmla="*/ 2848612 w 3850336"/>
                    <a:gd name="connsiteY31" fmla="*/ 1403350 h 4081780"/>
                    <a:gd name="connsiteX32" fmla="*/ 2874012 w 3850336"/>
                    <a:gd name="connsiteY32" fmla="*/ 1454150 h 4081780"/>
                    <a:gd name="connsiteX33" fmla="*/ 2835908 w 3850336"/>
                    <a:gd name="connsiteY33" fmla="*/ 1530350 h 4081780"/>
                    <a:gd name="connsiteX34" fmla="*/ 2861308 w 3850336"/>
                    <a:gd name="connsiteY34" fmla="*/ 1631950 h 4081780"/>
                    <a:gd name="connsiteX35" fmla="*/ 2931160 w 3850336"/>
                    <a:gd name="connsiteY35" fmla="*/ 1695450 h 4081780"/>
                    <a:gd name="connsiteX36" fmla="*/ 3013708 w 3850336"/>
                    <a:gd name="connsiteY36" fmla="*/ 1701800 h 4081780"/>
                    <a:gd name="connsiteX37" fmla="*/ 3051812 w 3850336"/>
                    <a:gd name="connsiteY37" fmla="*/ 1720850 h 4081780"/>
                    <a:gd name="connsiteX38" fmla="*/ 3102612 w 3850336"/>
                    <a:gd name="connsiteY38" fmla="*/ 1720850 h 4081780"/>
                    <a:gd name="connsiteX39" fmla="*/ 3134360 w 3850336"/>
                    <a:gd name="connsiteY39" fmla="*/ 1746250 h 4081780"/>
                    <a:gd name="connsiteX40" fmla="*/ 3197860 w 3850336"/>
                    <a:gd name="connsiteY40" fmla="*/ 1701800 h 4081780"/>
                    <a:gd name="connsiteX41" fmla="*/ 3261360 w 3850336"/>
                    <a:gd name="connsiteY41" fmla="*/ 1720850 h 4081780"/>
                    <a:gd name="connsiteX42" fmla="*/ 3312160 w 3850336"/>
                    <a:gd name="connsiteY42" fmla="*/ 1822450 h 4081780"/>
                    <a:gd name="connsiteX43" fmla="*/ 3255012 w 3850336"/>
                    <a:gd name="connsiteY43" fmla="*/ 1924050 h 4081780"/>
                    <a:gd name="connsiteX44" fmla="*/ 3172460 w 3850336"/>
                    <a:gd name="connsiteY44" fmla="*/ 1924050 h 4081780"/>
                    <a:gd name="connsiteX45" fmla="*/ 3166108 w 3850336"/>
                    <a:gd name="connsiteY45" fmla="*/ 2025650 h 4081780"/>
                    <a:gd name="connsiteX46" fmla="*/ 3102612 w 3850336"/>
                    <a:gd name="connsiteY46" fmla="*/ 2127250 h 4081780"/>
                    <a:gd name="connsiteX47" fmla="*/ 3166108 w 3850336"/>
                    <a:gd name="connsiteY47" fmla="*/ 2209800 h 4081780"/>
                    <a:gd name="connsiteX48" fmla="*/ 3153412 w 3850336"/>
                    <a:gd name="connsiteY48" fmla="*/ 2260600 h 4081780"/>
                    <a:gd name="connsiteX49" fmla="*/ 3083560 w 3850336"/>
                    <a:gd name="connsiteY49" fmla="*/ 2279650 h 4081780"/>
                    <a:gd name="connsiteX50" fmla="*/ 3077212 w 3850336"/>
                    <a:gd name="connsiteY50" fmla="*/ 2317750 h 4081780"/>
                    <a:gd name="connsiteX51" fmla="*/ 2956560 w 3850336"/>
                    <a:gd name="connsiteY51" fmla="*/ 2501900 h 4081780"/>
                    <a:gd name="connsiteX52" fmla="*/ 2943860 w 3850336"/>
                    <a:gd name="connsiteY52" fmla="*/ 2622550 h 4081780"/>
                    <a:gd name="connsiteX53" fmla="*/ 3039108 w 3850336"/>
                    <a:gd name="connsiteY53" fmla="*/ 2724150 h 4081780"/>
                    <a:gd name="connsiteX54" fmla="*/ 3102612 w 3850336"/>
                    <a:gd name="connsiteY54" fmla="*/ 2736850 h 4081780"/>
                    <a:gd name="connsiteX55" fmla="*/ 3115308 w 3850336"/>
                    <a:gd name="connsiteY55" fmla="*/ 2768600 h 4081780"/>
                    <a:gd name="connsiteX56" fmla="*/ 3096260 w 3850336"/>
                    <a:gd name="connsiteY56" fmla="*/ 2813050 h 4081780"/>
                    <a:gd name="connsiteX57" fmla="*/ 3255012 w 3850336"/>
                    <a:gd name="connsiteY57" fmla="*/ 2984500 h 4081780"/>
                    <a:gd name="connsiteX58" fmla="*/ 3369308 w 3850336"/>
                    <a:gd name="connsiteY58" fmla="*/ 2984500 h 4081780"/>
                    <a:gd name="connsiteX59" fmla="*/ 3451860 w 3850336"/>
                    <a:gd name="connsiteY59" fmla="*/ 2952750 h 4081780"/>
                    <a:gd name="connsiteX60" fmla="*/ 3528060 w 3850336"/>
                    <a:gd name="connsiteY60" fmla="*/ 2965450 h 4081780"/>
                    <a:gd name="connsiteX61" fmla="*/ 3553460 w 3850336"/>
                    <a:gd name="connsiteY61" fmla="*/ 2990850 h 4081780"/>
                    <a:gd name="connsiteX62" fmla="*/ 3693160 w 3850336"/>
                    <a:gd name="connsiteY62" fmla="*/ 2997200 h 4081780"/>
                    <a:gd name="connsiteX63" fmla="*/ 3705860 w 3850336"/>
                    <a:gd name="connsiteY63" fmla="*/ 2984500 h 4081780"/>
                    <a:gd name="connsiteX64" fmla="*/ 3775708 w 3850336"/>
                    <a:gd name="connsiteY64" fmla="*/ 2978150 h 4081780"/>
                    <a:gd name="connsiteX65" fmla="*/ 3769360 w 3850336"/>
                    <a:gd name="connsiteY65" fmla="*/ 3054350 h 4081780"/>
                    <a:gd name="connsiteX66" fmla="*/ 3839212 w 3850336"/>
                    <a:gd name="connsiteY66" fmla="*/ 3168650 h 4081780"/>
                    <a:gd name="connsiteX67" fmla="*/ 3845560 w 3850336"/>
                    <a:gd name="connsiteY67" fmla="*/ 3213100 h 4081780"/>
                    <a:gd name="connsiteX68" fmla="*/ 3850336 w 3850336"/>
                    <a:gd name="connsiteY68" fmla="*/ 3216008 h 4081780"/>
                    <a:gd name="connsiteX69" fmla="*/ 3802380 w 3850336"/>
                    <a:gd name="connsiteY69" fmla="*/ 3274060 h 4081780"/>
                    <a:gd name="connsiteX70" fmla="*/ 3741420 w 3850336"/>
                    <a:gd name="connsiteY70" fmla="*/ 3296920 h 4081780"/>
                    <a:gd name="connsiteX71" fmla="*/ 3672840 w 3850336"/>
                    <a:gd name="connsiteY71" fmla="*/ 3251200 h 4081780"/>
                    <a:gd name="connsiteX72" fmla="*/ 3627120 w 3850336"/>
                    <a:gd name="connsiteY72" fmla="*/ 3235960 h 4081780"/>
                    <a:gd name="connsiteX73" fmla="*/ 3421380 w 3850336"/>
                    <a:gd name="connsiteY73" fmla="*/ 3289300 h 4081780"/>
                    <a:gd name="connsiteX74" fmla="*/ 3360420 w 3850336"/>
                    <a:gd name="connsiteY74" fmla="*/ 3281680 h 4081780"/>
                    <a:gd name="connsiteX75" fmla="*/ 3329940 w 3850336"/>
                    <a:gd name="connsiteY75" fmla="*/ 3304540 h 4081780"/>
                    <a:gd name="connsiteX76" fmla="*/ 3223260 w 3850336"/>
                    <a:gd name="connsiteY76" fmla="*/ 3304540 h 4081780"/>
                    <a:gd name="connsiteX77" fmla="*/ 3032760 w 3850336"/>
                    <a:gd name="connsiteY77" fmla="*/ 3152140 h 4081780"/>
                    <a:gd name="connsiteX78" fmla="*/ 2903220 w 3850336"/>
                    <a:gd name="connsiteY78" fmla="*/ 3068320 h 4081780"/>
                    <a:gd name="connsiteX79" fmla="*/ 2796540 w 3850336"/>
                    <a:gd name="connsiteY79" fmla="*/ 3114040 h 4081780"/>
                    <a:gd name="connsiteX80" fmla="*/ 2606040 w 3850336"/>
                    <a:gd name="connsiteY80" fmla="*/ 3091180 h 4081780"/>
                    <a:gd name="connsiteX81" fmla="*/ 2529840 w 3850336"/>
                    <a:gd name="connsiteY81" fmla="*/ 3060700 h 4081780"/>
                    <a:gd name="connsiteX82" fmla="*/ 2339340 w 3850336"/>
                    <a:gd name="connsiteY82" fmla="*/ 2961640 h 4081780"/>
                    <a:gd name="connsiteX83" fmla="*/ 2217420 w 3850336"/>
                    <a:gd name="connsiteY83" fmla="*/ 2969260 h 4081780"/>
                    <a:gd name="connsiteX84" fmla="*/ 2004060 w 3850336"/>
                    <a:gd name="connsiteY84" fmla="*/ 3304540 h 4081780"/>
                    <a:gd name="connsiteX85" fmla="*/ 2004060 w 3850336"/>
                    <a:gd name="connsiteY85" fmla="*/ 3456940 h 4081780"/>
                    <a:gd name="connsiteX86" fmla="*/ 1958340 w 3850336"/>
                    <a:gd name="connsiteY86" fmla="*/ 3456940 h 4081780"/>
                    <a:gd name="connsiteX87" fmla="*/ 1950720 w 3850336"/>
                    <a:gd name="connsiteY87" fmla="*/ 3517900 h 4081780"/>
                    <a:gd name="connsiteX88" fmla="*/ 1882140 w 3850336"/>
                    <a:gd name="connsiteY88" fmla="*/ 3517900 h 4081780"/>
                    <a:gd name="connsiteX89" fmla="*/ 1760220 w 3850336"/>
                    <a:gd name="connsiteY89" fmla="*/ 3571240 h 4081780"/>
                    <a:gd name="connsiteX90" fmla="*/ 1706880 w 3850336"/>
                    <a:gd name="connsiteY90" fmla="*/ 3548380 h 4081780"/>
                    <a:gd name="connsiteX91" fmla="*/ 1684020 w 3850336"/>
                    <a:gd name="connsiteY91" fmla="*/ 3624580 h 4081780"/>
                    <a:gd name="connsiteX92" fmla="*/ 1623060 w 3850336"/>
                    <a:gd name="connsiteY92" fmla="*/ 3693160 h 4081780"/>
                    <a:gd name="connsiteX93" fmla="*/ 1546860 w 3850336"/>
                    <a:gd name="connsiteY93" fmla="*/ 3670300 h 4081780"/>
                    <a:gd name="connsiteX94" fmla="*/ 1386840 w 3850336"/>
                    <a:gd name="connsiteY94" fmla="*/ 3738880 h 4081780"/>
                    <a:gd name="connsiteX95" fmla="*/ 1318260 w 3850336"/>
                    <a:gd name="connsiteY95" fmla="*/ 3807460 h 4081780"/>
                    <a:gd name="connsiteX96" fmla="*/ 1303020 w 3850336"/>
                    <a:gd name="connsiteY96" fmla="*/ 3883660 h 4081780"/>
                    <a:gd name="connsiteX97" fmla="*/ 1181100 w 3850336"/>
                    <a:gd name="connsiteY97" fmla="*/ 3883660 h 4081780"/>
                    <a:gd name="connsiteX98" fmla="*/ 1120140 w 3850336"/>
                    <a:gd name="connsiteY98" fmla="*/ 3860800 h 4081780"/>
                    <a:gd name="connsiteX99" fmla="*/ 1074420 w 3850336"/>
                    <a:gd name="connsiteY99" fmla="*/ 3898900 h 4081780"/>
                    <a:gd name="connsiteX100" fmla="*/ 1043940 w 3850336"/>
                    <a:gd name="connsiteY100" fmla="*/ 4005580 h 4081780"/>
                    <a:gd name="connsiteX101" fmla="*/ 952500 w 3850336"/>
                    <a:gd name="connsiteY101" fmla="*/ 4081780 h 4081780"/>
                    <a:gd name="connsiteX102" fmla="*/ 723900 w 3850336"/>
                    <a:gd name="connsiteY102" fmla="*/ 3914140 h 4081780"/>
                    <a:gd name="connsiteX103" fmla="*/ 739140 w 3850336"/>
                    <a:gd name="connsiteY103" fmla="*/ 3792220 h 4081780"/>
                    <a:gd name="connsiteX104" fmla="*/ 708660 w 3850336"/>
                    <a:gd name="connsiteY104" fmla="*/ 3685540 h 4081780"/>
                    <a:gd name="connsiteX105" fmla="*/ 762000 w 3850336"/>
                    <a:gd name="connsiteY105" fmla="*/ 3616960 h 4081780"/>
                    <a:gd name="connsiteX106" fmla="*/ 723900 w 3850336"/>
                    <a:gd name="connsiteY106" fmla="*/ 3517900 h 4081780"/>
                    <a:gd name="connsiteX107" fmla="*/ 601980 w 3850336"/>
                    <a:gd name="connsiteY107" fmla="*/ 3510280 h 4081780"/>
                    <a:gd name="connsiteX108" fmla="*/ 571500 w 3850336"/>
                    <a:gd name="connsiteY108" fmla="*/ 3395980 h 4081780"/>
                    <a:gd name="connsiteX109" fmla="*/ 708660 w 3850336"/>
                    <a:gd name="connsiteY109" fmla="*/ 3365500 h 4081780"/>
                    <a:gd name="connsiteX110" fmla="*/ 693420 w 3850336"/>
                    <a:gd name="connsiteY110" fmla="*/ 3281680 h 4081780"/>
                    <a:gd name="connsiteX111" fmla="*/ 701040 w 3850336"/>
                    <a:gd name="connsiteY111" fmla="*/ 3205480 h 4081780"/>
                    <a:gd name="connsiteX112" fmla="*/ 701040 w 3850336"/>
                    <a:gd name="connsiteY112" fmla="*/ 3175000 h 4081780"/>
                    <a:gd name="connsiteX113" fmla="*/ 624840 w 3850336"/>
                    <a:gd name="connsiteY113" fmla="*/ 3098800 h 4081780"/>
                    <a:gd name="connsiteX114" fmla="*/ 609600 w 3850336"/>
                    <a:gd name="connsiteY114" fmla="*/ 2992120 h 4081780"/>
                    <a:gd name="connsiteX115" fmla="*/ 731520 w 3850336"/>
                    <a:gd name="connsiteY115" fmla="*/ 2931160 h 4081780"/>
                    <a:gd name="connsiteX116" fmla="*/ 769620 w 3850336"/>
                    <a:gd name="connsiteY116" fmla="*/ 2885440 h 4081780"/>
                    <a:gd name="connsiteX117" fmla="*/ 769620 w 3850336"/>
                    <a:gd name="connsiteY117" fmla="*/ 2725420 h 4081780"/>
                    <a:gd name="connsiteX118" fmla="*/ 754380 w 3850336"/>
                    <a:gd name="connsiteY118" fmla="*/ 2512060 h 4081780"/>
                    <a:gd name="connsiteX119" fmla="*/ 701040 w 3850336"/>
                    <a:gd name="connsiteY119" fmla="*/ 2435860 h 4081780"/>
                    <a:gd name="connsiteX120" fmla="*/ 518160 w 3850336"/>
                    <a:gd name="connsiteY120" fmla="*/ 2428240 h 4081780"/>
                    <a:gd name="connsiteX121" fmla="*/ 396240 w 3850336"/>
                    <a:gd name="connsiteY121" fmla="*/ 2504440 h 4081780"/>
                    <a:gd name="connsiteX122" fmla="*/ 281940 w 3850336"/>
                    <a:gd name="connsiteY122" fmla="*/ 2443480 h 4081780"/>
                    <a:gd name="connsiteX123" fmla="*/ 266700 w 3850336"/>
                    <a:gd name="connsiteY123" fmla="*/ 2496820 h 4081780"/>
                    <a:gd name="connsiteX124" fmla="*/ 198120 w 3850336"/>
                    <a:gd name="connsiteY124" fmla="*/ 2489200 h 4081780"/>
                    <a:gd name="connsiteX125" fmla="*/ 144780 w 3850336"/>
                    <a:gd name="connsiteY125" fmla="*/ 2420620 h 4081780"/>
                    <a:gd name="connsiteX126" fmla="*/ 0 w 3850336"/>
                    <a:gd name="connsiteY126" fmla="*/ 2367280 h 4081780"/>
                    <a:gd name="connsiteX127" fmla="*/ 15240 w 3850336"/>
                    <a:gd name="connsiteY127" fmla="*/ 2009140 h 4081780"/>
                    <a:gd name="connsiteX128" fmla="*/ 83820 w 3850336"/>
                    <a:gd name="connsiteY128" fmla="*/ 1902460 h 4081780"/>
                    <a:gd name="connsiteX129" fmla="*/ 60960 w 3850336"/>
                    <a:gd name="connsiteY129" fmla="*/ 1818640 h 4081780"/>
                    <a:gd name="connsiteX130" fmla="*/ 83820 w 3850336"/>
                    <a:gd name="connsiteY130" fmla="*/ 1757680 h 4081780"/>
                    <a:gd name="connsiteX131" fmla="*/ 175260 w 3850336"/>
                    <a:gd name="connsiteY131" fmla="*/ 1658620 h 4081780"/>
                    <a:gd name="connsiteX132" fmla="*/ 205740 w 3850336"/>
                    <a:gd name="connsiteY132" fmla="*/ 1597660 h 4081780"/>
                    <a:gd name="connsiteX133" fmla="*/ 358140 w 3850336"/>
                    <a:gd name="connsiteY133" fmla="*/ 1567180 h 4081780"/>
                    <a:gd name="connsiteX134" fmla="*/ 373380 w 3850336"/>
                    <a:gd name="connsiteY134" fmla="*/ 1460500 h 4081780"/>
                    <a:gd name="connsiteX135" fmla="*/ 373380 w 3850336"/>
                    <a:gd name="connsiteY135" fmla="*/ 1384300 h 4081780"/>
                    <a:gd name="connsiteX136" fmla="*/ 495300 w 3850336"/>
                    <a:gd name="connsiteY136" fmla="*/ 1338580 h 4081780"/>
                    <a:gd name="connsiteX137" fmla="*/ 586740 w 3850336"/>
                    <a:gd name="connsiteY137" fmla="*/ 1361440 h 4081780"/>
                    <a:gd name="connsiteX138" fmla="*/ 640080 w 3850336"/>
                    <a:gd name="connsiteY138" fmla="*/ 1285240 h 4081780"/>
                    <a:gd name="connsiteX139" fmla="*/ 886100 w 3850336"/>
                    <a:gd name="connsiteY139" fmla="*/ 1210688 h 4081780"/>
                    <a:gd name="connsiteX140" fmla="*/ 886460 w 3850336"/>
                    <a:gd name="connsiteY140" fmla="*/ 1212850 h 4081780"/>
                    <a:gd name="connsiteX141" fmla="*/ 943612 w 3850336"/>
                    <a:gd name="connsiteY141" fmla="*/ 1212850 h 4081780"/>
                    <a:gd name="connsiteX142" fmla="*/ 981708 w 3850336"/>
                    <a:gd name="connsiteY142" fmla="*/ 1136650 h 4081780"/>
                    <a:gd name="connsiteX143" fmla="*/ 1019812 w 3850336"/>
                    <a:gd name="connsiteY143" fmla="*/ 1130300 h 4081780"/>
                    <a:gd name="connsiteX144" fmla="*/ 1146812 w 3850336"/>
                    <a:gd name="connsiteY144" fmla="*/ 1174750 h 4081780"/>
                    <a:gd name="connsiteX145" fmla="*/ 1191260 w 3850336"/>
                    <a:gd name="connsiteY145" fmla="*/ 1174750 h 4081780"/>
                    <a:gd name="connsiteX146" fmla="*/ 1223012 w 3850336"/>
                    <a:gd name="connsiteY146" fmla="*/ 1117600 h 4081780"/>
                    <a:gd name="connsiteX147" fmla="*/ 1261108 w 3850336"/>
                    <a:gd name="connsiteY147" fmla="*/ 1111250 h 4081780"/>
                    <a:gd name="connsiteX148" fmla="*/ 1311908 w 3850336"/>
                    <a:gd name="connsiteY148" fmla="*/ 1035050 h 4081780"/>
                    <a:gd name="connsiteX149" fmla="*/ 1292860 w 3850336"/>
                    <a:gd name="connsiteY149" fmla="*/ 920750 h 4081780"/>
                    <a:gd name="connsiteX150" fmla="*/ 1394460 w 3850336"/>
                    <a:gd name="connsiteY150" fmla="*/ 920750 h 4081780"/>
                    <a:gd name="connsiteX151" fmla="*/ 1438908 w 3850336"/>
                    <a:gd name="connsiteY151" fmla="*/ 869950 h 4081780"/>
                    <a:gd name="connsiteX152" fmla="*/ 1553212 w 3850336"/>
                    <a:gd name="connsiteY152" fmla="*/ 876300 h 4081780"/>
                    <a:gd name="connsiteX153" fmla="*/ 1591308 w 3850336"/>
                    <a:gd name="connsiteY153" fmla="*/ 863600 h 4081780"/>
                    <a:gd name="connsiteX154" fmla="*/ 1604012 w 3850336"/>
                    <a:gd name="connsiteY154" fmla="*/ 800100 h 4081780"/>
                    <a:gd name="connsiteX155" fmla="*/ 1584960 w 3850336"/>
                    <a:gd name="connsiteY155" fmla="*/ 685800 h 4081780"/>
                    <a:gd name="connsiteX156" fmla="*/ 1616708 w 3850336"/>
                    <a:gd name="connsiteY156" fmla="*/ 647700 h 4081780"/>
                    <a:gd name="connsiteX157" fmla="*/ 1680212 w 3850336"/>
                    <a:gd name="connsiteY157" fmla="*/ 628650 h 4081780"/>
                    <a:gd name="connsiteX158" fmla="*/ 1769108 w 3850336"/>
                    <a:gd name="connsiteY158" fmla="*/ 641350 h 4081780"/>
                    <a:gd name="connsiteX159" fmla="*/ 1769108 w 3850336"/>
                    <a:gd name="connsiteY159" fmla="*/ 508000 h 4081780"/>
                    <a:gd name="connsiteX160" fmla="*/ 1718308 w 3850336"/>
                    <a:gd name="connsiteY160" fmla="*/ 457200 h 4081780"/>
                    <a:gd name="connsiteX161" fmla="*/ 1724660 w 3850336"/>
                    <a:gd name="connsiteY161" fmla="*/ 317500 h 4081780"/>
                    <a:gd name="connsiteX162" fmla="*/ 1762760 w 3850336"/>
                    <a:gd name="connsiteY162" fmla="*/ 285750 h 4081780"/>
                    <a:gd name="connsiteX163" fmla="*/ 1927860 w 3850336"/>
                    <a:gd name="connsiteY163" fmla="*/ 273050 h 4081780"/>
                    <a:gd name="connsiteX164" fmla="*/ 2099308 w 3850336"/>
                    <a:gd name="connsiteY164" fmla="*/ 165100 h 4081780"/>
                    <a:gd name="connsiteX165" fmla="*/ 2105660 w 3850336"/>
                    <a:gd name="connsiteY165" fmla="*/ 44450 h 4081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</a:cxnLst>
                  <a:rect l="l" t="t" r="r" b="b"/>
                  <a:pathLst>
                    <a:path w="3850336" h="4081780">
                      <a:moveTo>
                        <a:pt x="2137412" y="0"/>
                      </a:moveTo>
                      <a:lnTo>
                        <a:pt x="2194560" y="38100"/>
                      </a:lnTo>
                      <a:lnTo>
                        <a:pt x="2251708" y="107950"/>
                      </a:lnTo>
                      <a:lnTo>
                        <a:pt x="2302508" y="190500"/>
                      </a:lnTo>
                      <a:lnTo>
                        <a:pt x="2359660" y="203200"/>
                      </a:lnTo>
                      <a:lnTo>
                        <a:pt x="2366012" y="311150"/>
                      </a:lnTo>
                      <a:lnTo>
                        <a:pt x="2397760" y="349250"/>
                      </a:lnTo>
                      <a:lnTo>
                        <a:pt x="2454908" y="374650"/>
                      </a:lnTo>
                      <a:lnTo>
                        <a:pt x="2499360" y="368300"/>
                      </a:lnTo>
                      <a:lnTo>
                        <a:pt x="2579400" y="379506"/>
                      </a:lnTo>
                      <a:lnTo>
                        <a:pt x="2537460" y="439420"/>
                      </a:lnTo>
                      <a:lnTo>
                        <a:pt x="2540756" y="458888"/>
                      </a:lnTo>
                      <a:lnTo>
                        <a:pt x="2569212" y="482600"/>
                      </a:lnTo>
                      <a:lnTo>
                        <a:pt x="2664460" y="457200"/>
                      </a:lnTo>
                      <a:lnTo>
                        <a:pt x="2867660" y="495300"/>
                      </a:lnTo>
                      <a:lnTo>
                        <a:pt x="2969260" y="527050"/>
                      </a:lnTo>
                      <a:lnTo>
                        <a:pt x="3001012" y="552450"/>
                      </a:lnTo>
                      <a:lnTo>
                        <a:pt x="3013708" y="546102"/>
                      </a:lnTo>
                      <a:lnTo>
                        <a:pt x="3013708" y="596900"/>
                      </a:lnTo>
                      <a:lnTo>
                        <a:pt x="2969260" y="615950"/>
                      </a:lnTo>
                      <a:lnTo>
                        <a:pt x="2956560" y="660400"/>
                      </a:lnTo>
                      <a:lnTo>
                        <a:pt x="2924812" y="666750"/>
                      </a:lnTo>
                      <a:lnTo>
                        <a:pt x="2912108" y="781050"/>
                      </a:lnTo>
                      <a:lnTo>
                        <a:pt x="2981960" y="844550"/>
                      </a:lnTo>
                      <a:lnTo>
                        <a:pt x="3026412" y="850900"/>
                      </a:lnTo>
                      <a:lnTo>
                        <a:pt x="3070860" y="901700"/>
                      </a:lnTo>
                      <a:lnTo>
                        <a:pt x="2981960" y="1022350"/>
                      </a:lnTo>
                      <a:lnTo>
                        <a:pt x="2905760" y="1092200"/>
                      </a:lnTo>
                      <a:lnTo>
                        <a:pt x="2905760" y="1130300"/>
                      </a:lnTo>
                      <a:lnTo>
                        <a:pt x="2969260" y="1206500"/>
                      </a:lnTo>
                      <a:lnTo>
                        <a:pt x="2931160" y="1289050"/>
                      </a:lnTo>
                      <a:lnTo>
                        <a:pt x="2848612" y="1403350"/>
                      </a:lnTo>
                      <a:lnTo>
                        <a:pt x="2874012" y="1454150"/>
                      </a:lnTo>
                      <a:lnTo>
                        <a:pt x="2835908" y="1530350"/>
                      </a:lnTo>
                      <a:lnTo>
                        <a:pt x="2861308" y="1631950"/>
                      </a:lnTo>
                      <a:lnTo>
                        <a:pt x="2931160" y="1695450"/>
                      </a:lnTo>
                      <a:lnTo>
                        <a:pt x="3013708" y="1701800"/>
                      </a:lnTo>
                      <a:lnTo>
                        <a:pt x="3051812" y="1720850"/>
                      </a:lnTo>
                      <a:lnTo>
                        <a:pt x="3102612" y="1720850"/>
                      </a:lnTo>
                      <a:lnTo>
                        <a:pt x="3134360" y="1746250"/>
                      </a:lnTo>
                      <a:lnTo>
                        <a:pt x="3197860" y="1701800"/>
                      </a:lnTo>
                      <a:lnTo>
                        <a:pt x="3261360" y="1720850"/>
                      </a:lnTo>
                      <a:lnTo>
                        <a:pt x="3312160" y="1822450"/>
                      </a:lnTo>
                      <a:lnTo>
                        <a:pt x="3255012" y="1924050"/>
                      </a:lnTo>
                      <a:lnTo>
                        <a:pt x="3172460" y="1924050"/>
                      </a:lnTo>
                      <a:lnTo>
                        <a:pt x="3166108" y="2025650"/>
                      </a:lnTo>
                      <a:lnTo>
                        <a:pt x="3102612" y="2127250"/>
                      </a:lnTo>
                      <a:lnTo>
                        <a:pt x="3166108" y="2209800"/>
                      </a:lnTo>
                      <a:lnTo>
                        <a:pt x="3153412" y="2260600"/>
                      </a:lnTo>
                      <a:lnTo>
                        <a:pt x="3083560" y="2279650"/>
                      </a:lnTo>
                      <a:lnTo>
                        <a:pt x="3077212" y="2317750"/>
                      </a:lnTo>
                      <a:lnTo>
                        <a:pt x="2956560" y="2501900"/>
                      </a:lnTo>
                      <a:lnTo>
                        <a:pt x="2943860" y="2622550"/>
                      </a:lnTo>
                      <a:lnTo>
                        <a:pt x="3039108" y="2724150"/>
                      </a:lnTo>
                      <a:lnTo>
                        <a:pt x="3102612" y="2736850"/>
                      </a:lnTo>
                      <a:lnTo>
                        <a:pt x="3115308" y="2768600"/>
                      </a:lnTo>
                      <a:lnTo>
                        <a:pt x="3096260" y="2813050"/>
                      </a:lnTo>
                      <a:lnTo>
                        <a:pt x="3255012" y="2984500"/>
                      </a:lnTo>
                      <a:lnTo>
                        <a:pt x="3369308" y="2984500"/>
                      </a:lnTo>
                      <a:lnTo>
                        <a:pt x="3451860" y="2952750"/>
                      </a:lnTo>
                      <a:lnTo>
                        <a:pt x="3528060" y="2965450"/>
                      </a:lnTo>
                      <a:lnTo>
                        <a:pt x="3553460" y="2990850"/>
                      </a:lnTo>
                      <a:lnTo>
                        <a:pt x="3693160" y="2997200"/>
                      </a:lnTo>
                      <a:lnTo>
                        <a:pt x="3705860" y="2984500"/>
                      </a:lnTo>
                      <a:lnTo>
                        <a:pt x="3775708" y="2978150"/>
                      </a:lnTo>
                      <a:lnTo>
                        <a:pt x="3769360" y="3054350"/>
                      </a:lnTo>
                      <a:lnTo>
                        <a:pt x="3839212" y="3168650"/>
                      </a:lnTo>
                      <a:lnTo>
                        <a:pt x="3845560" y="3213100"/>
                      </a:lnTo>
                      <a:lnTo>
                        <a:pt x="3850336" y="3216008"/>
                      </a:lnTo>
                      <a:lnTo>
                        <a:pt x="3802380" y="3274060"/>
                      </a:lnTo>
                      <a:lnTo>
                        <a:pt x="3741420" y="3296920"/>
                      </a:lnTo>
                      <a:lnTo>
                        <a:pt x="3672840" y="3251200"/>
                      </a:lnTo>
                      <a:lnTo>
                        <a:pt x="3627120" y="3235960"/>
                      </a:lnTo>
                      <a:lnTo>
                        <a:pt x="3421380" y="3289300"/>
                      </a:lnTo>
                      <a:lnTo>
                        <a:pt x="3360420" y="3281680"/>
                      </a:lnTo>
                      <a:lnTo>
                        <a:pt x="3329940" y="3304540"/>
                      </a:lnTo>
                      <a:lnTo>
                        <a:pt x="3223260" y="3304540"/>
                      </a:lnTo>
                      <a:lnTo>
                        <a:pt x="3032760" y="3152140"/>
                      </a:lnTo>
                      <a:lnTo>
                        <a:pt x="2903220" y="3068320"/>
                      </a:lnTo>
                      <a:lnTo>
                        <a:pt x="2796540" y="3114040"/>
                      </a:lnTo>
                      <a:lnTo>
                        <a:pt x="2606040" y="3091180"/>
                      </a:lnTo>
                      <a:lnTo>
                        <a:pt x="2529840" y="3060700"/>
                      </a:lnTo>
                      <a:lnTo>
                        <a:pt x="2339340" y="2961640"/>
                      </a:lnTo>
                      <a:lnTo>
                        <a:pt x="2217420" y="2969260"/>
                      </a:lnTo>
                      <a:lnTo>
                        <a:pt x="2004060" y="3304540"/>
                      </a:lnTo>
                      <a:lnTo>
                        <a:pt x="2004060" y="3456940"/>
                      </a:lnTo>
                      <a:lnTo>
                        <a:pt x="1958340" y="3456940"/>
                      </a:lnTo>
                      <a:lnTo>
                        <a:pt x="1950720" y="3517900"/>
                      </a:lnTo>
                      <a:lnTo>
                        <a:pt x="1882140" y="3517900"/>
                      </a:lnTo>
                      <a:lnTo>
                        <a:pt x="1760220" y="3571240"/>
                      </a:lnTo>
                      <a:lnTo>
                        <a:pt x="1706880" y="3548380"/>
                      </a:lnTo>
                      <a:lnTo>
                        <a:pt x="1684020" y="3624580"/>
                      </a:lnTo>
                      <a:lnTo>
                        <a:pt x="1623060" y="3693160"/>
                      </a:lnTo>
                      <a:lnTo>
                        <a:pt x="1546860" y="3670300"/>
                      </a:lnTo>
                      <a:lnTo>
                        <a:pt x="1386840" y="3738880"/>
                      </a:lnTo>
                      <a:lnTo>
                        <a:pt x="1318260" y="3807460"/>
                      </a:lnTo>
                      <a:lnTo>
                        <a:pt x="1303020" y="3883660"/>
                      </a:lnTo>
                      <a:lnTo>
                        <a:pt x="1181100" y="3883660"/>
                      </a:lnTo>
                      <a:lnTo>
                        <a:pt x="1120140" y="3860800"/>
                      </a:lnTo>
                      <a:lnTo>
                        <a:pt x="1074420" y="3898900"/>
                      </a:lnTo>
                      <a:lnTo>
                        <a:pt x="1043940" y="4005580"/>
                      </a:lnTo>
                      <a:lnTo>
                        <a:pt x="952500" y="4081780"/>
                      </a:lnTo>
                      <a:lnTo>
                        <a:pt x="723900" y="3914140"/>
                      </a:lnTo>
                      <a:lnTo>
                        <a:pt x="739140" y="3792220"/>
                      </a:lnTo>
                      <a:lnTo>
                        <a:pt x="708660" y="3685540"/>
                      </a:lnTo>
                      <a:lnTo>
                        <a:pt x="762000" y="3616960"/>
                      </a:lnTo>
                      <a:lnTo>
                        <a:pt x="723900" y="3517900"/>
                      </a:lnTo>
                      <a:lnTo>
                        <a:pt x="601980" y="3510280"/>
                      </a:lnTo>
                      <a:lnTo>
                        <a:pt x="571500" y="3395980"/>
                      </a:lnTo>
                      <a:lnTo>
                        <a:pt x="708660" y="3365500"/>
                      </a:lnTo>
                      <a:lnTo>
                        <a:pt x="693420" y="3281680"/>
                      </a:lnTo>
                      <a:lnTo>
                        <a:pt x="701040" y="3205480"/>
                      </a:lnTo>
                      <a:lnTo>
                        <a:pt x="701040" y="3175000"/>
                      </a:lnTo>
                      <a:lnTo>
                        <a:pt x="624840" y="3098800"/>
                      </a:lnTo>
                      <a:lnTo>
                        <a:pt x="609600" y="2992120"/>
                      </a:lnTo>
                      <a:lnTo>
                        <a:pt x="731520" y="2931160"/>
                      </a:lnTo>
                      <a:lnTo>
                        <a:pt x="769620" y="2885440"/>
                      </a:lnTo>
                      <a:lnTo>
                        <a:pt x="769620" y="2725420"/>
                      </a:lnTo>
                      <a:lnTo>
                        <a:pt x="754380" y="2512060"/>
                      </a:lnTo>
                      <a:lnTo>
                        <a:pt x="701040" y="2435860"/>
                      </a:lnTo>
                      <a:lnTo>
                        <a:pt x="518160" y="2428240"/>
                      </a:lnTo>
                      <a:lnTo>
                        <a:pt x="396240" y="2504440"/>
                      </a:lnTo>
                      <a:lnTo>
                        <a:pt x="281940" y="2443480"/>
                      </a:lnTo>
                      <a:lnTo>
                        <a:pt x="266700" y="2496820"/>
                      </a:lnTo>
                      <a:lnTo>
                        <a:pt x="198120" y="2489200"/>
                      </a:lnTo>
                      <a:lnTo>
                        <a:pt x="144780" y="2420620"/>
                      </a:lnTo>
                      <a:lnTo>
                        <a:pt x="0" y="2367280"/>
                      </a:lnTo>
                      <a:lnTo>
                        <a:pt x="15240" y="2009140"/>
                      </a:lnTo>
                      <a:lnTo>
                        <a:pt x="83820" y="1902460"/>
                      </a:lnTo>
                      <a:lnTo>
                        <a:pt x="60960" y="1818640"/>
                      </a:lnTo>
                      <a:lnTo>
                        <a:pt x="83820" y="1757680"/>
                      </a:lnTo>
                      <a:lnTo>
                        <a:pt x="175260" y="1658620"/>
                      </a:lnTo>
                      <a:lnTo>
                        <a:pt x="205740" y="1597660"/>
                      </a:lnTo>
                      <a:lnTo>
                        <a:pt x="358140" y="1567180"/>
                      </a:lnTo>
                      <a:lnTo>
                        <a:pt x="373380" y="1460500"/>
                      </a:lnTo>
                      <a:lnTo>
                        <a:pt x="373380" y="1384300"/>
                      </a:lnTo>
                      <a:lnTo>
                        <a:pt x="495300" y="1338580"/>
                      </a:lnTo>
                      <a:lnTo>
                        <a:pt x="586740" y="1361440"/>
                      </a:lnTo>
                      <a:lnTo>
                        <a:pt x="640080" y="1285240"/>
                      </a:lnTo>
                      <a:lnTo>
                        <a:pt x="886100" y="1210688"/>
                      </a:lnTo>
                      <a:lnTo>
                        <a:pt x="886460" y="1212850"/>
                      </a:lnTo>
                      <a:lnTo>
                        <a:pt x="943612" y="1212850"/>
                      </a:lnTo>
                      <a:lnTo>
                        <a:pt x="981708" y="1136650"/>
                      </a:lnTo>
                      <a:lnTo>
                        <a:pt x="1019812" y="1130300"/>
                      </a:lnTo>
                      <a:lnTo>
                        <a:pt x="1146812" y="1174750"/>
                      </a:lnTo>
                      <a:lnTo>
                        <a:pt x="1191260" y="1174750"/>
                      </a:lnTo>
                      <a:lnTo>
                        <a:pt x="1223012" y="1117600"/>
                      </a:lnTo>
                      <a:lnTo>
                        <a:pt x="1261108" y="1111250"/>
                      </a:lnTo>
                      <a:lnTo>
                        <a:pt x="1311908" y="1035050"/>
                      </a:lnTo>
                      <a:lnTo>
                        <a:pt x="1292860" y="920750"/>
                      </a:lnTo>
                      <a:lnTo>
                        <a:pt x="1394460" y="920750"/>
                      </a:lnTo>
                      <a:lnTo>
                        <a:pt x="1438908" y="869950"/>
                      </a:lnTo>
                      <a:lnTo>
                        <a:pt x="1553212" y="876300"/>
                      </a:lnTo>
                      <a:lnTo>
                        <a:pt x="1591308" y="863600"/>
                      </a:lnTo>
                      <a:lnTo>
                        <a:pt x="1604012" y="800100"/>
                      </a:lnTo>
                      <a:lnTo>
                        <a:pt x="1584960" y="685800"/>
                      </a:lnTo>
                      <a:lnTo>
                        <a:pt x="1616708" y="647700"/>
                      </a:lnTo>
                      <a:lnTo>
                        <a:pt x="1680212" y="628650"/>
                      </a:lnTo>
                      <a:lnTo>
                        <a:pt x="1769108" y="641350"/>
                      </a:lnTo>
                      <a:lnTo>
                        <a:pt x="1769108" y="508000"/>
                      </a:lnTo>
                      <a:lnTo>
                        <a:pt x="1718308" y="457200"/>
                      </a:lnTo>
                      <a:lnTo>
                        <a:pt x="1724660" y="317500"/>
                      </a:lnTo>
                      <a:lnTo>
                        <a:pt x="1762760" y="285750"/>
                      </a:lnTo>
                      <a:lnTo>
                        <a:pt x="1927860" y="273050"/>
                      </a:lnTo>
                      <a:lnTo>
                        <a:pt x="2099308" y="165100"/>
                      </a:lnTo>
                      <a:lnTo>
                        <a:pt x="2105660" y="4445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188B1B96-7F8D-BD3C-8351-2F474D43D923}"/>
                    </a:ext>
                  </a:extLst>
                </p:cNvPr>
                <p:cNvSpPr/>
                <p:nvPr/>
              </p:nvSpPr>
              <p:spPr>
                <a:xfrm>
                  <a:off x="1843436" y="985048"/>
                  <a:ext cx="891050" cy="1425158"/>
                </a:xfrm>
                <a:custGeom>
                  <a:avLst/>
                  <a:gdLst>
                    <a:gd name="connsiteX0" fmla="*/ 1172876 w 4343400"/>
                    <a:gd name="connsiteY0" fmla="*/ 515072 h 6946900"/>
                    <a:gd name="connsiteX1" fmla="*/ 1181100 w 4343400"/>
                    <a:gd name="connsiteY1" fmla="*/ 539750 h 6946900"/>
                    <a:gd name="connsiteX2" fmla="*/ 1172876 w 4343400"/>
                    <a:gd name="connsiteY2" fmla="*/ 515074 h 6946900"/>
                    <a:gd name="connsiteX3" fmla="*/ 3632200 w 4343400"/>
                    <a:gd name="connsiteY3" fmla="*/ 0 h 6946900"/>
                    <a:gd name="connsiteX4" fmla="*/ 3663948 w 4343400"/>
                    <a:gd name="connsiteY4" fmla="*/ 25400 h 6946900"/>
                    <a:gd name="connsiteX5" fmla="*/ 3810000 w 4343400"/>
                    <a:gd name="connsiteY5" fmla="*/ 38100 h 6946900"/>
                    <a:gd name="connsiteX6" fmla="*/ 3816348 w 4343400"/>
                    <a:gd name="connsiteY6" fmla="*/ 114300 h 6946900"/>
                    <a:gd name="connsiteX7" fmla="*/ 3841748 w 4343400"/>
                    <a:gd name="connsiteY7" fmla="*/ 158750 h 6946900"/>
                    <a:gd name="connsiteX8" fmla="*/ 3867148 w 4343400"/>
                    <a:gd name="connsiteY8" fmla="*/ 393700 h 6946900"/>
                    <a:gd name="connsiteX9" fmla="*/ 3873500 w 4343400"/>
                    <a:gd name="connsiteY9" fmla="*/ 431800 h 6946900"/>
                    <a:gd name="connsiteX10" fmla="*/ 3886200 w 4343400"/>
                    <a:gd name="connsiteY10" fmla="*/ 469900 h 6946900"/>
                    <a:gd name="connsiteX11" fmla="*/ 3949700 w 4343400"/>
                    <a:gd name="connsiteY11" fmla="*/ 469900 h 6946900"/>
                    <a:gd name="connsiteX12" fmla="*/ 3949700 w 4343400"/>
                    <a:gd name="connsiteY12" fmla="*/ 546100 h 6946900"/>
                    <a:gd name="connsiteX13" fmla="*/ 4076700 w 4343400"/>
                    <a:gd name="connsiteY13" fmla="*/ 635000 h 6946900"/>
                    <a:gd name="connsiteX14" fmla="*/ 4140200 w 4343400"/>
                    <a:gd name="connsiteY14" fmla="*/ 622300 h 6946900"/>
                    <a:gd name="connsiteX15" fmla="*/ 4178300 w 4343400"/>
                    <a:gd name="connsiteY15" fmla="*/ 692150 h 6946900"/>
                    <a:gd name="connsiteX16" fmla="*/ 4152900 w 4343400"/>
                    <a:gd name="connsiteY16" fmla="*/ 787400 h 6946900"/>
                    <a:gd name="connsiteX17" fmla="*/ 4178300 w 4343400"/>
                    <a:gd name="connsiteY17" fmla="*/ 850900 h 6946900"/>
                    <a:gd name="connsiteX18" fmla="*/ 4171948 w 4343400"/>
                    <a:gd name="connsiteY18" fmla="*/ 914400 h 6946900"/>
                    <a:gd name="connsiteX19" fmla="*/ 4108452 w 4343400"/>
                    <a:gd name="connsiteY19" fmla="*/ 946150 h 6946900"/>
                    <a:gd name="connsiteX20" fmla="*/ 4108452 w 4343400"/>
                    <a:gd name="connsiteY20" fmla="*/ 984250 h 6946900"/>
                    <a:gd name="connsiteX21" fmla="*/ 4159252 w 4343400"/>
                    <a:gd name="connsiteY21" fmla="*/ 1003300 h 6946900"/>
                    <a:gd name="connsiteX22" fmla="*/ 4177940 w 4343400"/>
                    <a:gd name="connsiteY22" fmla="*/ 1115438 h 6946900"/>
                    <a:gd name="connsiteX23" fmla="*/ 3931920 w 4343400"/>
                    <a:gd name="connsiteY23" fmla="*/ 1189990 h 6946900"/>
                    <a:gd name="connsiteX24" fmla="*/ 3878580 w 4343400"/>
                    <a:gd name="connsiteY24" fmla="*/ 1266190 h 6946900"/>
                    <a:gd name="connsiteX25" fmla="*/ 3787140 w 4343400"/>
                    <a:gd name="connsiteY25" fmla="*/ 1243330 h 6946900"/>
                    <a:gd name="connsiteX26" fmla="*/ 3665220 w 4343400"/>
                    <a:gd name="connsiteY26" fmla="*/ 1289050 h 6946900"/>
                    <a:gd name="connsiteX27" fmla="*/ 3665220 w 4343400"/>
                    <a:gd name="connsiteY27" fmla="*/ 1365250 h 6946900"/>
                    <a:gd name="connsiteX28" fmla="*/ 3649980 w 4343400"/>
                    <a:gd name="connsiteY28" fmla="*/ 1471930 h 6946900"/>
                    <a:gd name="connsiteX29" fmla="*/ 3497580 w 4343400"/>
                    <a:gd name="connsiteY29" fmla="*/ 1502410 h 6946900"/>
                    <a:gd name="connsiteX30" fmla="*/ 3467100 w 4343400"/>
                    <a:gd name="connsiteY30" fmla="*/ 1563370 h 6946900"/>
                    <a:gd name="connsiteX31" fmla="*/ 3375660 w 4343400"/>
                    <a:gd name="connsiteY31" fmla="*/ 1662430 h 6946900"/>
                    <a:gd name="connsiteX32" fmla="*/ 3352800 w 4343400"/>
                    <a:gd name="connsiteY32" fmla="*/ 1723390 h 6946900"/>
                    <a:gd name="connsiteX33" fmla="*/ 3375660 w 4343400"/>
                    <a:gd name="connsiteY33" fmla="*/ 1807210 h 6946900"/>
                    <a:gd name="connsiteX34" fmla="*/ 3307080 w 4343400"/>
                    <a:gd name="connsiteY34" fmla="*/ 1913890 h 6946900"/>
                    <a:gd name="connsiteX35" fmla="*/ 3291840 w 4343400"/>
                    <a:gd name="connsiteY35" fmla="*/ 2272030 h 6946900"/>
                    <a:gd name="connsiteX36" fmla="*/ 3436620 w 4343400"/>
                    <a:gd name="connsiteY36" fmla="*/ 2325370 h 6946900"/>
                    <a:gd name="connsiteX37" fmla="*/ 3489960 w 4343400"/>
                    <a:gd name="connsiteY37" fmla="*/ 2393950 h 6946900"/>
                    <a:gd name="connsiteX38" fmla="*/ 3558540 w 4343400"/>
                    <a:gd name="connsiteY38" fmla="*/ 2401570 h 6946900"/>
                    <a:gd name="connsiteX39" fmla="*/ 3573780 w 4343400"/>
                    <a:gd name="connsiteY39" fmla="*/ 2348230 h 6946900"/>
                    <a:gd name="connsiteX40" fmla="*/ 3688080 w 4343400"/>
                    <a:gd name="connsiteY40" fmla="*/ 2409190 h 6946900"/>
                    <a:gd name="connsiteX41" fmla="*/ 3810000 w 4343400"/>
                    <a:gd name="connsiteY41" fmla="*/ 2332990 h 6946900"/>
                    <a:gd name="connsiteX42" fmla="*/ 3992880 w 4343400"/>
                    <a:gd name="connsiteY42" fmla="*/ 2340610 h 6946900"/>
                    <a:gd name="connsiteX43" fmla="*/ 4046220 w 4343400"/>
                    <a:gd name="connsiteY43" fmla="*/ 2416810 h 6946900"/>
                    <a:gd name="connsiteX44" fmla="*/ 4061460 w 4343400"/>
                    <a:gd name="connsiteY44" fmla="*/ 2630170 h 6946900"/>
                    <a:gd name="connsiteX45" fmla="*/ 4061460 w 4343400"/>
                    <a:gd name="connsiteY45" fmla="*/ 2790190 h 6946900"/>
                    <a:gd name="connsiteX46" fmla="*/ 4023360 w 4343400"/>
                    <a:gd name="connsiteY46" fmla="*/ 2835910 h 6946900"/>
                    <a:gd name="connsiteX47" fmla="*/ 3901440 w 4343400"/>
                    <a:gd name="connsiteY47" fmla="*/ 2896870 h 6946900"/>
                    <a:gd name="connsiteX48" fmla="*/ 3916680 w 4343400"/>
                    <a:gd name="connsiteY48" fmla="*/ 3003550 h 6946900"/>
                    <a:gd name="connsiteX49" fmla="*/ 3992880 w 4343400"/>
                    <a:gd name="connsiteY49" fmla="*/ 3079750 h 6946900"/>
                    <a:gd name="connsiteX50" fmla="*/ 3992880 w 4343400"/>
                    <a:gd name="connsiteY50" fmla="*/ 3110230 h 6946900"/>
                    <a:gd name="connsiteX51" fmla="*/ 3985260 w 4343400"/>
                    <a:gd name="connsiteY51" fmla="*/ 3186430 h 6946900"/>
                    <a:gd name="connsiteX52" fmla="*/ 4000500 w 4343400"/>
                    <a:gd name="connsiteY52" fmla="*/ 3270250 h 6946900"/>
                    <a:gd name="connsiteX53" fmla="*/ 3863340 w 4343400"/>
                    <a:gd name="connsiteY53" fmla="*/ 3300730 h 6946900"/>
                    <a:gd name="connsiteX54" fmla="*/ 3893820 w 4343400"/>
                    <a:gd name="connsiteY54" fmla="*/ 3415030 h 6946900"/>
                    <a:gd name="connsiteX55" fmla="*/ 4015740 w 4343400"/>
                    <a:gd name="connsiteY55" fmla="*/ 3422650 h 6946900"/>
                    <a:gd name="connsiteX56" fmla="*/ 4053840 w 4343400"/>
                    <a:gd name="connsiteY56" fmla="*/ 3521710 h 6946900"/>
                    <a:gd name="connsiteX57" fmla="*/ 4000500 w 4343400"/>
                    <a:gd name="connsiteY57" fmla="*/ 3590290 h 6946900"/>
                    <a:gd name="connsiteX58" fmla="*/ 4030980 w 4343400"/>
                    <a:gd name="connsiteY58" fmla="*/ 3696970 h 6946900"/>
                    <a:gd name="connsiteX59" fmla="*/ 4015740 w 4343400"/>
                    <a:gd name="connsiteY59" fmla="*/ 3818890 h 6946900"/>
                    <a:gd name="connsiteX60" fmla="*/ 4238624 w 4343400"/>
                    <a:gd name="connsiteY60" fmla="*/ 3982338 h 6946900"/>
                    <a:gd name="connsiteX61" fmla="*/ 4238624 w 4343400"/>
                    <a:gd name="connsiteY61" fmla="*/ 4060826 h 6946900"/>
                    <a:gd name="connsiteX62" fmla="*/ 4295776 w 4343400"/>
                    <a:gd name="connsiteY62" fmla="*/ 4108450 h 6946900"/>
                    <a:gd name="connsiteX63" fmla="*/ 4343400 w 4343400"/>
                    <a:gd name="connsiteY63" fmla="*/ 4146550 h 6946900"/>
                    <a:gd name="connsiteX64" fmla="*/ 4295776 w 4343400"/>
                    <a:gd name="connsiteY64" fmla="*/ 4279900 h 6946900"/>
                    <a:gd name="connsiteX65" fmla="*/ 4181476 w 4343400"/>
                    <a:gd name="connsiteY65" fmla="*/ 4279900 h 6946900"/>
                    <a:gd name="connsiteX66" fmla="*/ 4152900 w 4343400"/>
                    <a:gd name="connsiteY66" fmla="*/ 4318000 h 6946900"/>
                    <a:gd name="connsiteX67" fmla="*/ 4143376 w 4343400"/>
                    <a:gd name="connsiteY67" fmla="*/ 4403726 h 6946900"/>
                    <a:gd name="connsiteX68" fmla="*/ 3933824 w 4343400"/>
                    <a:gd name="connsiteY68" fmla="*/ 4403726 h 6946900"/>
                    <a:gd name="connsiteX69" fmla="*/ 3933824 w 4343400"/>
                    <a:gd name="connsiteY69" fmla="*/ 4279900 h 6946900"/>
                    <a:gd name="connsiteX70" fmla="*/ 3886200 w 4343400"/>
                    <a:gd name="connsiteY70" fmla="*/ 4232274 h 6946900"/>
                    <a:gd name="connsiteX71" fmla="*/ 3829052 w 4343400"/>
                    <a:gd name="connsiteY71" fmla="*/ 4251326 h 6946900"/>
                    <a:gd name="connsiteX72" fmla="*/ 3771900 w 4343400"/>
                    <a:gd name="connsiteY72" fmla="*/ 4232274 h 6946900"/>
                    <a:gd name="connsiteX73" fmla="*/ 3619500 w 4343400"/>
                    <a:gd name="connsiteY73" fmla="*/ 4241800 h 6946900"/>
                    <a:gd name="connsiteX74" fmla="*/ 3590924 w 4343400"/>
                    <a:gd name="connsiteY74" fmla="*/ 4270374 h 6946900"/>
                    <a:gd name="connsiteX75" fmla="*/ 3571876 w 4343400"/>
                    <a:gd name="connsiteY75" fmla="*/ 4308474 h 6946900"/>
                    <a:gd name="connsiteX76" fmla="*/ 3486148 w 4343400"/>
                    <a:gd name="connsiteY76" fmla="*/ 4318000 h 6946900"/>
                    <a:gd name="connsiteX77" fmla="*/ 3429000 w 4343400"/>
                    <a:gd name="connsiteY77" fmla="*/ 4270374 h 6946900"/>
                    <a:gd name="connsiteX78" fmla="*/ 3429000 w 4343400"/>
                    <a:gd name="connsiteY78" fmla="*/ 4203700 h 6946900"/>
                    <a:gd name="connsiteX79" fmla="*/ 3419476 w 4343400"/>
                    <a:gd name="connsiteY79" fmla="*/ 4137026 h 6946900"/>
                    <a:gd name="connsiteX80" fmla="*/ 3362324 w 4343400"/>
                    <a:gd name="connsiteY80" fmla="*/ 4089400 h 6946900"/>
                    <a:gd name="connsiteX81" fmla="*/ 3190876 w 4343400"/>
                    <a:gd name="connsiteY81" fmla="*/ 4051300 h 6946900"/>
                    <a:gd name="connsiteX82" fmla="*/ 2933700 w 4343400"/>
                    <a:gd name="connsiteY82" fmla="*/ 4460874 h 6946900"/>
                    <a:gd name="connsiteX83" fmla="*/ 2867024 w 4343400"/>
                    <a:gd name="connsiteY83" fmla="*/ 4365626 h 6946900"/>
                    <a:gd name="connsiteX84" fmla="*/ 2790824 w 4343400"/>
                    <a:gd name="connsiteY84" fmla="*/ 4365626 h 6946900"/>
                    <a:gd name="connsiteX85" fmla="*/ 2714624 w 4343400"/>
                    <a:gd name="connsiteY85" fmla="*/ 4575174 h 6946900"/>
                    <a:gd name="connsiteX86" fmla="*/ 2686052 w 4343400"/>
                    <a:gd name="connsiteY86" fmla="*/ 4613274 h 6946900"/>
                    <a:gd name="connsiteX87" fmla="*/ 2628900 w 4343400"/>
                    <a:gd name="connsiteY87" fmla="*/ 4708526 h 6946900"/>
                    <a:gd name="connsiteX88" fmla="*/ 2638424 w 4343400"/>
                    <a:gd name="connsiteY88" fmla="*/ 4746626 h 6946900"/>
                    <a:gd name="connsiteX89" fmla="*/ 2771776 w 4343400"/>
                    <a:gd name="connsiteY89" fmla="*/ 4851400 h 6946900"/>
                    <a:gd name="connsiteX90" fmla="*/ 2619376 w 4343400"/>
                    <a:gd name="connsiteY90" fmla="*/ 5003800 h 6946900"/>
                    <a:gd name="connsiteX91" fmla="*/ 2667000 w 4343400"/>
                    <a:gd name="connsiteY91" fmla="*/ 5041900 h 6946900"/>
                    <a:gd name="connsiteX92" fmla="*/ 2667000 w 4343400"/>
                    <a:gd name="connsiteY92" fmla="*/ 5156200 h 6946900"/>
                    <a:gd name="connsiteX93" fmla="*/ 2733676 w 4343400"/>
                    <a:gd name="connsiteY93" fmla="*/ 5280026 h 6946900"/>
                    <a:gd name="connsiteX94" fmla="*/ 2686052 w 4343400"/>
                    <a:gd name="connsiteY94" fmla="*/ 5346700 h 6946900"/>
                    <a:gd name="connsiteX95" fmla="*/ 2686052 w 4343400"/>
                    <a:gd name="connsiteY95" fmla="*/ 5422900 h 6946900"/>
                    <a:gd name="connsiteX96" fmla="*/ 2638424 w 4343400"/>
                    <a:gd name="connsiteY96" fmla="*/ 5518150 h 6946900"/>
                    <a:gd name="connsiteX97" fmla="*/ 2571748 w 4343400"/>
                    <a:gd name="connsiteY97" fmla="*/ 5499100 h 6946900"/>
                    <a:gd name="connsiteX98" fmla="*/ 2524124 w 4343400"/>
                    <a:gd name="connsiteY98" fmla="*/ 5575300 h 6946900"/>
                    <a:gd name="connsiteX99" fmla="*/ 2533652 w 4343400"/>
                    <a:gd name="connsiteY99" fmla="*/ 5613400 h 6946900"/>
                    <a:gd name="connsiteX100" fmla="*/ 2476500 w 4343400"/>
                    <a:gd name="connsiteY100" fmla="*/ 5765800 h 6946900"/>
                    <a:gd name="connsiteX101" fmla="*/ 2562224 w 4343400"/>
                    <a:gd name="connsiteY101" fmla="*/ 5822950 h 6946900"/>
                    <a:gd name="connsiteX102" fmla="*/ 2543176 w 4343400"/>
                    <a:gd name="connsiteY102" fmla="*/ 5965826 h 6946900"/>
                    <a:gd name="connsiteX103" fmla="*/ 2447924 w 4343400"/>
                    <a:gd name="connsiteY103" fmla="*/ 5965826 h 6946900"/>
                    <a:gd name="connsiteX104" fmla="*/ 2438400 w 4343400"/>
                    <a:gd name="connsiteY104" fmla="*/ 6032500 h 6946900"/>
                    <a:gd name="connsiteX105" fmla="*/ 2466976 w 4343400"/>
                    <a:gd name="connsiteY105" fmla="*/ 6089650 h 6946900"/>
                    <a:gd name="connsiteX106" fmla="*/ 2457452 w 4343400"/>
                    <a:gd name="connsiteY106" fmla="*/ 6137274 h 6946900"/>
                    <a:gd name="connsiteX107" fmla="*/ 2524124 w 4343400"/>
                    <a:gd name="connsiteY107" fmla="*/ 6194426 h 6946900"/>
                    <a:gd name="connsiteX108" fmla="*/ 2495548 w 4343400"/>
                    <a:gd name="connsiteY108" fmla="*/ 6318250 h 6946900"/>
                    <a:gd name="connsiteX109" fmla="*/ 2362200 w 4343400"/>
                    <a:gd name="connsiteY109" fmla="*/ 6337300 h 6946900"/>
                    <a:gd name="connsiteX110" fmla="*/ 2352676 w 4343400"/>
                    <a:gd name="connsiteY110" fmla="*/ 6403974 h 6946900"/>
                    <a:gd name="connsiteX111" fmla="*/ 2276476 w 4343400"/>
                    <a:gd name="connsiteY111" fmla="*/ 6375400 h 6946900"/>
                    <a:gd name="connsiteX112" fmla="*/ 2181224 w 4343400"/>
                    <a:gd name="connsiteY112" fmla="*/ 6423026 h 6946900"/>
                    <a:gd name="connsiteX113" fmla="*/ 2143124 w 4343400"/>
                    <a:gd name="connsiteY113" fmla="*/ 6527800 h 6946900"/>
                    <a:gd name="connsiteX114" fmla="*/ 2047876 w 4343400"/>
                    <a:gd name="connsiteY114" fmla="*/ 6556374 h 6946900"/>
                    <a:gd name="connsiteX115" fmla="*/ 2000252 w 4343400"/>
                    <a:gd name="connsiteY115" fmla="*/ 6613526 h 6946900"/>
                    <a:gd name="connsiteX116" fmla="*/ 1876424 w 4343400"/>
                    <a:gd name="connsiteY116" fmla="*/ 6642100 h 6946900"/>
                    <a:gd name="connsiteX117" fmla="*/ 1847852 w 4343400"/>
                    <a:gd name="connsiteY117" fmla="*/ 6689726 h 6946900"/>
                    <a:gd name="connsiteX118" fmla="*/ 1733548 w 4343400"/>
                    <a:gd name="connsiteY118" fmla="*/ 6708774 h 6946900"/>
                    <a:gd name="connsiteX119" fmla="*/ 1714500 w 4343400"/>
                    <a:gd name="connsiteY119" fmla="*/ 6775450 h 6946900"/>
                    <a:gd name="connsiteX120" fmla="*/ 1704976 w 4343400"/>
                    <a:gd name="connsiteY120" fmla="*/ 6861174 h 6946900"/>
                    <a:gd name="connsiteX121" fmla="*/ 1562100 w 4343400"/>
                    <a:gd name="connsiteY121" fmla="*/ 6861174 h 6946900"/>
                    <a:gd name="connsiteX122" fmla="*/ 1390652 w 4343400"/>
                    <a:gd name="connsiteY122" fmla="*/ 6918326 h 6946900"/>
                    <a:gd name="connsiteX123" fmla="*/ 1333500 w 4343400"/>
                    <a:gd name="connsiteY123" fmla="*/ 6870700 h 6946900"/>
                    <a:gd name="connsiteX124" fmla="*/ 1238252 w 4343400"/>
                    <a:gd name="connsiteY124" fmla="*/ 6861174 h 6946900"/>
                    <a:gd name="connsiteX125" fmla="*/ 1200148 w 4343400"/>
                    <a:gd name="connsiteY125" fmla="*/ 6804026 h 6946900"/>
                    <a:gd name="connsiteX126" fmla="*/ 1038224 w 4343400"/>
                    <a:gd name="connsiteY126" fmla="*/ 6823074 h 6946900"/>
                    <a:gd name="connsiteX127" fmla="*/ 1000124 w 4343400"/>
                    <a:gd name="connsiteY127" fmla="*/ 6889750 h 6946900"/>
                    <a:gd name="connsiteX128" fmla="*/ 914400 w 4343400"/>
                    <a:gd name="connsiteY128" fmla="*/ 6889750 h 6946900"/>
                    <a:gd name="connsiteX129" fmla="*/ 771524 w 4343400"/>
                    <a:gd name="connsiteY129" fmla="*/ 6946900 h 6946900"/>
                    <a:gd name="connsiteX130" fmla="*/ 685800 w 4343400"/>
                    <a:gd name="connsiteY130" fmla="*/ 6784974 h 6946900"/>
                    <a:gd name="connsiteX131" fmla="*/ 714376 w 4343400"/>
                    <a:gd name="connsiteY131" fmla="*/ 6651626 h 6946900"/>
                    <a:gd name="connsiteX132" fmla="*/ 704852 w 4343400"/>
                    <a:gd name="connsiteY132" fmla="*/ 6527800 h 6946900"/>
                    <a:gd name="connsiteX133" fmla="*/ 819148 w 4343400"/>
                    <a:gd name="connsiteY133" fmla="*/ 6470650 h 6946900"/>
                    <a:gd name="connsiteX134" fmla="*/ 828676 w 4343400"/>
                    <a:gd name="connsiteY134" fmla="*/ 6308726 h 6946900"/>
                    <a:gd name="connsiteX135" fmla="*/ 781052 w 4343400"/>
                    <a:gd name="connsiteY135" fmla="*/ 6213474 h 6946900"/>
                    <a:gd name="connsiteX136" fmla="*/ 962024 w 4343400"/>
                    <a:gd name="connsiteY136" fmla="*/ 6194426 h 6946900"/>
                    <a:gd name="connsiteX137" fmla="*/ 866776 w 4343400"/>
                    <a:gd name="connsiteY137" fmla="*/ 6070600 h 6946900"/>
                    <a:gd name="connsiteX138" fmla="*/ 838200 w 4343400"/>
                    <a:gd name="connsiteY138" fmla="*/ 6032500 h 6946900"/>
                    <a:gd name="connsiteX139" fmla="*/ 876300 w 4343400"/>
                    <a:gd name="connsiteY139" fmla="*/ 5946774 h 6946900"/>
                    <a:gd name="connsiteX140" fmla="*/ 914400 w 4343400"/>
                    <a:gd name="connsiteY140" fmla="*/ 5937250 h 6946900"/>
                    <a:gd name="connsiteX141" fmla="*/ 923924 w 4343400"/>
                    <a:gd name="connsiteY141" fmla="*/ 5794374 h 6946900"/>
                    <a:gd name="connsiteX142" fmla="*/ 876300 w 4343400"/>
                    <a:gd name="connsiteY142" fmla="*/ 5699126 h 6946900"/>
                    <a:gd name="connsiteX143" fmla="*/ 752476 w 4343400"/>
                    <a:gd name="connsiteY143" fmla="*/ 5622926 h 6946900"/>
                    <a:gd name="connsiteX144" fmla="*/ 742948 w 4343400"/>
                    <a:gd name="connsiteY144" fmla="*/ 5499100 h 6946900"/>
                    <a:gd name="connsiteX145" fmla="*/ 638176 w 4343400"/>
                    <a:gd name="connsiteY145" fmla="*/ 5499100 h 6946900"/>
                    <a:gd name="connsiteX146" fmla="*/ 581024 w 4343400"/>
                    <a:gd name="connsiteY146" fmla="*/ 5403850 h 6946900"/>
                    <a:gd name="connsiteX147" fmla="*/ 590548 w 4343400"/>
                    <a:gd name="connsiteY147" fmla="*/ 5327650 h 6946900"/>
                    <a:gd name="connsiteX148" fmla="*/ 666748 w 4343400"/>
                    <a:gd name="connsiteY148" fmla="*/ 5260974 h 6946900"/>
                    <a:gd name="connsiteX149" fmla="*/ 619124 w 4343400"/>
                    <a:gd name="connsiteY149" fmla="*/ 5156200 h 6946900"/>
                    <a:gd name="connsiteX150" fmla="*/ 523876 w 4343400"/>
                    <a:gd name="connsiteY150" fmla="*/ 5137150 h 6946900"/>
                    <a:gd name="connsiteX151" fmla="*/ 495300 w 4343400"/>
                    <a:gd name="connsiteY151" fmla="*/ 5003800 h 6946900"/>
                    <a:gd name="connsiteX152" fmla="*/ 457200 w 4343400"/>
                    <a:gd name="connsiteY152" fmla="*/ 4927600 h 6946900"/>
                    <a:gd name="connsiteX153" fmla="*/ 447676 w 4343400"/>
                    <a:gd name="connsiteY153" fmla="*/ 4870450 h 6946900"/>
                    <a:gd name="connsiteX154" fmla="*/ 409576 w 4343400"/>
                    <a:gd name="connsiteY154" fmla="*/ 4832350 h 6946900"/>
                    <a:gd name="connsiteX155" fmla="*/ 352424 w 4343400"/>
                    <a:gd name="connsiteY155" fmla="*/ 4851400 h 6946900"/>
                    <a:gd name="connsiteX156" fmla="*/ 314324 w 4343400"/>
                    <a:gd name="connsiteY156" fmla="*/ 4775200 h 6946900"/>
                    <a:gd name="connsiteX157" fmla="*/ 219076 w 4343400"/>
                    <a:gd name="connsiteY157" fmla="*/ 4775200 h 6946900"/>
                    <a:gd name="connsiteX158" fmla="*/ 209548 w 4343400"/>
                    <a:gd name="connsiteY158" fmla="*/ 4689474 h 6946900"/>
                    <a:gd name="connsiteX159" fmla="*/ 76200 w 4343400"/>
                    <a:gd name="connsiteY159" fmla="*/ 4689474 h 6946900"/>
                    <a:gd name="connsiteX160" fmla="*/ 0 w 4343400"/>
                    <a:gd name="connsiteY160" fmla="*/ 4632326 h 6946900"/>
                    <a:gd name="connsiteX161" fmla="*/ 38100 w 4343400"/>
                    <a:gd name="connsiteY161" fmla="*/ 4518026 h 6946900"/>
                    <a:gd name="connsiteX162" fmla="*/ 114300 w 4343400"/>
                    <a:gd name="connsiteY162" fmla="*/ 4518026 h 6946900"/>
                    <a:gd name="connsiteX163" fmla="*/ 152400 w 4343400"/>
                    <a:gd name="connsiteY163" fmla="*/ 4489450 h 6946900"/>
                    <a:gd name="connsiteX164" fmla="*/ 142876 w 4343400"/>
                    <a:gd name="connsiteY164" fmla="*/ 4375150 h 6946900"/>
                    <a:gd name="connsiteX165" fmla="*/ 209548 w 4343400"/>
                    <a:gd name="connsiteY165" fmla="*/ 4308474 h 6946900"/>
                    <a:gd name="connsiteX166" fmla="*/ 323852 w 4343400"/>
                    <a:gd name="connsiteY166" fmla="*/ 4298950 h 6946900"/>
                    <a:gd name="connsiteX167" fmla="*/ 419100 w 4343400"/>
                    <a:gd name="connsiteY167" fmla="*/ 4337050 h 6946900"/>
                    <a:gd name="connsiteX168" fmla="*/ 476252 w 4343400"/>
                    <a:gd name="connsiteY168" fmla="*/ 4327526 h 6946900"/>
                    <a:gd name="connsiteX169" fmla="*/ 485776 w 4343400"/>
                    <a:gd name="connsiteY169" fmla="*/ 4232274 h 6946900"/>
                    <a:gd name="connsiteX170" fmla="*/ 542924 w 4343400"/>
                    <a:gd name="connsiteY170" fmla="*/ 4165600 h 6946900"/>
                    <a:gd name="connsiteX171" fmla="*/ 590548 w 4343400"/>
                    <a:gd name="connsiteY171" fmla="*/ 4165600 h 6946900"/>
                    <a:gd name="connsiteX172" fmla="*/ 676276 w 4343400"/>
                    <a:gd name="connsiteY172" fmla="*/ 3965574 h 6946900"/>
                    <a:gd name="connsiteX173" fmla="*/ 819148 w 4343400"/>
                    <a:gd name="connsiteY173" fmla="*/ 3889374 h 6946900"/>
                    <a:gd name="connsiteX174" fmla="*/ 819148 w 4343400"/>
                    <a:gd name="connsiteY174" fmla="*/ 3803650 h 6946900"/>
                    <a:gd name="connsiteX175" fmla="*/ 885824 w 4343400"/>
                    <a:gd name="connsiteY175" fmla="*/ 3660774 h 6946900"/>
                    <a:gd name="connsiteX176" fmla="*/ 790576 w 4343400"/>
                    <a:gd name="connsiteY176" fmla="*/ 3632200 h 6946900"/>
                    <a:gd name="connsiteX177" fmla="*/ 704852 w 4343400"/>
                    <a:gd name="connsiteY177" fmla="*/ 3517900 h 6946900"/>
                    <a:gd name="connsiteX178" fmla="*/ 714376 w 4343400"/>
                    <a:gd name="connsiteY178" fmla="*/ 3460750 h 6946900"/>
                    <a:gd name="connsiteX179" fmla="*/ 695324 w 4343400"/>
                    <a:gd name="connsiteY179" fmla="*/ 3394074 h 6946900"/>
                    <a:gd name="connsiteX180" fmla="*/ 742948 w 4343400"/>
                    <a:gd name="connsiteY180" fmla="*/ 3327400 h 6946900"/>
                    <a:gd name="connsiteX181" fmla="*/ 819148 w 4343400"/>
                    <a:gd name="connsiteY181" fmla="*/ 3336926 h 6946900"/>
                    <a:gd name="connsiteX182" fmla="*/ 819148 w 4343400"/>
                    <a:gd name="connsiteY182" fmla="*/ 3213100 h 6946900"/>
                    <a:gd name="connsiteX183" fmla="*/ 762000 w 4343400"/>
                    <a:gd name="connsiteY183" fmla="*/ 3194050 h 6946900"/>
                    <a:gd name="connsiteX184" fmla="*/ 771524 w 4343400"/>
                    <a:gd name="connsiteY184" fmla="*/ 3108326 h 6946900"/>
                    <a:gd name="connsiteX185" fmla="*/ 990600 w 4343400"/>
                    <a:gd name="connsiteY185" fmla="*/ 2813050 h 6946900"/>
                    <a:gd name="connsiteX186" fmla="*/ 1000124 w 4343400"/>
                    <a:gd name="connsiteY186" fmla="*/ 2679700 h 6946900"/>
                    <a:gd name="connsiteX187" fmla="*/ 914400 w 4343400"/>
                    <a:gd name="connsiteY187" fmla="*/ 2603500 h 6946900"/>
                    <a:gd name="connsiteX188" fmla="*/ 904876 w 4343400"/>
                    <a:gd name="connsiteY188" fmla="*/ 2546350 h 6946900"/>
                    <a:gd name="connsiteX189" fmla="*/ 809624 w 4343400"/>
                    <a:gd name="connsiteY189" fmla="*/ 2517774 h 6946900"/>
                    <a:gd name="connsiteX190" fmla="*/ 794512 w 4343400"/>
                    <a:gd name="connsiteY190" fmla="*/ 2448024 h 6946900"/>
                    <a:gd name="connsiteX191" fmla="*/ 807720 w 4343400"/>
                    <a:gd name="connsiteY191" fmla="*/ 2447290 h 6946900"/>
                    <a:gd name="connsiteX192" fmla="*/ 853440 w 4343400"/>
                    <a:gd name="connsiteY192" fmla="*/ 2416810 h 6946900"/>
                    <a:gd name="connsiteX193" fmla="*/ 861060 w 4343400"/>
                    <a:gd name="connsiteY193" fmla="*/ 2355850 h 6946900"/>
                    <a:gd name="connsiteX194" fmla="*/ 914400 w 4343400"/>
                    <a:gd name="connsiteY194" fmla="*/ 2340610 h 6946900"/>
                    <a:gd name="connsiteX195" fmla="*/ 929640 w 4343400"/>
                    <a:gd name="connsiteY195" fmla="*/ 2279650 h 6946900"/>
                    <a:gd name="connsiteX196" fmla="*/ 1021080 w 4343400"/>
                    <a:gd name="connsiteY196" fmla="*/ 2195830 h 6946900"/>
                    <a:gd name="connsiteX197" fmla="*/ 975360 w 4343400"/>
                    <a:gd name="connsiteY197" fmla="*/ 2134870 h 6946900"/>
                    <a:gd name="connsiteX198" fmla="*/ 975360 w 4343400"/>
                    <a:gd name="connsiteY198" fmla="*/ 2089150 h 6946900"/>
                    <a:gd name="connsiteX199" fmla="*/ 1036320 w 4343400"/>
                    <a:gd name="connsiteY199" fmla="*/ 2073910 h 6946900"/>
                    <a:gd name="connsiteX200" fmla="*/ 1059180 w 4343400"/>
                    <a:gd name="connsiteY200" fmla="*/ 2012950 h 6946900"/>
                    <a:gd name="connsiteX201" fmla="*/ 1143000 w 4343400"/>
                    <a:gd name="connsiteY201" fmla="*/ 1982470 h 6946900"/>
                    <a:gd name="connsiteX202" fmla="*/ 1173480 w 4343400"/>
                    <a:gd name="connsiteY202" fmla="*/ 1891030 h 6946900"/>
                    <a:gd name="connsiteX203" fmla="*/ 1089660 w 4343400"/>
                    <a:gd name="connsiteY203" fmla="*/ 1883410 h 6946900"/>
                    <a:gd name="connsiteX204" fmla="*/ 1104900 w 4343400"/>
                    <a:gd name="connsiteY204" fmla="*/ 1799590 h 6946900"/>
                    <a:gd name="connsiteX205" fmla="*/ 1219200 w 4343400"/>
                    <a:gd name="connsiteY205" fmla="*/ 1700530 h 6946900"/>
                    <a:gd name="connsiteX206" fmla="*/ 1303020 w 4343400"/>
                    <a:gd name="connsiteY206" fmla="*/ 1700530 h 6946900"/>
                    <a:gd name="connsiteX207" fmla="*/ 1280160 w 4343400"/>
                    <a:gd name="connsiteY207" fmla="*/ 1570990 h 6946900"/>
                    <a:gd name="connsiteX208" fmla="*/ 1318260 w 4343400"/>
                    <a:gd name="connsiteY208" fmla="*/ 1510030 h 6946900"/>
                    <a:gd name="connsiteX209" fmla="*/ 1341120 w 4343400"/>
                    <a:gd name="connsiteY209" fmla="*/ 1395730 h 6946900"/>
                    <a:gd name="connsiteX210" fmla="*/ 1295400 w 4343400"/>
                    <a:gd name="connsiteY210" fmla="*/ 1266190 h 6946900"/>
                    <a:gd name="connsiteX211" fmla="*/ 1325880 w 4343400"/>
                    <a:gd name="connsiteY211" fmla="*/ 999490 h 6946900"/>
                    <a:gd name="connsiteX212" fmla="*/ 1326468 w 4343400"/>
                    <a:gd name="connsiteY212" fmla="*/ 996268 h 6946900"/>
                    <a:gd name="connsiteX213" fmla="*/ 1346200 w 4343400"/>
                    <a:gd name="connsiteY213" fmla="*/ 1016000 h 6946900"/>
                    <a:gd name="connsiteX214" fmla="*/ 1428748 w 4343400"/>
                    <a:gd name="connsiteY214" fmla="*/ 971550 h 6946900"/>
                    <a:gd name="connsiteX215" fmla="*/ 1441452 w 4343400"/>
                    <a:gd name="connsiteY215" fmla="*/ 939800 h 6946900"/>
                    <a:gd name="connsiteX216" fmla="*/ 1479548 w 4343400"/>
                    <a:gd name="connsiteY216" fmla="*/ 901700 h 6946900"/>
                    <a:gd name="connsiteX217" fmla="*/ 1619252 w 4343400"/>
                    <a:gd name="connsiteY217" fmla="*/ 711200 h 6946900"/>
                    <a:gd name="connsiteX218" fmla="*/ 1670052 w 4343400"/>
                    <a:gd name="connsiteY218" fmla="*/ 647700 h 6946900"/>
                    <a:gd name="connsiteX219" fmla="*/ 1670052 w 4343400"/>
                    <a:gd name="connsiteY219" fmla="*/ 590550 h 6946900"/>
                    <a:gd name="connsiteX220" fmla="*/ 1638300 w 4343400"/>
                    <a:gd name="connsiteY220" fmla="*/ 546100 h 6946900"/>
                    <a:gd name="connsiteX221" fmla="*/ 1657348 w 4343400"/>
                    <a:gd name="connsiteY221" fmla="*/ 450850 h 6946900"/>
                    <a:gd name="connsiteX222" fmla="*/ 1727200 w 4343400"/>
                    <a:gd name="connsiteY222" fmla="*/ 469900 h 6946900"/>
                    <a:gd name="connsiteX223" fmla="*/ 1790700 w 4343400"/>
                    <a:gd name="connsiteY223" fmla="*/ 425450 h 6946900"/>
                    <a:gd name="connsiteX224" fmla="*/ 1943100 w 4343400"/>
                    <a:gd name="connsiteY224" fmla="*/ 488950 h 6946900"/>
                    <a:gd name="connsiteX225" fmla="*/ 1987548 w 4343400"/>
                    <a:gd name="connsiteY225" fmla="*/ 450850 h 6946900"/>
                    <a:gd name="connsiteX226" fmla="*/ 2044700 w 4343400"/>
                    <a:gd name="connsiteY226" fmla="*/ 457200 h 6946900"/>
                    <a:gd name="connsiteX227" fmla="*/ 2051052 w 4343400"/>
                    <a:gd name="connsiteY227" fmla="*/ 495300 h 6946900"/>
                    <a:gd name="connsiteX228" fmla="*/ 2082800 w 4343400"/>
                    <a:gd name="connsiteY228" fmla="*/ 495300 h 6946900"/>
                    <a:gd name="connsiteX229" fmla="*/ 2108200 w 4343400"/>
                    <a:gd name="connsiteY229" fmla="*/ 533400 h 6946900"/>
                    <a:gd name="connsiteX230" fmla="*/ 2139948 w 4343400"/>
                    <a:gd name="connsiteY230" fmla="*/ 533400 h 6946900"/>
                    <a:gd name="connsiteX231" fmla="*/ 2146300 w 4343400"/>
                    <a:gd name="connsiteY231" fmla="*/ 603250 h 6946900"/>
                    <a:gd name="connsiteX232" fmla="*/ 2108200 w 4343400"/>
                    <a:gd name="connsiteY232" fmla="*/ 673100 h 6946900"/>
                    <a:gd name="connsiteX233" fmla="*/ 2114548 w 4343400"/>
                    <a:gd name="connsiteY233" fmla="*/ 711200 h 6946900"/>
                    <a:gd name="connsiteX234" fmla="*/ 2070100 w 4343400"/>
                    <a:gd name="connsiteY234" fmla="*/ 781050 h 6946900"/>
                    <a:gd name="connsiteX235" fmla="*/ 2254252 w 4343400"/>
                    <a:gd name="connsiteY235" fmla="*/ 863600 h 6946900"/>
                    <a:gd name="connsiteX236" fmla="*/ 2298700 w 4343400"/>
                    <a:gd name="connsiteY236" fmla="*/ 850900 h 6946900"/>
                    <a:gd name="connsiteX237" fmla="*/ 2298700 w 4343400"/>
                    <a:gd name="connsiteY237" fmla="*/ 800100 h 6946900"/>
                    <a:gd name="connsiteX238" fmla="*/ 2381252 w 4343400"/>
                    <a:gd name="connsiteY238" fmla="*/ 698500 h 6946900"/>
                    <a:gd name="connsiteX239" fmla="*/ 2444748 w 4343400"/>
                    <a:gd name="connsiteY239" fmla="*/ 698500 h 6946900"/>
                    <a:gd name="connsiteX240" fmla="*/ 2533652 w 4343400"/>
                    <a:gd name="connsiteY240" fmla="*/ 711200 h 6946900"/>
                    <a:gd name="connsiteX241" fmla="*/ 2641600 w 4343400"/>
                    <a:gd name="connsiteY241" fmla="*/ 692150 h 6946900"/>
                    <a:gd name="connsiteX242" fmla="*/ 2705100 w 4343400"/>
                    <a:gd name="connsiteY242" fmla="*/ 635000 h 6946900"/>
                    <a:gd name="connsiteX243" fmla="*/ 2794000 w 4343400"/>
                    <a:gd name="connsiteY243" fmla="*/ 641350 h 6946900"/>
                    <a:gd name="connsiteX244" fmla="*/ 2825748 w 4343400"/>
                    <a:gd name="connsiteY244" fmla="*/ 615950 h 6946900"/>
                    <a:gd name="connsiteX245" fmla="*/ 2895600 w 4343400"/>
                    <a:gd name="connsiteY245" fmla="*/ 660400 h 6946900"/>
                    <a:gd name="connsiteX246" fmla="*/ 2914652 w 4343400"/>
                    <a:gd name="connsiteY246" fmla="*/ 730250 h 6946900"/>
                    <a:gd name="connsiteX247" fmla="*/ 2978148 w 4343400"/>
                    <a:gd name="connsiteY247" fmla="*/ 679450 h 6946900"/>
                    <a:gd name="connsiteX248" fmla="*/ 2959100 w 4343400"/>
                    <a:gd name="connsiteY248" fmla="*/ 622300 h 6946900"/>
                    <a:gd name="connsiteX249" fmla="*/ 2978148 w 4343400"/>
                    <a:gd name="connsiteY249" fmla="*/ 584200 h 6946900"/>
                    <a:gd name="connsiteX250" fmla="*/ 2959100 w 4343400"/>
                    <a:gd name="connsiteY250" fmla="*/ 488950 h 6946900"/>
                    <a:gd name="connsiteX251" fmla="*/ 3028948 w 4343400"/>
                    <a:gd name="connsiteY251" fmla="*/ 419100 h 6946900"/>
                    <a:gd name="connsiteX252" fmla="*/ 3073400 w 4343400"/>
                    <a:gd name="connsiteY252" fmla="*/ 400050 h 6946900"/>
                    <a:gd name="connsiteX253" fmla="*/ 3194052 w 4343400"/>
                    <a:gd name="connsiteY253" fmla="*/ 336550 h 6946900"/>
                    <a:gd name="connsiteX254" fmla="*/ 3206748 w 4343400"/>
                    <a:gd name="connsiteY254" fmla="*/ 222250 h 6946900"/>
                    <a:gd name="connsiteX255" fmla="*/ 3251200 w 4343400"/>
                    <a:gd name="connsiteY255" fmla="*/ 133350 h 6946900"/>
                    <a:gd name="connsiteX0" fmla="*/ 1172876 w 4343400"/>
                    <a:gd name="connsiteY0" fmla="*/ 515074 h 6946900"/>
                    <a:gd name="connsiteX1" fmla="*/ 1181100 w 4343400"/>
                    <a:gd name="connsiteY1" fmla="*/ 539750 h 6946900"/>
                    <a:gd name="connsiteX2" fmla="*/ 1172876 w 4343400"/>
                    <a:gd name="connsiteY2" fmla="*/ 515074 h 6946900"/>
                    <a:gd name="connsiteX3" fmla="*/ 3632200 w 4343400"/>
                    <a:gd name="connsiteY3" fmla="*/ 0 h 6946900"/>
                    <a:gd name="connsiteX4" fmla="*/ 3663948 w 4343400"/>
                    <a:gd name="connsiteY4" fmla="*/ 25400 h 6946900"/>
                    <a:gd name="connsiteX5" fmla="*/ 3810000 w 4343400"/>
                    <a:gd name="connsiteY5" fmla="*/ 38100 h 6946900"/>
                    <a:gd name="connsiteX6" fmla="*/ 3816348 w 4343400"/>
                    <a:gd name="connsiteY6" fmla="*/ 114300 h 6946900"/>
                    <a:gd name="connsiteX7" fmla="*/ 3841748 w 4343400"/>
                    <a:gd name="connsiteY7" fmla="*/ 158750 h 6946900"/>
                    <a:gd name="connsiteX8" fmla="*/ 3867148 w 4343400"/>
                    <a:gd name="connsiteY8" fmla="*/ 393700 h 6946900"/>
                    <a:gd name="connsiteX9" fmla="*/ 3873500 w 4343400"/>
                    <a:gd name="connsiteY9" fmla="*/ 431800 h 6946900"/>
                    <a:gd name="connsiteX10" fmla="*/ 3886200 w 4343400"/>
                    <a:gd name="connsiteY10" fmla="*/ 469900 h 6946900"/>
                    <a:gd name="connsiteX11" fmla="*/ 3949700 w 4343400"/>
                    <a:gd name="connsiteY11" fmla="*/ 469900 h 6946900"/>
                    <a:gd name="connsiteX12" fmla="*/ 3949700 w 4343400"/>
                    <a:gd name="connsiteY12" fmla="*/ 546100 h 6946900"/>
                    <a:gd name="connsiteX13" fmla="*/ 4076700 w 4343400"/>
                    <a:gd name="connsiteY13" fmla="*/ 635000 h 6946900"/>
                    <a:gd name="connsiteX14" fmla="*/ 4140200 w 4343400"/>
                    <a:gd name="connsiteY14" fmla="*/ 622300 h 6946900"/>
                    <a:gd name="connsiteX15" fmla="*/ 4178300 w 4343400"/>
                    <a:gd name="connsiteY15" fmla="*/ 692150 h 6946900"/>
                    <a:gd name="connsiteX16" fmla="*/ 4152900 w 4343400"/>
                    <a:gd name="connsiteY16" fmla="*/ 787400 h 6946900"/>
                    <a:gd name="connsiteX17" fmla="*/ 4178300 w 4343400"/>
                    <a:gd name="connsiteY17" fmla="*/ 850900 h 6946900"/>
                    <a:gd name="connsiteX18" fmla="*/ 4171948 w 4343400"/>
                    <a:gd name="connsiteY18" fmla="*/ 914400 h 6946900"/>
                    <a:gd name="connsiteX19" fmla="*/ 4108452 w 4343400"/>
                    <a:gd name="connsiteY19" fmla="*/ 946150 h 6946900"/>
                    <a:gd name="connsiteX20" fmla="*/ 4108452 w 4343400"/>
                    <a:gd name="connsiteY20" fmla="*/ 984250 h 6946900"/>
                    <a:gd name="connsiteX21" fmla="*/ 4159252 w 4343400"/>
                    <a:gd name="connsiteY21" fmla="*/ 1003300 h 6946900"/>
                    <a:gd name="connsiteX22" fmla="*/ 4177940 w 4343400"/>
                    <a:gd name="connsiteY22" fmla="*/ 1115438 h 6946900"/>
                    <a:gd name="connsiteX23" fmla="*/ 3931920 w 4343400"/>
                    <a:gd name="connsiteY23" fmla="*/ 1189990 h 6946900"/>
                    <a:gd name="connsiteX24" fmla="*/ 3878580 w 4343400"/>
                    <a:gd name="connsiteY24" fmla="*/ 1266190 h 6946900"/>
                    <a:gd name="connsiteX25" fmla="*/ 3787140 w 4343400"/>
                    <a:gd name="connsiteY25" fmla="*/ 1243330 h 6946900"/>
                    <a:gd name="connsiteX26" fmla="*/ 3665220 w 4343400"/>
                    <a:gd name="connsiteY26" fmla="*/ 1289050 h 6946900"/>
                    <a:gd name="connsiteX27" fmla="*/ 3665220 w 4343400"/>
                    <a:gd name="connsiteY27" fmla="*/ 1365250 h 6946900"/>
                    <a:gd name="connsiteX28" fmla="*/ 3649980 w 4343400"/>
                    <a:gd name="connsiteY28" fmla="*/ 1471930 h 6946900"/>
                    <a:gd name="connsiteX29" fmla="*/ 3497580 w 4343400"/>
                    <a:gd name="connsiteY29" fmla="*/ 1502410 h 6946900"/>
                    <a:gd name="connsiteX30" fmla="*/ 3467100 w 4343400"/>
                    <a:gd name="connsiteY30" fmla="*/ 1563370 h 6946900"/>
                    <a:gd name="connsiteX31" fmla="*/ 3375660 w 4343400"/>
                    <a:gd name="connsiteY31" fmla="*/ 1662430 h 6946900"/>
                    <a:gd name="connsiteX32" fmla="*/ 3352800 w 4343400"/>
                    <a:gd name="connsiteY32" fmla="*/ 1723390 h 6946900"/>
                    <a:gd name="connsiteX33" fmla="*/ 3375660 w 4343400"/>
                    <a:gd name="connsiteY33" fmla="*/ 1807210 h 6946900"/>
                    <a:gd name="connsiteX34" fmla="*/ 3307080 w 4343400"/>
                    <a:gd name="connsiteY34" fmla="*/ 1913890 h 6946900"/>
                    <a:gd name="connsiteX35" fmla="*/ 3291840 w 4343400"/>
                    <a:gd name="connsiteY35" fmla="*/ 2272030 h 6946900"/>
                    <a:gd name="connsiteX36" fmla="*/ 3436620 w 4343400"/>
                    <a:gd name="connsiteY36" fmla="*/ 2325370 h 6946900"/>
                    <a:gd name="connsiteX37" fmla="*/ 3489960 w 4343400"/>
                    <a:gd name="connsiteY37" fmla="*/ 2393950 h 6946900"/>
                    <a:gd name="connsiteX38" fmla="*/ 3558540 w 4343400"/>
                    <a:gd name="connsiteY38" fmla="*/ 2401570 h 6946900"/>
                    <a:gd name="connsiteX39" fmla="*/ 3573780 w 4343400"/>
                    <a:gd name="connsiteY39" fmla="*/ 2348230 h 6946900"/>
                    <a:gd name="connsiteX40" fmla="*/ 3688080 w 4343400"/>
                    <a:gd name="connsiteY40" fmla="*/ 2409190 h 6946900"/>
                    <a:gd name="connsiteX41" fmla="*/ 3810000 w 4343400"/>
                    <a:gd name="connsiteY41" fmla="*/ 2332990 h 6946900"/>
                    <a:gd name="connsiteX42" fmla="*/ 3992880 w 4343400"/>
                    <a:gd name="connsiteY42" fmla="*/ 2340610 h 6946900"/>
                    <a:gd name="connsiteX43" fmla="*/ 4046220 w 4343400"/>
                    <a:gd name="connsiteY43" fmla="*/ 2416810 h 6946900"/>
                    <a:gd name="connsiteX44" fmla="*/ 4061460 w 4343400"/>
                    <a:gd name="connsiteY44" fmla="*/ 2630170 h 6946900"/>
                    <a:gd name="connsiteX45" fmla="*/ 4061460 w 4343400"/>
                    <a:gd name="connsiteY45" fmla="*/ 2790190 h 6946900"/>
                    <a:gd name="connsiteX46" fmla="*/ 4023360 w 4343400"/>
                    <a:gd name="connsiteY46" fmla="*/ 2835910 h 6946900"/>
                    <a:gd name="connsiteX47" fmla="*/ 3901440 w 4343400"/>
                    <a:gd name="connsiteY47" fmla="*/ 2896870 h 6946900"/>
                    <a:gd name="connsiteX48" fmla="*/ 3916680 w 4343400"/>
                    <a:gd name="connsiteY48" fmla="*/ 3003550 h 6946900"/>
                    <a:gd name="connsiteX49" fmla="*/ 3992880 w 4343400"/>
                    <a:gd name="connsiteY49" fmla="*/ 3079750 h 6946900"/>
                    <a:gd name="connsiteX50" fmla="*/ 3992880 w 4343400"/>
                    <a:gd name="connsiteY50" fmla="*/ 3110230 h 6946900"/>
                    <a:gd name="connsiteX51" fmla="*/ 3985260 w 4343400"/>
                    <a:gd name="connsiteY51" fmla="*/ 3186430 h 6946900"/>
                    <a:gd name="connsiteX52" fmla="*/ 4000500 w 4343400"/>
                    <a:gd name="connsiteY52" fmla="*/ 3270250 h 6946900"/>
                    <a:gd name="connsiteX53" fmla="*/ 3863340 w 4343400"/>
                    <a:gd name="connsiteY53" fmla="*/ 3300730 h 6946900"/>
                    <a:gd name="connsiteX54" fmla="*/ 3893820 w 4343400"/>
                    <a:gd name="connsiteY54" fmla="*/ 3415030 h 6946900"/>
                    <a:gd name="connsiteX55" fmla="*/ 4015740 w 4343400"/>
                    <a:gd name="connsiteY55" fmla="*/ 3422650 h 6946900"/>
                    <a:gd name="connsiteX56" fmla="*/ 4053840 w 4343400"/>
                    <a:gd name="connsiteY56" fmla="*/ 3521710 h 6946900"/>
                    <a:gd name="connsiteX57" fmla="*/ 4000500 w 4343400"/>
                    <a:gd name="connsiteY57" fmla="*/ 3590290 h 6946900"/>
                    <a:gd name="connsiteX58" fmla="*/ 4030980 w 4343400"/>
                    <a:gd name="connsiteY58" fmla="*/ 3696970 h 6946900"/>
                    <a:gd name="connsiteX59" fmla="*/ 4015740 w 4343400"/>
                    <a:gd name="connsiteY59" fmla="*/ 3818890 h 6946900"/>
                    <a:gd name="connsiteX60" fmla="*/ 4238624 w 4343400"/>
                    <a:gd name="connsiteY60" fmla="*/ 3982338 h 6946900"/>
                    <a:gd name="connsiteX61" fmla="*/ 4238624 w 4343400"/>
                    <a:gd name="connsiteY61" fmla="*/ 4060826 h 6946900"/>
                    <a:gd name="connsiteX62" fmla="*/ 4295776 w 4343400"/>
                    <a:gd name="connsiteY62" fmla="*/ 4108450 h 6946900"/>
                    <a:gd name="connsiteX63" fmla="*/ 4343400 w 4343400"/>
                    <a:gd name="connsiteY63" fmla="*/ 4146550 h 6946900"/>
                    <a:gd name="connsiteX64" fmla="*/ 4295776 w 4343400"/>
                    <a:gd name="connsiteY64" fmla="*/ 4279900 h 6946900"/>
                    <a:gd name="connsiteX65" fmla="*/ 4181476 w 4343400"/>
                    <a:gd name="connsiteY65" fmla="*/ 4279900 h 6946900"/>
                    <a:gd name="connsiteX66" fmla="*/ 4152900 w 4343400"/>
                    <a:gd name="connsiteY66" fmla="*/ 4318000 h 6946900"/>
                    <a:gd name="connsiteX67" fmla="*/ 4143376 w 4343400"/>
                    <a:gd name="connsiteY67" fmla="*/ 4403726 h 6946900"/>
                    <a:gd name="connsiteX68" fmla="*/ 3933824 w 4343400"/>
                    <a:gd name="connsiteY68" fmla="*/ 4403726 h 6946900"/>
                    <a:gd name="connsiteX69" fmla="*/ 3933824 w 4343400"/>
                    <a:gd name="connsiteY69" fmla="*/ 4279900 h 6946900"/>
                    <a:gd name="connsiteX70" fmla="*/ 3886200 w 4343400"/>
                    <a:gd name="connsiteY70" fmla="*/ 4232274 h 6946900"/>
                    <a:gd name="connsiteX71" fmla="*/ 3829052 w 4343400"/>
                    <a:gd name="connsiteY71" fmla="*/ 4251326 h 6946900"/>
                    <a:gd name="connsiteX72" fmla="*/ 3771900 w 4343400"/>
                    <a:gd name="connsiteY72" fmla="*/ 4232274 h 6946900"/>
                    <a:gd name="connsiteX73" fmla="*/ 3619500 w 4343400"/>
                    <a:gd name="connsiteY73" fmla="*/ 4241800 h 6946900"/>
                    <a:gd name="connsiteX74" fmla="*/ 3590924 w 4343400"/>
                    <a:gd name="connsiteY74" fmla="*/ 4270374 h 6946900"/>
                    <a:gd name="connsiteX75" fmla="*/ 3571876 w 4343400"/>
                    <a:gd name="connsiteY75" fmla="*/ 4308474 h 6946900"/>
                    <a:gd name="connsiteX76" fmla="*/ 3486148 w 4343400"/>
                    <a:gd name="connsiteY76" fmla="*/ 4318000 h 6946900"/>
                    <a:gd name="connsiteX77" fmla="*/ 3429000 w 4343400"/>
                    <a:gd name="connsiteY77" fmla="*/ 4270374 h 6946900"/>
                    <a:gd name="connsiteX78" fmla="*/ 3429000 w 4343400"/>
                    <a:gd name="connsiteY78" fmla="*/ 4203700 h 6946900"/>
                    <a:gd name="connsiteX79" fmla="*/ 3419476 w 4343400"/>
                    <a:gd name="connsiteY79" fmla="*/ 4137026 h 6946900"/>
                    <a:gd name="connsiteX80" fmla="*/ 3362324 w 4343400"/>
                    <a:gd name="connsiteY80" fmla="*/ 4089400 h 6946900"/>
                    <a:gd name="connsiteX81" fmla="*/ 3190876 w 4343400"/>
                    <a:gd name="connsiteY81" fmla="*/ 4051300 h 6946900"/>
                    <a:gd name="connsiteX82" fmla="*/ 2933700 w 4343400"/>
                    <a:gd name="connsiteY82" fmla="*/ 4460874 h 6946900"/>
                    <a:gd name="connsiteX83" fmla="*/ 2867024 w 4343400"/>
                    <a:gd name="connsiteY83" fmla="*/ 4365626 h 6946900"/>
                    <a:gd name="connsiteX84" fmla="*/ 2790824 w 4343400"/>
                    <a:gd name="connsiteY84" fmla="*/ 4365626 h 6946900"/>
                    <a:gd name="connsiteX85" fmla="*/ 2714624 w 4343400"/>
                    <a:gd name="connsiteY85" fmla="*/ 4575174 h 6946900"/>
                    <a:gd name="connsiteX86" fmla="*/ 2686052 w 4343400"/>
                    <a:gd name="connsiteY86" fmla="*/ 4613274 h 6946900"/>
                    <a:gd name="connsiteX87" fmla="*/ 2628900 w 4343400"/>
                    <a:gd name="connsiteY87" fmla="*/ 4708526 h 6946900"/>
                    <a:gd name="connsiteX88" fmla="*/ 2638424 w 4343400"/>
                    <a:gd name="connsiteY88" fmla="*/ 4746626 h 6946900"/>
                    <a:gd name="connsiteX89" fmla="*/ 2771776 w 4343400"/>
                    <a:gd name="connsiteY89" fmla="*/ 4851400 h 6946900"/>
                    <a:gd name="connsiteX90" fmla="*/ 2619376 w 4343400"/>
                    <a:gd name="connsiteY90" fmla="*/ 5003800 h 6946900"/>
                    <a:gd name="connsiteX91" fmla="*/ 2667000 w 4343400"/>
                    <a:gd name="connsiteY91" fmla="*/ 5041900 h 6946900"/>
                    <a:gd name="connsiteX92" fmla="*/ 2667000 w 4343400"/>
                    <a:gd name="connsiteY92" fmla="*/ 5156200 h 6946900"/>
                    <a:gd name="connsiteX93" fmla="*/ 2733676 w 4343400"/>
                    <a:gd name="connsiteY93" fmla="*/ 5280026 h 6946900"/>
                    <a:gd name="connsiteX94" fmla="*/ 2686052 w 4343400"/>
                    <a:gd name="connsiteY94" fmla="*/ 5346700 h 6946900"/>
                    <a:gd name="connsiteX95" fmla="*/ 2686052 w 4343400"/>
                    <a:gd name="connsiteY95" fmla="*/ 5422900 h 6946900"/>
                    <a:gd name="connsiteX96" fmla="*/ 2638424 w 4343400"/>
                    <a:gd name="connsiteY96" fmla="*/ 5518150 h 6946900"/>
                    <a:gd name="connsiteX97" fmla="*/ 2571748 w 4343400"/>
                    <a:gd name="connsiteY97" fmla="*/ 5499100 h 6946900"/>
                    <a:gd name="connsiteX98" fmla="*/ 2524124 w 4343400"/>
                    <a:gd name="connsiteY98" fmla="*/ 5575300 h 6946900"/>
                    <a:gd name="connsiteX99" fmla="*/ 2533652 w 4343400"/>
                    <a:gd name="connsiteY99" fmla="*/ 5613400 h 6946900"/>
                    <a:gd name="connsiteX100" fmla="*/ 2476500 w 4343400"/>
                    <a:gd name="connsiteY100" fmla="*/ 5765800 h 6946900"/>
                    <a:gd name="connsiteX101" fmla="*/ 2562224 w 4343400"/>
                    <a:gd name="connsiteY101" fmla="*/ 5822950 h 6946900"/>
                    <a:gd name="connsiteX102" fmla="*/ 2543176 w 4343400"/>
                    <a:gd name="connsiteY102" fmla="*/ 5965826 h 6946900"/>
                    <a:gd name="connsiteX103" fmla="*/ 2447924 w 4343400"/>
                    <a:gd name="connsiteY103" fmla="*/ 5965826 h 6946900"/>
                    <a:gd name="connsiteX104" fmla="*/ 2438400 w 4343400"/>
                    <a:gd name="connsiteY104" fmla="*/ 6032500 h 6946900"/>
                    <a:gd name="connsiteX105" fmla="*/ 2466976 w 4343400"/>
                    <a:gd name="connsiteY105" fmla="*/ 6089650 h 6946900"/>
                    <a:gd name="connsiteX106" fmla="*/ 2457452 w 4343400"/>
                    <a:gd name="connsiteY106" fmla="*/ 6137274 h 6946900"/>
                    <a:gd name="connsiteX107" fmla="*/ 2524124 w 4343400"/>
                    <a:gd name="connsiteY107" fmla="*/ 6194426 h 6946900"/>
                    <a:gd name="connsiteX108" fmla="*/ 2495548 w 4343400"/>
                    <a:gd name="connsiteY108" fmla="*/ 6318250 h 6946900"/>
                    <a:gd name="connsiteX109" fmla="*/ 2362200 w 4343400"/>
                    <a:gd name="connsiteY109" fmla="*/ 6337300 h 6946900"/>
                    <a:gd name="connsiteX110" fmla="*/ 2352676 w 4343400"/>
                    <a:gd name="connsiteY110" fmla="*/ 6403974 h 6946900"/>
                    <a:gd name="connsiteX111" fmla="*/ 2276476 w 4343400"/>
                    <a:gd name="connsiteY111" fmla="*/ 6375400 h 6946900"/>
                    <a:gd name="connsiteX112" fmla="*/ 2181224 w 4343400"/>
                    <a:gd name="connsiteY112" fmla="*/ 6423026 h 6946900"/>
                    <a:gd name="connsiteX113" fmla="*/ 2143124 w 4343400"/>
                    <a:gd name="connsiteY113" fmla="*/ 6527800 h 6946900"/>
                    <a:gd name="connsiteX114" fmla="*/ 2047876 w 4343400"/>
                    <a:gd name="connsiteY114" fmla="*/ 6556374 h 6946900"/>
                    <a:gd name="connsiteX115" fmla="*/ 2000252 w 4343400"/>
                    <a:gd name="connsiteY115" fmla="*/ 6613526 h 6946900"/>
                    <a:gd name="connsiteX116" fmla="*/ 1876424 w 4343400"/>
                    <a:gd name="connsiteY116" fmla="*/ 6642100 h 6946900"/>
                    <a:gd name="connsiteX117" fmla="*/ 1847852 w 4343400"/>
                    <a:gd name="connsiteY117" fmla="*/ 6689726 h 6946900"/>
                    <a:gd name="connsiteX118" fmla="*/ 1733548 w 4343400"/>
                    <a:gd name="connsiteY118" fmla="*/ 6708774 h 6946900"/>
                    <a:gd name="connsiteX119" fmla="*/ 1714500 w 4343400"/>
                    <a:gd name="connsiteY119" fmla="*/ 6775450 h 6946900"/>
                    <a:gd name="connsiteX120" fmla="*/ 1704976 w 4343400"/>
                    <a:gd name="connsiteY120" fmla="*/ 6861174 h 6946900"/>
                    <a:gd name="connsiteX121" fmla="*/ 1562100 w 4343400"/>
                    <a:gd name="connsiteY121" fmla="*/ 6861174 h 6946900"/>
                    <a:gd name="connsiteX122" fmla="*/ 1390652 w 4343400"/>
                    <a:gd name="connsiteY122" fmla="*/ 6918326 h 6946900"/>
                    <a:gd name="connsiteX123" fmla="*/ 1333500 w 4343400"/>
                    <a:gd name="connsiteY123" fmla="*/ 6870700 h 6946900"/>
                    <a:gd name="connsiteX124" fmla="*/ 1238252 w 4343400"/>
                    <a:gd name="connsiteY124" fmla="*/ 6861174 h 6946900"/>
                    <a:gd name="connsiteX125" fmla="*/ 1200148 w 4343400"/>
                    <a:gd name="connsiteY125" fmla="*/ 6804026 h 6946900"/>
                    <a:gd name="connsiteX126" fmla="*/ 1038224 w 4343400"/>
                    <a:gd name="connsiteY126" fmla="*/ 6823074 h 6946900"/>
                    <a:gd name="connsiteX127" fmla="*/ 1000124 w 4343400"/>
                    <a:gd name="connsiteY127" fmla="*/ 6889750 h 6946900"/>
                    <a:gd name="connsiteX128" fmla="*/ 914400 w 4343400"/>
                    <a:gd name="connsiteY128" fmla="*/ 6889750 h 6946900"/>
                    <a:gd name="connsiteX129" fmla="*/ 771524 w 4343400"/>
                    <a:gd name="connsiteY129" fmla="*/ 6946900 h 6946900"/>
                    <a:gd name="connsiteX130" fmla="*/ 685800 w 4343400"/>
                    <a:gd name="connsiteY130" fmla="*/ 6784974 h 6946900"/>
                    <a:gd name="connsiteX131" fmla="*/ 714376 w 4343400"/>
                    <a:gd name="connsiteY131" fmla="*/ 6651626 h 6946900"/>
                    <a:gd name="connsiteX132" fmla="*/ 704852 w 4343400"/>
                    <a:gd name="connsiteY132" fmla="*/ 6527800 h 6946900"/>
                    <a:gd name="connsiteX133" fmla="*/ 819148 w 4343400"/>
                    <a:gd name="connsiteY133" fmla="*/ 6470650 h 6946900"/>
                    <a:gd name="connsiteX134" fmla="*/ 828676 w 4343400"/>
                    <a:gd name="connsiteY134" fmla="*/ 6308726 h 6946900"/>
                    <a:gd name="connsiteX135" fmla="*/ 781052 w 4343400"/>
                    <a:gd name="connsiteY135" fmla="*/ 6213474 h 6946900"/>
                    <a:gd name="connsiteX136" fmla="*/ 962024 w 4343400"/>
                    <a:gd name="connsiteY136" fmla="*/ 6194426 h 6946900"/>
                    <a:gd name="connsiteX137" fmla="*/ 866776 w 4343400"/>
                    <a:gd name="connsiteY137" fmla="*/ 6070600 h 6946900"/>
                    <a:gd name="connsiteX138" fmla="*/ 838200 w 4343400"/>
                    <a:gd name="connsiteY138" fmla="*/ 6032500 h 6946900"/>
                    <a:gd name="connsiteX139" fmla="*/ 876300 w 4343400"/>
                    <a:gd name="connsiteY139" fmla="*/ 5946774 h 6946900"/>
                    <a:gd name="connsiteX140" fmla="*/ 914400 w 4343400"/>
                    <a:gd name="connsiteY140" fmla="*/ 5937250 h 6946900"/>
                    <a:gd name="connsiteX141" fmla="*/ 923924 w 4343400"/>
                    <a:gd name="connsiteY141" fmla="*/ 5794374 h 6946900"/>
                    <a:gd name="connsiteX142" fmla="*/ 876300 w 4343400"/>
                    <a:gd name="connsiteY142" fmla="*/ 5699126 h 6946900"/>
                    <a:gd name="connsiteX143" fmla="*/ 752476 w 4343400"/>
                    <a:gd name="connsiteY143" fmla="*/ 5622926 h 6946900"/>
                    <a:gd name="connsiteX144" fmla="*/ 742948 w 4343400"/>
                    <a:gd name="connsiteY144" fmla="*/ 5499100 h 6946900"/>
                    <a:gd name="connsiteX145" fmla="*/ 638176 w 4343400"/>
                    <a:gd name="connsiteY145" fmla="*/ 5499100 h 6946900"/>
                    <a:gd name="connsiteX146" fmla="*/ 581024 w 4343400"/>
                    <a:gd name="connsiteY146" fmla="*/ 5403850 h 6946900"/>
                    <a:gd name="connsiteX147" fmla="*/ 590548 w 4343400"/>
                    <a:gd name="connsiteY147" fmla="*/ 5327650 h 6946900"/>
                    <a:gd name="connsiteX148" fmla="*/ 666748 w 4343400"/>
                    <a:gd name="connsiteY148" fmla="*/ 5260974 h 6946900"/>
                    <a:gd name="connsiteX149" fmla="*/ 619124 w 4343400"/>
                    <a:gd name="connsiteY149" fmla="*/ 5156200 h 6946900"/>
                    <a:gd name="connsiteX150" fmla="*/ 523876 w 4343400"/>
                    <a:gd name="connsiteY150" fmla="*/ 5137150 h 6946900"/>
                    <a:gd name="connsiteX151" fmla="*/ 495300 w 4343400"/>
                    <a:gd name="connsiteY151" fmla="*/ 5003800 h 6946900"/>
                    <a:gd name="connsiteX152" fmla="*/ 457200 w 4343400"/>
                    <a:gd name="connsiteY152" fmla="*/ 4927600 h 6946900"/>
                    <a:gd name="connsiteX153" fmla="*/ 447676 w 4343400"/>
                    <a:gd name="connsiteY153" fmla="*/ 4870450 h 6946900"/>
                    <a:gd name="connsiteX154" fmla="*/ 409576 w 4343400"/>
                    <a:gd name="connsiteY154" fmla="*/ 4832350 h 6946900"/>
                    <a:gd name="connsiteX155" fmla="*/ 352424 w 4343400"/>
                    <a:gd name="connsiteY155" fmla="*/ 4851400 h 6946900"/>
                    <a:gd name="connsiteX156" fmla="*/ 314324 w 4343400"/>
                    <a:gd name="connsiteY156" fmla="*/ 4775200 h 6946900"/>
                    <a:gd name="connsiteX157" fmla="*/ 219076 w 4343400"/>
                    <a:gd name="connsiteY157" fmla="*/ 4775200 h 6946900"/>
                    <a:gd name="connsiteX158" fmla="*/ 209548 w 4343400"/>
                    <a:gd name="connsiteY158" fmla="*/ 4689474 h 6946900"/>
                    <a:gd name="connsiteX159" fmla="*/ 76200 w 4343400"/>
                    <a:gd name="connsiteY159" fmla="*/ 4689474 h 6946900"/>
                    <a:gd name="connsiteX160" fmla="*/ 0 w 4343400"/>
                    <a:gd name="connsiteY160" fmla="*/ 4632326 h 6946900"/>
                    <a:gd name="connsiteX161" fmla="*/ 38100 w 4343400"/>
                    <a:gd name="connsiteY161" fmla="*/ 4518026 h 6946900"/>
                    <a:gd name="connsiteX162" fmla="*/ 114300 w 4343400"/>
                    <a:gd name="connsiteY162" fmla="*/ 4518026 h 6946900"/>
                    <a:gd name="connsiteX163" fmla="*/ 152400 w 4343400"/>
                    <a:gd name="connsiteY163" fmla="*/ 4489450 h 6946900"/>
                    <a:gd name="connsiteX164" fmla="*/ 142876 w 4343400"/>
                    <a:gd name="connsiteY164" fmla="*/ 4375150 h 6946900"/>
                    <a:gd name="connsiteX165" fmla="*/ 209548 w 4343400"/>
                    <a:gd name="connsiteY165" fmla="*/ 4308474 h 6946900"/>
                    <a:gd name="connsiteX166" fmla="*/ 323852 w 4343400"/>
                    <a:gd name="connsiteY166" fmla="*/ 4298950 h 6946900"/>
                    <a:gd name="connsiteX167" fmla="*/ 419100 w 4343400"/>
                    <a:gd name="connsiteY167" fmla="*/ 4337050 h 6946900"/>
                    <a:gd name="connsiteX168" fmla="*/ 476252 w 4343400"/>
                    <a:gd name="connsiteY168" fmla="*/ 4327526 h 6946900"/>
                    <a:gd name="connsiteX169" fmla="*/ 485776 w 4343400"/>
                    <a:gd name="connsiteY169" fmla="*/ 4232274 h 6946900"/>
                    <a:gd name="connsiteX170" fmla="*/ 542924 w 4343400"/>
                    <a:gd name="connsiteY170" fmla="*/ 4165600 h 6946900"/>
                    <a:gd name="connsiteX171" fmla="*/ 590548 w 4343400"/>
                    <a:gd name="connsiteY171" fmla="*/ 4165600 h 6946900"/>
                    <a:gd name="connsiteX172" fmla="*/ 676276 w 4343400"/>
                    <a:gd name="connsiteY172" fmla="*/ 3965574 h 6946900"/>
                    <a:gd name="connsiteX173" fmla="*/ 819148 w 4343400"/>
                    <a:gd name="connsiteY173" fmla="*/ 3889374 h 6946900"/>
                    <a:gd name="connsiteX174" fmla="*/ 819148 w 4343400"/>
                    <a:gd name="connsiteY174" fmla="*/ 3803650 h 6946900"/>
                    <a:gd name="connsiteX175" fmla="*/ 885824 w 4343400"/>
                    <a:gd name="connsiteY175" fmla="*/ 3660774 h 6946900"/>
                    <a:gd name="connsiteX176" fmla="*/ 790576 w 4343400"/>
                    <a:gd name="connsiteY176" fmla="*/ 3632200 h 6946900"/>
                    <a:gd name="connsiteX177" fmla="*/ 704852 w 4343400"/>
                    <a:gd name="connsiteY177" fmla="*/ 3517900 h 6946900"/>
                    <a:gd name="connsiteX178" fmla="*/ 714376 w 4343400"/>
                    <a:gd name="connsiteY178" fmla="*/ 3460750 h 6946900"/>
                    <a:gd name="connsiteX179" fmla="*/ 695324 w 4343400"/>
                    <a:gd name="connsiteY179" fmla="*/ 3394074 h 6946900"/>
                    <a:gd name="connsiteX180" fmla="*/ 742948 w 4343400"/>
                    <a:gd name="connsiteY180" fmla="*/ 3327400 h 6946900"/>
                    <a:gd name="connsiteX181" fmla="*/ 819148 w 4343400"/>
                    <a:gd name="connsiteY181" fmla="*/ 3336926 h 6946900"/>
                    <a:gd name="connsiteX182" fmla="*/ 819148 w 4343400"/>
                    <a:gd name="connsiteY182" fmla="*/ 3213100 h 6946900"/>
                    <a:gd name="connsiteX183" fmla="*/ 762000 w 4343400"/>
                    <a:gd name="connsiteY183" fmla="*/ 3194050 h 6946900"/>
                    <a:gd name="connsiteX184" fmla="*/ 771524 w 4343400"/>
                    <a:gd name="connsiteY184" fmla="*/ 3108326 h 6946900"/>
                    <a:gd name="connsiteX185" fmla="*/ 990600 w 4343400"/>
                    <a:gd name="connsiteY185" fmla="*/ 2813050 h 6946900"/>
                    <a:gd name="connsiteX186" fmla="*/ 1000124 w 4343400"/>
                    <a:gd name="connsiteY186" fmla="*/ 2679700 h 6946900"/>
                    <a:gd name="connsiteX187" fmla="*/ 914400 w 4343400"/>
                    <a:gd name="connsiteY187" fmla="*/ 2603500 h 6946900"/>
                    <a:gd name="connsiteX188" fmla="*/ 904876 w 4343400"/>
                    <a:gd name="connsiteY188" fmla="*/ 2546350 h 6946900"/>
                    <a:gd name="connsiteX189" fmla="*/ 809624 w 4343400"/>
                    <a:gd name="connsiteY189" fmla="*/ 2517774 h 6946900"/>
                    <a:gd name="connsiteX190" fmla="*/ 794512 w 4343400"/>
                    <a:gd name="connsiteY190" fmla="*/ 2448024 h 6946900"/>
                    <a:gd name="connsiteX191" fmla="*/ 807720 w 4343400"/>
                    <a:gd name="connsiteY191" fmla="*/ 2447290 h 6946900"/>
                    <a:gd name="connsiteX192" fmla="*/ 853440 w 4343400"/>
                    <a:gd name="connsiteY192" fmla="*/ 2416810 h 6946900"/>
                    <a:gd name="connsiteX193" fmla="*/ 861060 w 4343400"/>
                    <a:gd name="connsiteY193" fmla="*/ 2355850 h 6946900"/>
                    <a:gd name="connsiteX194" fmla="*/ 914400 w 4343400"/>
                    <a:gd name="connsiteY194" fmla="*/ 2340610 h 6946900"/>
                    <a:gd name="connsiteX195" fmla="*/ 929640 w 4343400"/>
                    <a:gd name="connsiteY195" fmla="*/ 2279650 h 6946900"/>
                    <a:gd name="connsiteX196" fmla="*/ 1021080 w 4343400"/>
                    <a:gd name="connsiteY196" fmla="*/ 2195830 h 6946900"/>
                    <a:gd name="connsiteX197" fmla="*/ 975360 w 4343400"/>
                    <a:gd name="connsiteY197" fmla="*/ 2134870 h 6946900"/>
                    <a:gd name="connsiteX198" fmla="*/ 975360 w 4343400"/>
                    <a:gd name="connsiteY198" fmla="*/ 2089150 h 6946900"/>
                    <a:gd name="connsiteX199" fmla="*/ 1036320 w 4343400"/>
                    <a:gd name="connsiteY199" fmla="*/ 2073910 h 6946900"/>
                    <a:gd name="connsiteX200" fmla="*/ 1059180 w 4343400"/>
                    <a:gd name="connsiteY200" fmla="*/ 2012950 h 6946900"/>
                    <a:gd name="connsiteX201" fmla="*/ 1143000 w 4343400"/>
                    <a:gd name="connsiteY201" fmla="*/ 1982470 h 6946900"/>
                    <a:gd name="connsiteX202" fmla="*/ 1173480 w 4343400"/>
                    <a:gd name="connsiteY202" fmla="*/ 1891030 h 6946900"/>
                    <a:gd name="connsiteX203" fmla="*/ 1089660 w 4343400"/>
                    <a:gd name="connsiteY203" fmla="*/ 1883410 h 6946900"/>
                    <a:gd name="connsiteX204" fmla="*/ 1104900 w 4343400"/>
                    <a:gd name="connsiteY204" fmla="*/ 1799590 h 6946900"/>
                    <a:gd name="connsiteX205" fmla="*/ 1219200 w 4343400"/>
                    <a:gd name="connsiteY205" fmla="*/ 1700530 h 6946900"/>
                    <a:gd name="connsiteX206" fmla="*/ 1303020 w 4343400"/>
                    <a:gd name="connsiteY206" fmla="*/ 1700530 h 6946900"/>
                    <a:gd name="connsiteX207" fmla="*/ 1280160 w 4343400"/>
                    <a:gd name="connsiteY207" fmla="*/ 1570990 h 6946900"/>
                    <a:gd name="connsiteX208" fmla="*/ 1318260 w 4343400"/>
                    <a:gd name="connsiteY208" fmla="*/ 1510030 h 6946900"/>
                    <a:gd name="connsiteX209" fmla="*/ 1341120 w 4343400"/>
                    <a:gd name="connsiteY209" fmla="*/ 1395730 h 6946900"/>
                    <a:gd name="connsiteX210" fmla="*/ 1295400 w 4343400"/>
                    <a:gd name="connsiteY210" fmla="*/ 1266190 h 6946900"/>
                    <a:gd name="connsiteX211" fmla="*/ 1325880 w 4343400"/>
                    <a:gd name="connsiteY211" fmla="*/ 999490 h 6946900"/>
                    <a:gd name="connsiteX212" fmla="*/ 1326468 w 4343400"/>
                    <a:gd name="connsiteY212" fmla="*/ 996268 h 6946900"/>
                    <a:gd name="connsiteX213" fmla="*/ 1346200 w 4343400"/>
                    <a:gd name="connsiteY213" fmla="*/ 1016000 h 6946900"/>
                    <a:gd name="connsiteX214" fmla="*/ 1428748 w 4343400"/>
                    <a:gd name="connsiteY214" fmla="*/ 971550 h 6946900"/>
                    <a:gd name="connsiteX215" fmla="*/ 1441452 w 4343400"/>
                    <a:gd name="connsiteY215" fmla="*/ 939800 h 6946900"/>
                    <a:gd name="connsiteX216" fmla="*/ 1479548 w 4343400"/>
                    <a:gd name="connsiteY216" fmla="*/ 901700 h 6946900"/>
                    <a:gd name="connsiteX217" fmla="*/ 1619252 w 4343400"/>
                    <a:gd name="connsiteY217" fmla="*/ 711200 h 6946900"/>
                    <a:gd name="connsiteX218" fmla="*/ 1670052 w 4343400"/>
                    <a:gd name="connsiteY218" fmla="*/ 647700 h 6946900"/>
                    <a:gd name="connsiteX219" fmla="*/ 1670052 w 4343400"/>
                    <a:gd name="connsiteY219" fmla="*/ 590550 h 6946900"/>
                    <a:gd name="connsiteX220" fmla="*/ 1638300 w 4343400"/>
                    <a:gd name="connsiteY220" fmla="*/ 546100 h 6946900"/>
                    <a:gd name="connsiteX221" fmla="*/ 1657348 w 4343400"/>
                    <a:gd name="connsiteY221" fmla="*/ 450850 h 6946900"/>
                    <a:gd name="connsiteX222" fmla="*/ 1727200 w 4343400"/>
                    <a:gd name="connsiteY222" fmla="*/ 469900 h 6946900"/>
                    <a:gd name="connsiteX223" fmla="*/ 1790700 w 4343400"/>
                    <a:gd name="connsiteY223" fmla="*/ 425450 h 6946900"/>
                    <a:gd name="connsiteX224" fmla="*/ 1943100 w 4343400"/>
                    <a:gd name="connsiteY224" fmla="*/ 488950 h 6946900"/>
                    <a:gd name="connsiteX225" fmla="*/ 1987548 w 4343400"/>
                    <a:gd name="connsiteY225" fmla="*/ 450850 h 6946900"/>
                    <a:gd name="connsiteX226" fmla="*/ 2044700 w 4343400"/>
                    <a:gd name="connsiteY226" fmla="*/ 457200 h 6946900"/>
                    <a:gd name="connsiteX227" fmla="*/ 2051052 w 4343400"/>
                    <a:gd name="connsiteY227" fmla="*/ 495300 h 6946900"/>
                    <a:gd name="connsiteX228" fmla="*/ 2082800 w 4343400"/>
                    <a:gd name="connsiteY228" fmla="*/ 495300 h 6946900"/>
                    <a:gd name="connsiteX229" fmla="*/ 2108200 w 4343400"/>
                    <a:gd name="connsiteY229" fmla="*/ 533400 h 6946900"/>
                    <a:gd name="connsiteX230" fmla="*/ 2139948 w 4343400"/>
                    <a:gd name="connsiteY230" fmla="*/ 533400 h 6946900"/>
                    <a:gd name="connsiteX231" fmla="*/ 2146300 w 4343400"/>
                    <a:gd name="connsiteY231" fmla="*/ 603250 h 6946900"/>
                    <a:gd name="connsiteX232" fmla="*/ 2108200 w 4343400"/>
                    <a:gd name="connsiteY232" fmla="*/ 673100 h 6946900"/>
                    <a:gd name="connsiteX233" fmla="*/ 2114548 w 4343400"/>
                    <a:gd name="connsiteY233" fmla="*/ 711200 h 6946900"/>
                    <a:gd name="connsiteX234" fmla="*/ 2070100 w 4343400"/>
                    <a:gd name="connsiteY234" fmla="*/ 781050 h 6946900"/>
                    <a:gd name="connsiteX235" fmla="*/ 2254252 w 4343400"/>
                    <a:gd name="connsiteY235" fmla="*/ 863600 h 6946900"/>
                    <a:gd name="connsiteX236" fmla="*/ 2298700 w 4343400"/>
                    <a:gd name="connsiteY236" fmla="*/ 850900 h 6946900"/>
                    <a:gd name="connsiteX237" fmla="*/ 2298700 w 4343400"/>
                    <a:gd name="connsiteY237" fmla="*/ 800100 h 6946900"/>
                    <a:gd name="connsiteX238" fmla="*/ 2381252 w 4343400"/>
                    <a:gd name="connsiteY238" fmla="*/ 698500 h 6946900"/>
                    <a:gd name="connsiteX239" fmla="*/ 2444748 w 4343400"/>
                    <a:gd name="connsiteY239" fmla="*/ 698500 h 6946900"/>
                    <a:gd name="connsiteX240" fmla="*/ 2533652 w 4343400"/>
                    <a:gd name="connsiteY240" fmla="*/ 711200 h 6946900"/>
                    <a:gd name="connsiteX241" fmla="*/ 2641600 w 4343400"/>
                    <a:gd name="connsiteY241" fmla="*/ 692150 h 6946900"/>
                    <a:gd name="connsiteX242" fmla="*/ 2705100 w 4343400"/>
                    <a:gd name="connsiteY242" fmla="*/ 635000 h 6946900"/>
                    <a:gd name="connsiteX243" fmla="*/ 2794000 w 4343400"/>
                    <a:gd name="connsiteY243" fmla="*/ 641350 h 6946900"/>
                    <a:gd name="connsiteX244" fmla="*/ 2825748 w 4343400"/>
                    <a:gd name="connsiteY244" fmla="*/ 615950 h 6946900"/>
                    <a:gd name="connsiteX245" fmla="*/ 2895600 w 4343400"/>
                    <a:gd name="connsiteY245" fmla="*/ 660400 h 6946900"/>
                    <a:gd name="connsiteX246" fmla="*/ 2914652 w 4343400"/>
                    <a:gd name="connsiteY246" fmla="*/ 730250 h 6946900"/>
                    <a:gd name="connsiteX247" fmla="*/ 2978148 w 4343400"/>
                    <a:gd name="connsiteY247" fmla="*/ 679450 h 6946900"/>
                    <a:gd name="connsiteX248" fmla="*/ 2959100 w 4343400"/>
                    <a:gd name="connsiteY248" fmla="*/ 622300 h 6946900"/>
                    <a:gd name="connsiteX249" fmla="*/ 2978148 w 4343400"/>
                    <a:gd name="connsiteY249" fmla="*/ 584200 h 6946900"/>
                    <a:gd name="connsiteX250" fmla="*/ 2959100 w 4343400"/>
                    <a:gd name="connsiteY250" fmla="*/ 488950 h 6946900"/>
                    <a:gd name="connsiteX251" fmla="*/ 3028948 w 4343400"/>
                    <a:gd name="connsiteY251" fmla="*/ 419100 h 6946900"/>
                    <a:gd name="connsiteX252" fmla="*/ 3073400 w 4343400"/>
                    <a:gd name="connsiteY252" fmla="*/ 400050 h 6946900"/>
                    <a:gd name="connsiteX253" fmla="*/ 3194052 w 4343400"/>
                    <a:gd name="connsiteY253" fmla="*/ 336550 h 6946900"/>
                    <a:gd name="connsiteX254" fmla="*/ 3206748 w 4343400"/>
                    <a:gd name="connsiteY254" fmla="*/ 222250 h 6946900"/>
                    <a:gd name="connsiteX255" fmla="*/ 3251200 w 4343400"/>
                    <a:gd name="connsiteY255" fmla="*/ 133350 h 6946900"/>
                    <a:gd name="connsiteX256" fmla="*/ 3632200 w 4343400"/>
                    <a:gd name="connsiteY256" fmla="*/ 0 h 6946900"/>
                    <a:gd name="connsiteX0" fmla="*/ 3632200 w 4343400"/>
                    <a:gd name="connsiteY0" fmla="*/ 0 h 6946900"/>
                    <a:gd name="connsiteX1" fmla="*/ 3663948 w 4343400"/>
                    <a:gd name="connsiteY1" fmla="*/ 25400 h 6946900"/>
                    <a:gd name="connsiteX2" fmla="*/ 3810000 w 4343400"/>
                    <a:gd name="connsiteY2" fmla="*/ 38100 h 6946900"/>
                    <a:gd name="connsiteX3" fmla="*/ 3816348 w 4343400"/>
                    <a:gd name="connsiteY3" fmla="*/ 114300 h 6946900"/>
                    <a:gd name="connsiteX4" fmla="*/ 3841748 w 4343400"/>
                    <a:gd name="connsiteY4" fmla="*/ 158750 h 6946900"/>
                    <a:gd name="connsiteX5" fmla="*/ 3867148 w 4343400"/>
                    <a:gd name="connsiteY5" fmla="*/ 393700 h 6946900"/>
                    <a:gd name="connsiteX6" fmla="*/ 3873500 w 4343400"/>
                    <a:gd name="connsiteY6" fmla="*/ 431800 h 6946900"/>
                    <a:gd name="connsiteX7" fmla="*/ 3886200 w 4343400"/>
                    <a:gd name="connsiteY7" fmla="*/ 469900 h 6946900"/>
                    <a:gd name="connsiteX8" fmla="*/ 3949700 w 4343400"/>
                    <a:gd name="connsiteY8" fmla="*/ 469900 h 6946900"/>
                    <a:gd name="connsiteX9" fmla="*/ 3949700 w 4343400"/>
                    <a:gd name="connsiteY9" fmla="*/ 546100 h 6946900"/>
                    <a:gd name="connsiteX10" fmla="*/ 4076700 w 4343400"/>
                    <a:gd name="connsiteY10" fmla="*/ 635000 h 6946900"/>
                    <a:gd name="connsiteX11" fmla="*/ 4140200 w 4343400"/>
                    <a:gd name="connsiteY11" fmla="*/ 622300 h 6946900"/>
                    <a:gd name="connsiteX12" fmla="*/ 4178300 w 4343400"/>
                    <a:gd name="connsiteY12" fmla="*/ 692150 h 6946900"/>
                    <a:gd name="connsiteX13" fmla="*/ 4152900 w 4343400"/>
                    <a:gd name="connsiteY13" fmla="*/ 787400 h 6946900"/>
                    <a:gd name="connsiteX14" fmla="*/ 4178300 w 4343400"/>
                    <a:gd name="connsiteY14" fmla="*/ 850900 h 6946900"/>
                    <a:gd name="connsiteX15" fmla="*/ 4171948 w 4343400"/>
                    <a:gd name="connsiteY15" fmla="*/ 914400 h 6946900"/>
                    <a:gd name="connsiteX16" fmla="*/ 4108452 w 4343400"/>
                    <a:gd name="connsiteY16" fmla="*/ 946150 h 6946900"/>
                    <a:gd name="connsiteX17" fmla="*/ 4108452 w 4343400"/>
                    <a:gd name="connsiteY17" fmla="*/ 984250 h 6946900"/>
                    <a:gd name="connsiteX18" fmla="*/ 4159252 w 4343400"/>
                    <a:gd name="connsiteY18" fmla="*/ 1003300 h 6946900"/>
                    <a:gd name="connsiteX19" fmla="*/ 4177940 w 4343400"/>
                    <a:gd name="connsiteY19" fmla="*/ 1115438 h 6946900"/>
                    <a:gd name="connsiteX20" fmla="*/ 3931920 w 4343400"/>
                    <a:gd name="connsiteY20" fmla="*/ 1189990 h 6946900"/>
                    <a:gd name="connsiteX21" fmla="*/ 3878580 w 4343400"/>
                    <a:gd name="connsiteY21" fmla="*/ 1266190 h 6946900"/>
                    <a:gd name="connsiteX22" fmla="*/ 3787140 w 4343400"/>
                    <a:gd name="connsiteY22" fmla="*/ 1243330 h 6946900"/>
                    <a:gd name="connsiteX23" fmla="*/ 3665220 w 4343400"/>
                    <a:gd name="connsiteY23" fmla="*/ 1289050 h 6946900"/>
                    <a:gd name="connsiteX24" fmla="*/ 3665220 w 4343400"/>
                    <a:gd name="connsiteY24" fmla="*/ 1365250 h 6946900"/>
                    <a:gd name="connsiteX25" fmla="*/ 3649980 w 4343400"/>
                    <a:gd name="connsiteY25" fmla="*/ 1471930 h 6946900"/>
                    <a:gd name="connsiteX26" fmla="*/ 3497580 w 4343400"/>
                    <a:gd name="connsiteY26" fmla="*/ 1502410 h 6946900"/>
                    <a:gd name="connsiteX27" fmla="*/ 3467100 w 4343400"/>
                    <a:gd name="connsiteY27" fmla="*/ 1563370 h 6946900"/>
                    <a:gd name="connsiteX28" fmla="*/ 3375660 w 4343400"/>
                    <a:gd name="connsiteY28" fmla="*/ 1662430 h 6946900"/>
                    <a:gd name="connsiteX29" fmla="*/ 3352800 w 4343400"/>
                    <a:gd name="connsiteY29" fmla="*/ 1723390 h 6946900"/>
                    <a:gd name="connsiteX30" fmla="*/ 3375660 w 4343400"/>
                    <a:gd name="connsiteY30" fmla="*/ 1807210 h 6946900"/>
                    <a:gd name="connsiteX31" fmla="*/ 3307080 w 4343400"/>
                    <a:gd name="connsiteY31" fmla="*/ 1913890 h 6946900"/>
                    <a:gd name="connsiteX32" fmla="*/ 3291840 w 4343400"/>
                    <a:gd name="connsiteY32" fmla="*/ 2272030 h 6946900"/>
                    <a:gd name="connsiteX33" fmla="*/ 3436620 w 4343400"/>
                    <a:gd name="connsiteY33" fmla="*/ 2325370 h 6946900"/>
                    <a:gd name="connsiteX34" fmla="*/ 3489960 w 4343400"/>
                    <a:gd name="connsiteY34" fmla="*/ 2393950 h 6946900"/>
                    <a:gd name="connsiteX35" fmla="*/ 3558540 w 4343400"/>
                    <a:gd name="connsiteY35" fmla="*/ 2401570 h 6946900"/>
                    <a:gd name="connsiteX36" fmla="*/ 3573780 w 4343400"/>
                    <a:gd name="connsiteY36" fmla="*/ 2348230 h 6946900"/>
                    <a:gd name="connsiteX37" fmla="*/ 3688080 w 4343400"/>
                    <a:gd name="connsiteY37" fmla="*/ 2409190 h 6946900"/>
                    <a:gd name="connsiteX38" fmla="*/ 3810000 w 4343400"/>
                    <a:gd name="connsiteY38" fmla="*/ 2332990 h 6946900"/>
                    <a:gd name="connsiteX39" fmla="*/ 3992880 w 4343400"/>
                    <a:gd name="connsiteY39" fmla="*/ 2340610 h 6946900"/>
                    <a:gd name="connsiteX40" fmla="*/ 4046220 w 4343400"/>
                    <a:gd name="connsiteY40" fmla="*/ 2416810 h 6946900"/>
                    <a:gd name="connsiteX41" fmla="*/ 4061460 w 4343400"/>
                    <a:gd name="connsiteY41" fmla="*/ 2630170 h 6946900"/>
                    <a:gd name="connsiteX42" fmla="*/ 4061460 w 4343400"/>
                    <a:gd name="connsiteY42" fmla="*/ 2790190 h 6946900"/>
                    <a:gd name="connsiteX43" fmla="*/ 4023360 w 4343400"/>
                    <a:gd name="connsiteY43" fmla="*/ 2835910 h 6946900"/>
                    <a:gd name="connsiteX44" fmla="*/ 3901440 w 4343400"/>
                    <a:gd name="connsiteY44" fmla="*/ 2896870 h 6946900"/>
                    <a:gd name="connsiteX45" fmla="*/ 3916680 w 4343400"/>
                    <a:gd name="connsiteY45" fmla="*/ 3003550 h 6946900"/>
                    <a:gd name="connsiteX46" fmla="*/ 3992880 w 4343400"/>
                    <a:gd name="connsiteY46" fmla="*/ 3079750 h 6946900"/>
                    <a:gd name="connsiteX47" fmla="*/ 3992880 w 4343400"/>
                    <a:gd name="connsiteY47" fmla="*/ 3110230 h 6946900"/>
                    <a:gd name="connsiteX48" fmla="*/ 3985260 w 4343400"/>
                    <a:gd name="connsiteY48" fmla="*/ 3186430 h 6946900"/>
                    <a:gd name="connsiteX49" fmla="*/ 4000500 w 4343400"/>
                    <a:gd name="connsiteY49" fmla="*/ 3270250 h 6946900"/>
                    <a:gd name="connsiteX50" fmla="*/ 3863340 w 4343400"/>
                    <a:gd name="connsiteY50" fmla="*/ 3300730 h 6946900"/>
                    <a:gd name="connsiteX51" fmla="*/ 3893820 w 4343400"/>
                    <a:gd name="connsiteY51" fmla="*/ 3415030 h 6946900"/>
                    <a:gd name="connsiteX52" fmla="*/ 4015740 w 4343400"/>
                    <a:gd name="connsiteY52" fmla="*/ 3422650 h 6946900"/>
                    <a:gd name="connsiteX53" fmla="*/ 4053840 w 4343400"/>
                    <a:gd name="connsiteY53" fmla="*/ 3521710 h 6946900"/>
                    <a:gd name="connsiteX54" fmla="*/ 4000500 w 4343400"/>
                    <a:gd name="connsiteY54" fmla="*/ 3590290 h 6946900"/>
                    <a:gd name="connsiteX55" fmla="*/ 4030980 w 4343400"/>
                    <a:gd name="connsiteY55" fmla="*/ 3696970 h 6946900"/>
                    <a:gd name="connsiteX56" fmla="*/ 4015740 w 4343400"/>
                    <a:gd name="connsiteY56" fmla="*/ 3818890 h 6946900"/>
                    <a:gd name="connsiteX57" fmla="*/ 4238624 w 4343400"/>
                    <a:gd name="connsiteY57" fmla="*/ 3982338 h 6946900"/>
                    <a:gd name="connsiteX58" fmla="*/ 4238624 w 4343400"/>
                    <a:gd name="connsiteY58" fmla="*/ 4060826 h 6946900"/>
                    <a:gd name="connsiteX59" fmla="*/ 4295776 w 4343400"/>
                    <a:gd name="connsiteY59" fmla="*/ 4108450 h 6946900"/>
                    <a:gd name="connsiteX60" fmla="*/ 4343400 w 4343400"/>
                    <a:gd name="connsiteY60" fmla="*/ 4146550 h 6946900"/>
                    <a:gd name="connsiteX61" fmla="*/ 4295776 w 4343400"/>
                    <a:gd name="connsiteY61" fmla="*/ 4279900 h 6946900"/>
                    <a:gd name="connsiteX62" fmla="*/ 4181476 w 4343400"/>
                    <a:gd name="connsiteY62" fmla="*/ 4279900 h 6946900"/>
                    <a:gd name="connsiteX63" fmla="*/ 4152900 w 4343400"/>
                    <a:gd name="connsiteY63" fmla="*/ 4318000 h 6946900"/>
                    <a:gd name="connsiteX64" fmla="*/ 4143376 w 4343400"/>
                    <a:gd name="connsiteY64" fmla="*/ 4403726 h 6946900"/>
                    <a:gd name="connsiteX65" fmla="*/ 3933824 w 4343400"/>
                    <a:gd name="connsiteY65" fmla="*/ 4403726 h 6946900"/>
                    <a:gd name="connsiteX66" fmla="*/ 3933824 w 4343400"/>
                    <a:gd name="connsiteY66" fmla="*/ 4279900 h 6946900"/>
                    <a:gd name="connsiteX67" fmla="*/ 3886200 w 4343400"/>
                    <a:gd name="connsiteY67" fmla="*/ 4232274 h 6946900"/>
                    <a:gd name="connsiteX68" fmla="*/ 3829052 w 4343400"/>
                    <a:gd name="connsiteY68" fmla="*/ 4251326 h 6946900"/>
                    <a:gd name="connsiteX69" fmla="*/ 3771900 w 4343400"/>
                    <a:gd name="connsiteY69" fmla="*/ 4232274 h 6946900"/>
                    <a:gd name="connsiteX70" fmla="*/ 3619500 w 4343400"/>
                    <a:gd name="connsiteY70" fmla="*/ 4241800 h 6946900"/>
                    <a:gd name="connsiteX71" fmla="*/ 3590924 w 4343400"/>
                    <a:gd name="connsiteY71" fmla="*/ 4270374 h 6946900"/>
                    <a:gd name="connsiteX72" fmla="*/ 3571876 w 4343400"/>
                    <a:gd name="connsiteY72" fmla="*/ 4308474 h 6946900"/>
                    <a:gd name="connsiteX73" fmla="*/ 3486148 w 4343400"/>
                    <a:gd name="connsiteY73" fmla="*/ 4318000 h 6946900"/>
                    <a:gd name="connsiteX74" fmla="*/ 3429000 w 4343400"/>
                    <a:gd name="connsiteY74" fmla="*/ 4270374 h 6946900"/>
                    <a:gd name="connsiteX75" fmla="*/ 3429000 w 4343400"/>
                    <a:gd name="connsiteY75" fmla="*/ 4203700 h 6946900"/>
                    <a:gd name="connsiteX76" fmla="*/ 3419476 w 4343400"/>
                    <a:gd name="connsiteY76" fmla="*/ 4137026 h 6946900"/>
                    <a:gd name="connsiteX77" fmla="*/ 3362324 w 4343400"/>
                    <a:gd name="connsiteY77" fmla="*/ 4089400 h 6946900"/>
                    <a:gd name="connsiteX78" fmla="*/ 3190876 w 4343400"/>
                    <a:gd name="connsiteY78" fmla="*/ 4051300 h 6946900"/>
                    <a:gd name="connsiteX79" fmla="*/ 2933700 w 4343400"/>
                    <a:gd name="connsiteY79" fmla="*/ 4460874 h 6946900"/>
                    <a:gd name="connsiteX80" fmla="*/ 2867024 w 4343400"/>
                    <a:gd name="connsiteY80" fmla="*/ 4365626 h 6946900"/>
                    <a:gd name="connsiteX81" fmla="*/ 2790824 w 4343400"/>
                    <a:gd name="connsiteY81" fmla="*/ 4365626 h 6946900"/>
                    <a:gd name="connsiteX82" fmla="*/ 2714624 w 4343400"/>
                    <a:gd name="connsiteY82" fmla="*/ 4575174 h 6946900"/>
                    <a:gd name="connsiteX83" fmla="*/ 2686052 w 4343400"/>
                    <a:gd name="connsiteY83" fmla="*/ 4613274 h 6946900"/>
                    <a:gd name="connsiteX84" fmla="*/ 2628900 w 4343400"/>
                    <a:gd name="connsiteY84" fmla="*/ 4708526 h 6946900"/>
                    <a:gd name="connsiteX85" fmla="*/ 2638424 w 4343400"/>
                    <a:gd name="connsiteY85" fmla="*/ 4746626 h 6946900"/>
                    <a:gd name="connsiteX86" fmla="*/ 2771776 w 4343400"/>
                    <a:gd name="connsiteY86" fmla="*/ 4851400 h 6946900"/>
                    <a:gd name="connsiteX87" fmla="*/ 2619376 w 4343400"/>
                    <a:gd name="connsiteY87" fmla="*/ 5003800 h 6946900"/>
                    <a:gd name="connsiteX88" fmla="*/ 2667000 w 4343400"/>
                    <a:gd name="connsiteY88" fmla="*/ 5041900 h 6946900"/>
                    <a:gd name="connsiteX89" fmla="*/ 2667000 w 4343400"/>
                    <a:gd name="connsiteY89" fmla="*/ 5156200 h 6946900"/>
                    <a:gd name="connsiteX90" fmla="*/ 2733676 w 4343400"/>
                    <a:gd name="connsiteY90" fmla="*/ 5280026 h 6946900"/>
                    <a:gd name="connsiteX91" fmla="*/ 2686052 w 4343400"/>
                    <a:gd name="connsiteY91" fmla="*/ 5346700 h 6946900"/>
                    <a:gd name="connsiteX92" fmla="*/ 2686052 w 4343400"/>
                    <a:gd name="connsiteY92" fmla="*/ 5422900 h 6946900"/>
                    <a:gd name="connsiteX93" fmla="*/ 2638424 w 4343400"/>
                    <a:gd name="connsiteY93" fmla="*/ 5518150 h 6946900"/>
                    <a:gd name="connsiteX94" fmla="*/ 2571748 w 4343400"/>
                    <a:gd name="connsiteY94" fmla="*/ 5499100 h 6946900"/>
                    <a:gd name="connsiteX95" fmla="*/ 2524124 w 4343400"/>
                    <a:gd name="connsiteY95" fmla="*/ 5575300 h 6946900"/>
                    <a:gd name="connsiteX96" fmla="*/ 2533652 w 4343400"/>
                    <a:gd name="connsiteY96" fmla="*/ 5613400 h 6946900"/>
                    <a:gd name="connsiteX97" fmla="*/ 2476500 w 4343400"/>
                    <a:gd name="connsiteY97" fmla="*/ 5765800 h 6946900"/>
                    <a:gd name="connsiteX98" fmla="*/ 2562224 w 4343400"/>
                    <a:gd name="connsiteY98" fmla="*/ 5822950 h 6946900"/>
                    <a:gd name="connsiteX99" fmla="*/ 2543176 w 4343400"/>
                    <a:gd name="connsiteY99" fmla="*/ 5965826 h 6946900"/>
                    <a:gd name="connsiteX100" fmla="*/ 2447924 w 4343400"/>
                    <a:gd name="connsiteY100" fmla="*/ 5965826 h 6946900"/>
                    <a:gd name="connsiteX101" fmla="*/ 2438400 w 4343400"/>
                    <a:gd name="connsiteY101" fmla="*/ 6032500 h 6946900"/>
                    <a:gd name="connsiteX102" fmla="*/ 2466976 w 4343400"/>
                    <a:gd name="connsiteY102" fmla="*/ 6089650 h 6946900"/>
                    <a:gd name="connsiteX103" fmla="*/ 2457452 w 4343400"/>
                    <a:gd name="connsiteY103" fmla="*/ 6137274 h 6946900"/>
                    <a:gd name="connsiteX104" fmla="*/ 2524124 w 4343400"/>
                    <a:gd name="connsiteY104" fmla="*/ 6194426 h 6946900"/>
                    <a:gd name="connsiteX105" fmla="*/ 2495548 w 4343400"/>
                    <a:gd name="connsiteY105" fmla="*/ 6318250 h 6946900"/>
                    <a:gd name="connsiteX106" fmla="*/ 2362200 w 4343400"/>
                    <a:gd name="connsiteY106" fmla="*/ 6337300 h 6946900"/>
                    <a:gd name="connsiteX107" fmla="*/ 2352676 w 4343400"/>
                    <a:gd name="connsiteY107" fmla="*/ 6403974 h 6946900"/>
                    <a:gd name="connsiteX108" fmla="*/ 2276476 w 4343400"/>
                    <a:gd name="connsiteY108" fmla="*/ 6375400 h 6946900"/>
                    <a:gd name="connsiteX109" fmla="*/ 2181224 w 4343400"/>
                    <a:gd name="connsiteY109" fmla="*/ 6423026 h 6946900"/>
                    <a:gd name="connsiteX110" fmla="*/ 2143124 w 4343400"/>
                    <a:gd name="connsiteY110" fmla="*/ 6527800 h 6946900"/>
                    <a:gd name="connsiteX111" fmla="*/ 2047876 w 4343400"/>
                    <a:gd name="connsiteY111" fmla="*/ 6556374 h 6946900"/>
                    <a:gd name="connsiteX112" fmla="*/ 2000252 w 4343400"/>
                    <a:gd name="connsiteY112" fmla="*/ 6613526 h 6946900"/>
                    <a:gd name="connsiteX113" fmla="*/ 1876424 w 4343400"/>
                    <a:gd name="connsiteY113" fmla="*/ 6642100 h 6946900"/>
                    <a:gd name="connsiteX114" fmla="*/ 1847852 w 4343400"/>
                    <a:gd name="connsiteY114" fmla="*/ 6689726 h 6946900"/>
                    <a:gd name="connsiteX115" fmla="*/ 1733548 w 4343400"/>
                    <a:gd name="connsiteY115" fmla="*/ 6708774 h 6946900"/>
                    <a:gd name="connsiteX116" fmla="*/ 1714500 w 4343400"/>
                    <a:gd name="connsiteY116" fmla="*/ 6775450 h 6946900"/>
                    <a:gd name="connsiteX117" fmla="*/ 1704976 w 4343400"/>
                    <a:gd name="connsiteY117" fmla="*/ 6861174 h 6946900"/>
                    <a:gd name="connsiteX118" fmla="*/ 1562100 w 4343400"/>
                    <a:gd name="connsiteY118" fmla="*/ 6861174 h 6946900"/>
                    <a:gd name="connsiteX119" fmla="*/ 1390652 w 4343400"/>
                    <a:gd name="connsiteY119" fmla="*/ 6918326 h 6946900"/>
                    <a:gd name="connsiteX120" fmla="*/ 1333500 w 4343400"/>
                    <a:gd name="connsiteY120" fmla="*/ 6870700 h 6946900"/>
                    <a:gd name="connsiteX121" fmla="*/ 1238252 w 4343400"/>
                    <a:gd name="connsiteY121" fmla="*/ 6861174 h 6946900"/>
                    <a:gd name="connsiteX122" fmla="*/ 1200148 w 4343400"/>
                    <a:gd name="connsiteY122" fmla="*/ 6804026 h 6946900"/>
                    <a:gd name="connsiteX123" fmla="*/ 1038224 w 4343400"/>
                    <a:gd name="connsiteY123" fmla="*/ 6823074 h 6946900"/>
                    <a:gd name="connsiteX124" fmla="*/ 1000124 w 4343400"/>
                    <a:gd name="connsiteY124" fmla="*/ 6889750 h 6946900"/>
                    <a:gd name="connsiteX125" fmla="*/ 914400 w 4343400"/>
                    <a:gd name="connsiteY125" fmla="*/ 6889750 h 6946900"/>
                    <a:gd name="connsiteX126" fmla="*/ 771524 w 4343400"/>
                    <a:gd name="connsiteY126" fmla="*/ 6946900 h 6946900"/>
                    <a:gd name="connsiteX127" fmla="*/ 685800 w 4343400"/>
                    <a:gd name="connsiteY127" fmla="*/ 6784974 h 6946900"/>
                    <a:gd name="connsiteX128" fmla="*/ 714376 w 4343400"/>
                    <a:gd name="connsiteY128" fmla="*/ 6651626 h 6946900"/>
                    <a:gd name="connsiteX129" fmla="*/ 704852 w 4343400"/>
                    <a:gd name="connsiteY129" fmla="*/ 6527800 h 6946900"/>
                    <a:gd name="connsiteX130" fmla="*/ 819148 w 4343400"/>
                    <a:gd name="connsiteY130" fmla="*/ 6470650 h 6946900"/>
                    <a:gd name="connsiteX131" fmla="*/ 828676 w 4343400"/>
                    <a:gd name="connsiteY131" fmla="*/ 6308726 h 6946900"/>
                    <a:gd name="connsiteX132" fmla="*/ 781052 w 4343400"/>
                    <a:gd name="connsiteY132" fmla="*/ 6213474 h 6946900"/>
                    <a:gd name="connsiteX133" fmla="*/ 962024 w 4343400"/>
                    <a:gd name="connsiteY133" fmla="*/ 6194426 h 6946900"/>
                    <a:gd name="connsiteX134" fmla="*/ 866776 w 4343400"/>
                    <a:gd name="connsiteY134" fmla="*/ 6070600 h 6946900"/>
                    <a:gd name="connsiteX135" fmla="*/ 838200 w 4343400"/>
                    <a:gd name="connsiteY135" fmla="*/ 6032500 h 6946900"/>
                    <a:gd name="connsiteX136" fmla="*/ 876300 w 4343400"/>
                    <a:gd name="connsiteY136" fmla="*/ 5946774 h 6946900"/>
                    <a:gd name="connsiteX137" fmla="*/ 914400 w 4343400"/>
                    <a:gd name="connsiteY137" fmla="*/ 5937250 h 6946900"/>
                    <a:gd name="connsiteX138" fmla="*/ 923924 w 4343400"/>
                    <a:gd name="connsiteY138" fmla="*/ 5794374 h 6946900"/>
                    <a:gd name="connsiteX139" fmla="*/ 876300 w 4343400"/>
                    <a:gd name="connsiteY139" fmla="*/ 5699126 h 6946900"/>
                    <a:gd name="connsiteX140" fmla="*/ 752476 w 4343400"/>
                    <a:gd name="connsiteY140" fmla="*/ 5622926 h 6946900"/>
                    <a:gd name="connsiteX141" fmla="*/ 742948 w 4343400"/>
                    <a:gd name="connsiteY141" fmla="*/ 5499100 h 6946900"/>
                    <a:gd name="connsiteX142" fmla="*/ 638176 w 4343400"/>
                    <a:gd name="connsiteY142" fmla="*/ 5499100 h 6946900"/>
                    <a:gd name="connsiteX143" fmla="*/ 581024 w 4343400"/>
                    <a:gd name="connsiteY143" fmla="*/ 5403850 h 6946900"/>
                    <a:gd name="connsiteX144" fmla="*/ 590548 w 4343400"/>
                    <a:gd name="connsiteY144" fmla="*/ 5327650 h 6946900"/>
                    <a:gd name="connsiteX145" fmla="*/ 666748 w 4343400"/>
                    <a:gd name="connsiteY145" fmla="*/ 5260974 h 6946900"/>
                    <a:gd name="connsiteX146" fmla="*/ 619124 w 4343400"/>
                    <a:gd name="connsiteY146" fmla="*/ 5156200 h 6946900"/>
                    <a:gd name="connsiteX147" fmla="*/ 523876 w 4343400"/>
                    <a:gd name="connsiteY147" fmla="*/ 5137150 h 6946900"/>
                    <a:gd name="connsiteX148" fmla="*/ 495300 w 4343400"/>
                    <a:gd name="connsiteY148" fmla="*/ 5003800 h 6946900"/>
                    <a:gd name="connsiteX149" fmla="*/ 457200 w 4343400"/>
                    <a:gd name="connsiteY149" fmla="*/ 4927600 h 6946900"/>
                    <a:gd name="connsiteX150" fmla="*/ 447676 w 4343400"/>
                    <a:gd name="connsiteY150" fmla="*/ 4870450 h 6946900"/>
                    <a:gd name="connsiteX151" fmla="*/ 409576 w 4343400"/>
                    <a:gd name="connsiteY151" fmla="*/ 4832350 h 6946900"/>
                    <a:gd name="connsiteX152" fmla="*/ 352424 w 4343400"/>
                    <a:gd name="connsiteY152" fmla="*/ 4851400 h 6946900"/>
                    <a:gd name="connsiteX153" fmla="*/ 314324 w 4343400"/>
                    <a:gd name="connsiteY153" fmla="*/ 4775200 h 6946900"/>
                    <a:gd name="connsiteX154" fmla="*/ 219076 w 4343400"/>
                    <a:gd name="connsiteY154" fmla="*/ 4775200 h 6946900"/>
                    <a:gd name="connsiteX155" fmla="*/ 209548 w 4343400"/>
                    <a:gd name="connsiteY155" fmla="*/ 4689474 h 6946900"/>
                    <a:gd name="connsiteX156" fmla="*/ 76200 w 4343400"/>
                    <a:gd name="connsiteY156" fmla="*/ 4689474 h 6946900"/>
                    <a:gd name="connsiteX157" fmla="*/ 0 w 4343400"/>
                    <a:gd name="connsiteY157" fmla="*/ 4632326 h 6946900"/>
                    <a:gd name="connsiteX158" fmla="*/ 38100 w 4343400"/>
                    <a:gd name="connsiteY158" fmla="*/ 4518026 h 6946900"/>
                    <a:gd name="connsiteX159" fmla="*/ 114300 w 4343400"/>
                    <a:gd name="connsiteY159" fmla="*/ 4518026 h 6946900"/>
                    <a:gd name="connsiteX160" fmla="*/ 152400 w 4343400"/>
                    <a:gd name="connsiteY160" fmla="*/ 4489450 h 6946900"/>
                    <a:gd name="connsiteX161" fmla="*/ 142876 w 4343400"/>
                    <a:gd name="connsiteY161" fmla="*/ 4375150 h 6946900"/>
                    <a:gd name="connsiteX162" fmla="*/ 209548 w 4343400"/>
                    <a:gd name="connsiteY162" fmla="*/ 4308474 h 6946900"/>
                    <a:gd name="connsiteX163" fmla="*/ 323852 w 4343400"/>
                    <a:gd name="connsiteY163" fmla="*/ 4298950 h 6946900"/>
                    <a:gd name="connsiteX164" fmla="*/ 419100 w 4343400"/>
                    <a:gd name="connsiteY164" fmla="*/ 4337050 h 6946900"/>
                    <a:gd name="connsiteX165" fmla="*/ 476252 w 4343400"/>
                    <a:gd name="connsiteY165" fmla="*/ 4327526 h 6946900"/>
                    <a:gd name="connsiteX166" fmla="*/ 485776 w 4343400"/>
                    <a:gd name="connsiteY166" fmla="*/ 4232274 h 6946900"/>
                    <a:gd name="connsiteX167" fmla="*/ 542924 w 4343400"/>
                    <a:gd name="connsiteY167" fmla="*/ 4165600 h 6946900"/>
                    <a:gd name="connsiteX168" fmla="*/ 590548 w 4343400"/>
                    <a:gd name="connsiteY168" fmla="*/ 4165600 h 6946900"/>
                    <a:gd name="connsiteX169" fmla="*/ 676276 w 4343400"/>
                    <a:gd name="connsiteY169" fmla="*/ 3965574 h 6946900"/>
                    <a:gd name="connsiteX170" fmla="*/ 819148 w 4343400"/>
                    <a:gd name="connsiteY170" fmla="*/ 3889374 h 6946900"/>
                    <a:gd name="connsiteX171" fmla="*/ 819148 w 4343400"/>
                    <a:gd name="connsiteY171" fmla="*/ 3803650 h 6946900"/>
                    <a:gd name="connsiteX172" fmla="*/ 885824 w 4343400"/>
                    <a:gd name="connsiteY172" fmla="*/ 3660774 h 6946900"/>
                    <a:gd name="connsiteX173" fmla="*/ 790576 w 4343400"/>
                    <a:gd name="connsiteY173" fmla="*/ 3632200 h 6946900"/>
                    <a:gd name="connsiteX174" fmla="*/ 704852 w 4343400"/>
                    <a:gd name="connsiteY174" fmla="*/ 3517900 h 6946900"/>
                    <a:gd name="connsiteX175" fmla="*/ 714376 w 4343400"/>
                    <a:gd name="connsiteY175" fmla="*/ 3460750 h 6946900"/>
                    <a:gd name="connsiteX176" fmla="*/ 695324 w 4343400"/>
                    <a:gd name="connsiteY176" fmla="*/ 3394074 h 6946900"/>
                    <a:gd name="connsiteX177" fmla="*/ 742948 w 4343400"/>
                    <a:gd name="connsiteY177" fmla="*/ 3327400 h 6946900"/>
                    <a:gd name="connsiteX178" fmla="*/ 819148 w 4343400"/>
                    <a:gd name="connsiteY178" fmla="*/ 3336926 h 6946900"/>
                    <a:gd name="connsiteX179" fmla="*/ 819148 w 4343400"/>
                    <a:gd name="connsiteY179" fmla="*/ 3213100 h 6946900"/>
                    <a:gd name="connsiteX180" fmla="*/ 762000 w 4343400"/>
                    <a:gd name="connsiteY180" fmla="*/ 3194050 h 6946900"/>
                    <a:gd name="connsiteX181" fmla="*/ 771524 w 4343400"/>
                    <a:gd name="connsiteY181" fmla="*/ 3108326 h 6946900"/>
                    <a:gd name="connsiteX182" fmla="*/ 990600 w 4343400"/>
                    <a:gd name="connsiteY182" fmla="*/ 2813050 h 6946900"/>
                    <a:gd name="connsiteX183" fmla="*/ 1000124 w 4343400"/>
                    <a:gd name="connsiteY183" fmla="*/ 2679700 h 6946900"/>
                    <a:gd name="connsiteX184" fmla="*/ 914400 w 4343400"/>
                    <a:gd name="connsiteY184" fmla="*/ 2603500 h 6946900"/>
                    <a:gd name="connsiteX185" fmla="*/ 904876 w 4343400"/>
                    <a:gd name="connsiteY185" fmla="*/ 2546350 h 6946900"/>
                    <a:gd name="connsiteX186" fmla="*/ 809624 w 4343400"/>
                    <a:gd name="connsiteY186" fmla="*/ 2517774 h 6946900"/>
                    <a:gd name="connsiteX187" fmla="*/ 794512 w 4343400"/>
                    <a:gd name="connsiteY187" fmla="*/ 2448024 h 6946900"/>
                    <a:gd name="connsiteX188" fmla="*/ 807720 w 4343400"/>
                    <a:gd name="connsiteY188" fmla="*/ 2447290 h 6946900"/>
                    <a:gd name="connsiteX189" fmla="*/ 853440 w 4343400"/>
                    <a:gd name="connsiteY189" fmla="*/ 2416810 h 6946900"/>
                    <a:gd name="connsiteX190" fmla="*/ 861060 w 4343400"/>
                    <a:gd name="connsiteY190" fmla="*/ 2355850 h 6946900"/>
                    <a:gd name="connsiteX191" fmla="*/ 914400 w 4343400"/>
                    <a:gd name="connsiteY191" fmla="*/ 2340610 h 6946900"/>
                    <a:gd name="connsiteX192" fmla="*/ 929640 w 4343400"/>
                    <a:gd name="connsiteY192" fmla="*/ 2279650 h 6946900"/>
                    <a:gd name="connsiteX193" fmla="*/ 1021080 w 4343400"/>
                    <a:gd name="connsiteY193" fmla="*/ 2195830 h 6946900"/>
                    <a:gd name="connsiteX194" fmla="*/ 975360 w 4343400"/>
                    <a:gd name="connsiteY194" fmla="*/ 2134870 h 6946900"/>
                    <a:gd name="connsiteX195" fmla="*/ 975360 w 4343400"/>
                    <a:gd name="connsiteY195" fmla="*/ 2089150 h 6946900"/>
                    <a:gd name="connsiteX196" fmla="*/ 1036320 w 4343400"/>
                    <a:gd name="connsiteY196" fmla="*/ 2073910 h 6946900"/>
                    <a:gd name="connsiteX197" fmla="*/ 1059180 w 4343400"/>
                    <a:gd name="connsiteY197" fmla="*/ 2012950 h 6946900"/>
                    <a:gd name="connsiteX198" fmla="*/ 1143000 w 4343400"/>
                    <a:gd name="connsiteY198" fmla="*/ 1982470 h 6946900"/>
                    <a:gd name="connsiteX199" fmla="*/ 1173480 w 4343400"/>
                    <a:gd name="connsiteY199" fmla="*/ 1891030 h 6946900"/>
                    <a:gd name="connsiteX200" fmla="*/ 1089660 w 4343400"/>
                    <a:gd name="connsiteY200" fmla="*/ 1883410 h 6946900"/>
                    <a:gd name="connsiteX201" fmla="*/ 1104900 w 4343400"/>
                    <a:gd name="connsiteY201" fmla="*/ 1799590 h 6946900"/>
                    <a:gd name="connsiteX202" fmla="*/ 1219200 w 4343400"/>
                    <a:gd name="connsiteY202" fmla="*/ 1700530 h 6946900"/>
                    <a:gd name="connsiteX203" fmla="*/ 1303020 w 4343400"/>
                    <a:gd name="connsiteY203" fmla="*/ 1700530 h 6946900"/>
                    <a:gd name="connsiteX204" fmla="*/ 1280160 w 4343400"/>
                    <a:gd name="connsiteY204" fmla="*/ 1570990 h 6946900"/>
                    <a:gd name="connsiteX205" fmla="*/ 1318260 w 4343400"/>
                    <a:gd name="connsiteY205" fmla="*/ 1510030 h 6946900"/>
                    <a:gd name="connsiteX206" fmla="*/ 1341120 w 4343400"/>
                    <a:gd name="connsiteY206" fmla="*/ 1395730 h 6946900"/>
                    <a:gd name="connsiteX207" fmla="*/ 1295400 w 4343400"/>
                    <a:gd name="connsiteY207" fmla="*/ 1266190 h 6946900"/>
                    <a:gd name="connsiteX208" fmla="*/ 1325880 w 4343400"/>
                    <a:gd name="connsiteY208" fmla="*/ 999490 h 6946900"/>
                    <a:gd name="connsiteX209" fmla="*/ 1326468 w 4343400"/>
                    <a:gd name="connsiteY209" fmla="*/ 996268 h 6946900"/>
                    <a:gd name="connsiteX210" fmla="*/ 1346200 w 4343400"/>
                    <a:gd name="connsiteY210" fmla="*/ 1016000 h 6946900"/>
                    <a:gd name="connsiteX211" fmla="*/ 1428748 w 4343400"/>
                    <a:gd name="connsiteY211" fmla="*/ 971550 h 6946900"/>
                    <a:gd name="connsiteX212" fmla="*/ 1441452 w 4343400"/>
                    <a:gd name="connsiteY212" fmla="*/ 939800 h 6946900"/>
                    <a:gd name="connsiteX213" fmla="*/ 1479548 w 4343400"/>
                    <a:gd name="connsiteY213" fmla="*/ 901700 h 6946900"/>
                    <a:gd name="connsiteX214" fmla="*/ 1619252 w 4343400"/>
                    <a:gd name="connsiteY214" fmla="*/ 711200 h 6946900"/>
                    <a:gd name="connsiteX215" fmla="*/ 1670052 w 4343400"/>
                    <a:gd name="connsiteY215" fmla="*/ 647700 h 6946900"/>
                    <a:gd name="connsiteX216" fmla="*/ 1670052 w 4343400"/>
                    <a:gd name="connsiteY216" fmla="*/ 590550 h 6946900"/>
                    <a:gd name="connsiteX217" fmla="*/ 1638300 w 4343400"/>
                    <a:gd name="connsiteY217" fmla="*/ 546100 h 6946900"/>
                    <a:gd name="connsiteX218" fmla="*/ 1657348 w 4343400"/>
                    <a:gd name="connsiteY218" fmla="*/ 450850 h 6946900"/>
                    <a:gd name="connsiteX219" fmla="*/ 1727200 w 4343400"/>
                    <a:gd name="connsiteY219" fmla="*/ 469900 h 6946900"/>
                    <a:gd name="connsiteX220" fmla="*/ 1790700 w 4343400"/>
                    <a:gd name="connsiteY220" fmla="*/ 425450 h 6946900"/>
                    <a:gd name="connsiteX221" fmla="*/ 1943100 w 4343400"/>
                    <a:gd name="connsiteY221" fmla="*/ 488950 h 6946900"/>
                    <a:gd name="connsiteX222" fmla="*/ 1987548 w 4343400"/>
                    <a:gd name="connsiteY222" fmla="*/ 450850 h 6946900"/>
                    <a:gd name="connsiteX223" fmla="*/ 2044700 w 4343400"/>
                    <a:gd name="connsiteY223" fmla="*/ 457200 h 6946900"/>
                    <a:gd name="connsiteX224" fmla="*/ 2051052 w 4343400"/>
                    <a:gd name="connsiteY224" fmla="*/ 495300 h 6946900"/>
                    <a:gd name="connsiteX225" fmla="*/ 2082800 w 4343400"/>
                    <a:gd name="connsiteY225" fmla="*/ 495300 h 6946900"/>
                    <a:gd name="connsiteX226" fmla="*/ 2108200 w 4343400"/>
                    <a:gd name="connsiteY226" fmla="*/ 533400 h 6946900"/>
                    <a:gd name="connsiteX227" fmla="*/ 2139948 w 4343400"/>
                    <a:gd name="connsiteY227" fmla="*/ 533400 h 6946900"/>
                    <a:gd name="connsiteX228" fmla="*/ 2146300 w 4343400"/>
                    <a:gd name="connsiteY228" fmla="*/ 603250 h 6946900"/>
                    <a:gd name="connsiteX229" fmla="*/ 2108200 w 4343400"/>
                    <a:gd name="connsiteY229" fmla="*/ 673100 h 6946900"/>
                    <a:gd name="connsiteX230" fmla="*/ 2114548 w 4343400"/>
                    <a:gd name="connsiteY230" fmla="*/ 711200 h 6946900"/>
                    <a:gd name="connsiteX231" fmla="*/ 2070100 w 4343400"/>
                    <a:gd name="connsiteY231" fmla="*/ 781050 h 6946900"/>
                    <a:gd name="connsiteX232" fmla="*/ 2254252 w 4343400"/>
                    <a:gd name="connsiteY232" fmla="*/ 863600 h 6946900"/>
                    <a:gd name="connsiteX233" fmla="*/ 2298700 w 4343400"/>
                    <a:gd name="connsiteY233" fmla="*/ 850900 h 6946900"/>
                    <a:gd name="connsiteX234" fmla="*/ 2298700 w 4343400"/>
                    <a:gd name="connsiteY234" fmla="*/ 800100 h 6946900"/>
                    <a:gd name="connsiteX235" fmla="*/ 2381252 w 4343400"/>
                    <a:gd name="connsiteY235" fmla="*/ 698500 h 6946900"/>
                    <a:gd name="connsiteX236" fmla="*/ 2444748 w 4343400"/>
                    <a:gd name="connsiteY236" fmla="*/ 698500 h 6946900"/>
                    <a:gd name="connsiteX237" fmla="*/ 2533652 w 4343400"/>
                    <a:gd name="connsiteY237" fmla="*/ 711200 h 6946900"/>
                    <a:gd name="connsiteX238" fmla="*/ 2641600 w 4343400"/>
                    <a:gd name="connsiteY238" fmla="*/ 692150 h 6946900"/>
                    <a:gd name="connsiteX239" fmla="*/ 2705100 w 4343400"/>
                    <a:gd name="connsiteY239" fmla="*/ 635000 h 6946900"/>
                    <a:gd name="connsiteX240" fmla="*/ 2794000 w 4343400"/>
                    <a:gd name="connsiteY240" fmla="*/ 641350 h 6946900"/>
                    <a:gd name="connsiteX241" fmla="*/ 2825748 w 4343400"/>
                    <a:gd name="connsiteY241" fmla="*/ 615950 h 6946900"/>
                    <a:gd name="connsiteX242" fmla="*/ 2895600 w 4343400"/>
                    <a:gd name="connsiteY242" fmla="*/ 660400 h 6946900"/>
                    <a:gd name="connsiteX243" fmla="*/ 2914652 w 4343400"/>
                    <a:gd name="connsiteY243" fmla="*/ 730250 h 6946900"/>
                    <a:gd name="connsiteX244" fmla="*/ 2978148 w 4343400"/>
                    <a:gd name="connsiteY244" fmla="*/ 679450 h 6946900"/>
                    <a:gd name="connsiteX245" fmla="*/ 2959100 w 4343400"/>
                    <a:gd name="connsiteY245" fmla="*/ 622300 h 6946900"/>
                    <a:gd name="connsiteX246" fmla="*/ 2978148 w 4343400"/>
                    <a:gd name="connsiteY246" fmla="*/ 584200 h 6946900"/>
                    <a:gd name="connsiteX247" fmla="*/ 2959100 w 4343400"/>
                    <a:gd name="connsiteY247" fmla="*/ 488950 h 6946900"/>
                    <a:gd name="connsiteX248" fmla="*/ 3028948 w 4343400"/>
                    <a:gd name="connsiteY248" fmla="*/ 419100 h 6946900"/>
                    <a:gd name="connsiteX249" fmla="*/ 3073400 w 4343400"/>
                    <a:gd name="connsiteY249" fmla="*/ 400050 h 6946900"/>
                    <a:gd name="connsiteX250" fmla="*/ 3194052 w 4343400"/>
                    <a:gd name="connsiteY250" fmla="*/ 336550 h 6946900"/>
                    <a:gd name="connsiteX251" fmla="*/ 3206748 w 4343400"/>
                    <a:gd name="connsiteY251" fmla="*/ 222250 h 6946900"/>
                    <a:gd name="connsiteX252" fmla="*/ 3251200 w 4343400"/>
                    <a:gd name="connsiteY252" fmla="*/ 133350 h 6946900"/>
                    <a:gd name="connsiteX253" fmla="*/ 3632200 w 4343400"/>
                    <a:gd name="connsiteY253" fmla="*/ 0 h 694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</a:cxnLst>
                  <a:rect l="l" t="t" r="r" b="b"/>
                  <a:pathLst>
                    <a:path w="4343400" h="6946900">
                      <a:moveTo>
                        <a:pt x="3632200" y="0"/>
                      </a:moveTo>
                      <a:lnTo>
                        <a:pt x="3663948" y="25400"/>
                      </a:lnTo>
                      <a:lnTo>
                        <a:pt x="3810000" y="38100"/>
                      </a:lnTo>
                      <a:lnTo>
                        <a:pt x="3816348" y="114300"/>
                      </a:lnTo>
                      <a:lnTo>
                        <a:pt x="3841748" y="158750"/>
                      </a:lnTo>
                      <a:lnTo>
                        <a:pt x="3867148" y="393700"/>
                      </a:lnTo>
                      <a:lnTo>
                        <a:pt x="3873500" y="431800"/>
                      </a:lnTo>
                      <a:lnTo>
                        <a:pt x="3886200" y="469900"/>
                      </a:lnTo>
                      <a:lnTo>
                        <a:pt x="3949700" y="469900"/>
                      </a:lnTo>
                      <a:lnTo>
                        <a:pt x="3949700" y="546100"/>
                      </a:lnTo>
                      <a:lnTo>
                        <a:pt x="4076700" y="635000"/>
                      </a:lnTo>
                      <a:lnTo>
                        <a:pt x="4140200" y="622300"/>
                      </a:lnTo>
                      <a:lnTo>
                        <a:pt x="4178300" y="692150"/>
                      </a:lnTo>
                      <a:lnTo>
                        <a:pt x="4152900" y="787400"/>
                      </a:lnTo>
                      <a:lnTo>
                        <a:pt x="4178300" y="850900"/>
                      </a:lnTo>
                      <a:lnTo>
                        <a:pt x="4171948" y="914400"/>
                      </a:lnTo>
                      <a:lnTo>
                        <a:pt x="4108452" y="946150"/>
                      </a:lnTo>
                      <a:lnTo>
                        <a:pt x="4108452" y="984250"/>
                      </a:lnTo>
                      <a:lnTo>
                        <a:pt x="4159252" y="1003300"/>
                      </a:lnTo>
                      <a:lnTo>
                        <a:pt x="4177940" y="1115438"/>
                      </a:lnTo>
                      <a:lnTo>
                        <a:pt x="3931920" y="1189990"/>
                      </a:lnTo>
                      <a:lnTo>
                        <a:pt x="3878580" y="1266190"/>
                      </a:lnTo>
                      <a:lnTo>
                        <a:pt x="3787140" y="1243330"/>
                      </a:lnTo>
                      <a:lnTo>
                        <a:pt x="3665220" y="1289050"/>
                      </a:lnTo>
                      <a:lnTo>
                        <a:pt x="3665220" y="1365250"/>
                      </a:lnTo>
                      <a:lnTo>
                        <a:pt x="3649980" y="1471930"/>
                      </a:lnTo>
                      <a:lnTo>
                        <a:pt x="3497580" y="1502410"/>
                      </a:lnTo>
                      <a:lnTo>
                        <a:pt x="3467100" y="1563370"/>
                      </a:lnTo>
                      <a:lnTo>
                        <a:pt x="3375660" y="1662430"/>
                      </a:lnTo>
                      <a:lnTo>
                        <a:pt x="3352800" y="1723390"/>
                      </a:lnTo>
                      <a:lnTo>
                        <a:pt x="3375660" y="1807210"/>
                      </a:lnTo>
                      <a:lnTo>
                        <a:pt x="3307080" y="1913890"/>
                      </a:lnTo>
                      <a:lnTo>
                        <a:pt x="3291840" y="2272030"/>
                      </a:lnTo>
                      <a:lnTo>
                        <a:pt x="3436620" y="2325370"/>
                      </a:lnTo>
                      <a:lnTo>
                        <a:pt x="3489960" y="2393950"/>
                      </a:lnTo>
                      <a:lnTo>
                        <a:pt x="3558540" y="2401570"/>
                      </a:lnTo>
                      <a:lnTo>
                        <a:pt x="3573780" y="2348230"/>
                      </a:lnTo>
                      <a:lnTo>
                        <a:pt x="3688080" y="2409190"/>
                      </a:lnTo>
                      <a:lnTo>
                        <a:pt x="3810000" y="2332990"/>
                      </a:lnTo>
                      <a:lnTo>
                        <a:pt x="3992880" y="2340610"/>
                      </a:lnTo>
                      <a:lnTo>
                        <a:pt x="4046220" y="2416810"/>
                      </a:lnTo>
                      <a:lnTo>
                        <a:pt x="4061460" y="2630170"/>
                      </a:lnTo>
                      <a:lnTo>
                        <a:pt x="4061460" y="2790190"/>
                      </a:lnTo>
                      <a:lnTo>
                        <a:pt x="4023360" y="2835910"/>
                      </a:lnTo>
                      <a:lnTo>
                        <a:pt x="3901440" y="2896870"/>
                      </a:lnTo>
                      <a:lnTo>
                        <a:pt x="3916680" y="3003550"/>
                      </a:lnTo>
                      <a:lnTo>
                        <a:pt x="3992880" y="3079750"/>
                      </a:lnTo>
                      <a:lnTo>
                        <a:pt x="3992880" y="3110230"/>
                      </a:lnTo>
                      <a:lnTo>
                        <a:pt x="3985260" y="3186430"/>
                      </a:lnTo>
                      <a:lnTo>
                        <a:pt x="4000500" y="3270250"/>
                      </a:lnTo>
                      <a:lnTo>
                        <a:pt x="3863340" y="3300730"/>
                      </a:lnTo>
                      <a:lnTo>
                        <a:pt x="3893820" y="3415030"/>
                      </a:lnTo>
                      <a:lnTo>
                        <a:pt x="4015740" y="3422650"/>
                      </a:lnTo>
                      <a:lnTo>
                        <a:pt x="4053840" y="3521710"/>
                      </a:lnTo>
                      <a:lnTo>
                        <a:pt x="4000500" y="3590290"/>
                      </a:lnTo>
                      <a:lnTo>
                        <a:pt x="4030980" y="3696970"/>
                      </a:lnTo>
                      <a:lnTo>
                        <a:pt x="4015740" y="3818890"/>
                      </a:lnTo>
                      <a:lnTo>
                        <a:pt x="4238624" y="3982338"/>
                      </a:lnTo>
                      <a:lnTo>
                        <a:pt x="4238624" y="4060826"/>
                      </a:lnTo>
                      <a:lnTo>
                        <a:pt x="4295776" y="4108450"/>
                      </a:lnTo>
                      <a:lnTo>
                        <a:pt x="4343400" y="4146550"/>
                      </a:lnTo>
                      <a:lnTo>
                        <a:pt x="4295776" y="4279900"/>
                      </a:lnTo>
                      <a:lnTo>
                        <a:pt x="4181476" y="4279900"/>
                      </a:lnTo>
                      <a:lnTo>
                        <a:pt x="4152900" y="4318000"/>
                      </a:lnTo>
                      <a:lnTo>
                        <a:pt x="4143376" y="4403726"/>
                      </a:lnTo>
                      <a:lnTo>
                        <a:pt x="3933824" y="4403726"/>
                      </a:lnTo>
                      <a:lnTo>
                        <a:pt x="3933824" y="4279900"/>
                      </a:lnTo>
                      <a:lnTo>
                        <a:pt x="3886200" y="4232274"/>
                      </a:lnTo>
                      <a:lnTo>
                        <a:pt x="3829052" y="4251326"/>
                      </a:lnTo>
                      <a:lnTo>
                        <a:pt x="3771900" y="4232274"/>
                      </a:lnTo>
                      <a:lnTo>
                        <a:pt x="3619500" y="4241800"/>
                      </a:lnTo>
                      <a:lnTo>
                        <a:pt x="3590924" y="4270374"/>
                      </a:lnTo>
                      <a:lnTo>
                        <a:pt x="3571876" y="4308474"/>
                      </a:lnTo>
                      <a:lnTo>
                        <a:pt x="3486148" y="4318000"/>
                      </a:lnTo>
                      <a:lnTo>
                        <a:pt x="3429000" y="4270374"/>
                      </a:lnTo>
                      <a:lnTo>
                        <a:pt x="3429000" y="4203700"/>
                      </a:lnTo>
                      <a:lnTo>
                        <a:pt x="3419476" y="4137026"/>
                      </a:lnTo>
                      <a:lnTo>
                        <a:pt x="3362324" y="4089400"/>
                      </a:lnTo>
                      <a:lnTo>
                        <a:pt x="3190876" y="4051300"/>
                      </a:lnTo>
                      <a:lnTo>
                        <a:pt x="2933700" y="4460874"/>
                      </a:lnTo>
                      <a:lnTo>
                        <a:pt x="2867024" y="4365626"/>
                      </a:lnTo>
                      <a:lnTo>
                        <a:pt x="2790824" y="4365626"/>
                      </a:lnTo>
                      <a:lnTo>
                        <a:pt x="2714624" y="4575174"/>
                      </a:lnTo>
                      <a:lnTo>
                        <a:pt x="2686052" y="4613274"/>
                      </a:lnTo>
                      <a:lnTo>
                        <a:pt x="2628900" y="4708526"/>
                      </a:lnTo>
                      <a:lnTo>
                        <a:pt x="2638424" y="4746626"/>
                      </a:lnTo>
                      <a:lnTo>
                        <a:pt x="2771776" y="4851400"/>
                      </a:lnTo>
                      <a:lnTo>
                        <a:pt x="2619376" y="5003800"/>
                      </a:lnTo>
                      <a:lnTo>
                        <a:pt x="2667000" y="5041900"/>
                      </a:lnTo>
                      <a:lnTo>
                        <a:pt x="2667000" y="5156200"/>
                      </a:lnTo>
                      <a:lnTo>
                        <a:pt x="2733676" y="5280026"/>
                      </a:lnTo>
                      <a:lnTo>
                        <a:pt x="2686052" y="5346700"/>
                      </a:lnTo>
                      <a:lnTo>
                        <a:pt x="2686052" y="5422900"/>
                      </a:lnTo>
                      <a:lnTo>
                        <a:pt x="2638424" y="5518150"/>
                      </a:lnTo>
                      <a:lnTo>
                        <a:pt x="2571748" y="5499100"/>
                      </a:lnTo>
                      <a:lnTo>
                        <a:pt x="2524124" y="5575300"/>
                      </a:lnTo>
                      <a:lnTo>
                        <a:pt x="2533652" y="5613400"/>
                      </a:lnTo>
                      <a:lnTo>
                        <a:pt x="2476500" y="5765800"/>
                      </a:lnTo>
                      <a:lnTo>
                        <a:pt x="2562224" y="5822950"/>
                      </a:lnTo>
                      <a:lnTo>
                        <a:pt x="2543176" y="5965826"/>
                      </a:lnTo>
                      <a:lnTo>
                        <a:pt x="2447924" y="5965826"/>
                      </a:lnTo>
                      <a:lnTo>
                        <a:pt x="2438400" y="6032500"/>
                      </a:lnTo>
                      <a:lnTo>
                        <a:pt x="2466976" y="6089650"/>
                      </a:lnTo>
                      <a:lnTo>
                        <a:pt x="2457452" y="6137274"/>
                      </a:lnTo>
                      <a:lnTo>
                        <a:pt x="2524124" y="6194426"/>
                      </a:lnTo>
                      <a:lnTo>
                        <a:pt x="2495548" y="6318250"/>
                      </a:lnTo>
                      <a:lnTo>
                        <a:pt x="2362200" y="6337300"/>
                      </a:lnTo>
                      <a:lnTo>
                        <a:pt x="2352676" y="6403974"/>
                      </a:lnTo>
                      <a:lnTo>
                        <a:pt x="2276476" y="6375400"/>
                      </a:lnTo>
                      <a:lnTo>
                        <a:pt x="2181224" y="6423026"/>
                      </a:lnTo>
                      <a:lnTo>
                        <a:pt x="2143124" y="6527800"/>
                      </a:lnTo>
                      <a:lnTo>
                        <a:pt x="2047876" y="6556374"/>
                      </a:lnTo>
                      <a:lnTo>
                        <a:pt x="2000252" y="6613526"/>
                      </a:lnTo>
                      <a:lnTo>
                        <a:pt x="1876424" y="6642100"/>
                      </a:lnTo>
                      <a:lnTo>
                        <a:pt x="1847852" y="6689726"/>
                      </a:lnTo>
                      <a:lnTo>
                        <a:pt x="1733548" y="6708774"/>
                      </a:lnTo>
                      <a:lnTo>
                        <a:pt x="1714500" y="6775450"/>
                      </a:lnTo>
                      <a:lnTo>
                        <a:pt x="1704976" y="6861174"/>
                      </a:lnTo>
                      <a:lnTo>
                        <a:pt x="1562100" y="6861174"/>
                      </a:lnTo>
                      <a:lnTo>
                        <a:pt x="1390652" y="6918326"/>
                      </a:lnTo>
                      <a:lnTo>
                        <a:pt x="1333500" y="6870700"/>
                      </a:lnTo>
                      <a:lnTo>
                        <a:pt x="1238252" y="6861174"/>
                      </a:lnTo>
                      <a:lnTo>
                        <a:pt x="1200148" y="6804026"/>
                      </a:lnTo>
                      <a:lnTo>
                        <a:pt x="1038224" y="6823074"/>
                      </a:lnTo>
                      <a:lnTo>
                        <a:pt x="1000124" y="6889750"/>
                      </a:lnTo>
                      <a:lnTo>
                        <a:pt x="914400" y="6889750"/>
                      </a:lnTo>
                      <a:lnTo>
                        <a:pt x="771524" y="6946900"/>
                      </a:lnTo>
                      <a:lnTo>
                        <a:pt x="685800" y="6784974"/>
                      </a:lnTo>
                      <a:lnTo>
                        <a:pt x="714376" y="6651626"/>
                      </a:lnTo>
                      <a:lnTo>
                        <a:pt x="704852" y="6527800"/>
                      </a:lnTo>
                      <a:lnTo>
                        <a:pt x="819148" y="6470650"/>
                      </a:lnTo>
                      <a:lnTo>
                        <a:pt x="828676" y="6308726"/>
                      </a:lnTo>
                      <a:lnTo>
                        <a:pt x="781052" y="6213474"/>
                      </a:lnTo>
                      <a:lnTo>
                        <a:pt x="962024" y="6194426"/>
                      </a:lnTo>
                      <a:lnTo>
                        <a:pt x="866776" y="6070600"/>
                      </a:lnTo>
                      <a:lnTo>
                        <a:pt x="838200" y="6032500"/>
                      </a:lnTo>
                      <a:lnTo>
                        <a:pt x="876300" y="5946774"/>
                      </a:lnTo>
                      <a:lnTo>
                        <a:pt x="914400" y="5937250"/>
                      </a:lnTo>
                      <a:lnTo>
                        <a:pt x="923924" y="5794374"/>
                      </a:lnTo>
                      <a:lnTo>
                        <a:pt x="876300" y="5699126"/>
                      </a:lnTo>
                      <a:lnTo>
                        <a:pt x="752476" y="5622926"/>
                      </a:lnTo>
                      <a:lnTo>
                        <a:pt x="742948" y="5499100"/>
                      </a:lnTo>
                      <a:lnTo>
                        <a:pt x="638176" y="5499100"/>
                      </a:lnTo>
                      <a:lnTo>
                        <a:pt x="581024" y="5403850"/>
                      </a:lnTo>
                      <a:lnTo>
                        <a:pt x="590548" y="5327650"/>
                      </a:lnTo>
                      <a:lnTo>
                        <a:pt x="666748" y="5260974"/>
                      </a:lnTo>
                      <a:lnTo>
                        <a:pt x="619124" y="5156200"/>
                      </a:lnTo>
                      <a:lnTo>
                        <a:pt x="523876" y="5137150"/>
                      </a:lnTo>
                      <a:lnTo>
                        <a:pt x="495300" y="5003800"/>
                      </a:lnTo>
                      <a:lnTo>
                        <a:pt x="457200" y="4927600"/>
                      </a:lnTo>
                      <a:lnTo>
                        <a:pt x="447676" y="4870450"/>
                      </a:lnTo>
                      <a:lnTo>
                        <a:pt x="409576" y="4832350"/>
                      </a:lnTo>
                      <a:lnTo>
                        <a:pt x="352424" y="4851400"/>
                      </a:lnTo>
                      <a:lnTo>
                        <a:pt x="314324" y="4775200"/>
                      </a:lnTo>
                      <a:lnTo>
                        <a:pt x="219076" y="4775200"/>
                      </a:lnTo>
                      <a:lnTo>
                        <a:pt x="209548" y="4689474"/>
                      </a:lnTo>
                      <a:lnTo>
                        <a:pt x="76200" y="4689474"/>
                      </a:lnTo>
                      <a:lnTo>
                        <a:pt x="0" y="4632326"/>
                      </a:lnTo>
                      <a:lnTo>
                        <a:pt x="38100" y="4518026"/>
                      </a:lnTo>
                      <a:lnTo>
                        <a:pt x="114300" y="4518026"/>
                      </a:lnTo>
                      <a:lnTo>
                        <a:pt x="152400" y="4489450"/>
                      </a:lnTo>
                      <a:lnTo>
                        <a:pt x="142876" y="4375150"/>
                      </a:lnTo>
                      <a:lnTo>
                        <a:pt x="209548" y="4308474"/>
                      </a:lnTo>
                      <a:lnTo>
                        <a:pt x="323852" y="4298950"/>
                      </a:lnTo>
                      <a:lnTo>
                        <a:pt x="419100" y="4337050"/>
                      </a:lnTo>
                      <a:lnTo>
                        <a:pt x="476252" y="4327526"/>
                      </a:lnTo>
                      <a:lnTo>
                        <a:pt x="485776" y="4232274"/>
                      </a:lnTo>
                      <a:lnTo>
                        <a:pt x="542924" y="4165600"/>
                      </a:lnTo>
                      <a:lnTo>
                        <a:pt x="590548" y="4165600"/>
                      </a:lnTo>
                      <a:lnTo>
                        <a:pt x="676276" y="3965574"/>
                      </a:lnTo>
                      <a:lnTo>
                        <a:pt x="819148" y="3889374"/>
                      </a:lnTo>
                      <a:lnTo>
                        <a:pt x="819148" y="3803650"/>
                      </a:lnTo>
                      <a:lnTo>
                        <a:pt x="885824" y="3660774"/>
                      </a:lnTo>
                      <a:lnTo>
                        <a:pt x="790576" y="3632200"/>
                      </a:lnTo>
                      <a:lnTo>
                        <a:pt x="704852" y="3517900"/>
                      </a:lnTo>
                      <a:lnTo>
                        <a:pt x="714376" y="3460750"/>
                      </a:lnTo>
                      <a:lnTo>
                        <a:pt x="695324" y="3394074"/>
                      </a:lnTo>
                      <a:lnTo>
                        <a:pt x="742948" y="3327400"/>
                      </a:lnTo>
                      <a:lnTo>
                        <a:pt x="819148" y="3336926"/>
                      </a:lnTo>
                      <a:lnTo>
                        <a:pt x="819148" y="3213100"/>
                      </a:lnTo>
                      <a:lnTo>
                        <a:pt x="762000" y="3194050"/>
                      </a:lnTo>
                      <a:lnTo>
                        <a:pt x="771524" y="3108326"/>
                      </a:lnTo>
                      <a:lnTo>
                        <a:pt x="990600" y="2813050"/>
                      </a:lnTo>
                      <a:lnTo>
                        <a:pt x="1000124" y="2679700"/>
                      </a:lnTo>
                      <a:lnTo>
                        <a:pt x="914400" y="2603500"/>
                      </a:lnTo>
                      <a:lnTo>
                        <a:pt x="904876" y="2546350"/>
                      </a:lnTo>
                      <a:lnTo>
                        <a:pt x="809624" y="2517774"/>
                      </a:lnTo>
                      <a:lnTo>
                        <a:pt x="794512" y="2448024"/>
                      </a:lnTo>
                      <a:lnTo>
                        <a:pt x="807720" y="2447290"/>
                      </a:lnTo>
                      <a:lnTo>
                        <a:pt x="853440" y="2416810"/>
                      </a:lnTo>
                      <a:lnTo>
                        <a:pt x="861060" y="2355850"/>
                      </a:lnTo>
                      <a:lnTo>
                        <a:pt x="914400" y="2340610"/>
                      </a:lnTo>
                      <a:lnTo>
                        <a:pt x="929640" y="2279650"/>
                      </a:lnTo>
                      <a:lnTo>
                        <a:pt x="1021080" y="2195830"/>
                      </a:lnTo>
                      <a:lnTo>
                        <a:pt x="975360" y="2134870"/>
                      </a:lnTo>
                      <a:lnTo>
                        <a:pt x="975360" y="2089150"/>
                      </a:lnTo>
                      <a:lnTo>
                        <a:pt x="1036320" y="2073910"/>
                      </a:lnTo>
                      <a:lnTo>
                        <a:pt x="1059180" y="2012950"/>
                      </a:lnTo>
                      <a:lnTo>
                        <a:pt x="1143000" y="1982470"/>
                      </a:lnTo>
                      <a:lnTo>
                        <a:pt x="1173480" y="1891030"/>
                      </a:lnTo>
                      <a:lnTo>
                        <a:pt x="1089660" y="1883410"/>
                      </a:lnTo>
                      <a:lnTo>
                        <a:pt x="1104900" y="1799590"/>
                      </a:lnTo>
                      <a:lnTo>
                        <a:pt x="1219200" y="1700530"/>
                      </a:lnTo>
                      <a:lnTo>
                        <a:pt x="1303020" y="1700530"/>
                      </a:lnTo>
                      <a:lnTo>
                        <a:pt x="1280160" y="1570990"/>
                      </a:lnTo>
                      <a:lnTo>
                        <a:pt x="1318260" y="1510030"/>
                      </a:lnTo>
                      <a:lnTo>
                        <a:pt x="1341120" y="1395730"/>
                      </a:lnTo>
                      <a:lnTo>
                        <a:pt x="1295400" y="1266190"/>
                      </a:lnTo>
                      <a:lnTo>
                        <a:pt x="1325880" y="999490"/>
                      </a:lnTo>
                      <a:lnTo>
                        <a:pt x="1326468" y="996268"/>
                      </a:lnTo>
                      <a:lnTo>
                        <a:pt x="1346200" y="1016000"/>
                      </a:lnTo>
                      <a:lnTo>
                        <a:pt x="1428748" y="971550"/>
                      </a:lnTo>
                      <a:lnTo>
                        <a:pt x="1441452" y="939800"/>
                      </a:lnTo>
                      <a:lnTo>
                        <a:pt x="1479548" y="901700"/>
                      </a:lnTo>
                      <a:lnTo>
                        <a:pt x="1619252" y="711200"/>
                      </a:lnTo>
                      <a:lnTo>
                        <a:pt x="1670052" y="647700"/>
                      </a:lnTo>
                      <a:lnTo>
                        <a:pt x="1670052" y="590550"/>
                      </a:lnTo>
                      <a:lnTo>
                        <a:pt x="1638300" y="546100"/>
                      </a:lnTo>
                      <a:lnTo>
                        <a:pt x="1657348" y="450850"/>
                      </a:lnTo>
                      <a:lnTo>
                        <a:pt x="1727200" y="469900"/>
                      </a:lnTo>
                      <a:lnTo>
                        <a:pt x="1790700" y="425450"/>
                      </a:lnTo>
                      <a:lnTo>
                        <a:pt x="1943100" y="488950"/>
                      </a:lnTo>
                      <a:lnTo>
                        <a:pt x="1987548" y="450850"/>
                      </a:lnTo>
                      <a:lnTo>
                        <a:pt x="2044700" y="457200"/>
                      </a:lnTo>
                      <a:lnTo>
                        <a:pt x="2051052" y="495300"/>
                      </a:lnTo>
                      <a:lnTo>
                        <a:pt x="2082800" y="495300"/>
                      </a:lnTo>
                      <a:lnTo>
                        <a:pt x="2108200" y="533400"/>
                      </a:lnTo>
                      <a:lnTo>
                        <a:pt x="2139948" y="533400"/>
                      </a:lnTo>
                      <a:lnTo>
                        <a:pt x="2146300" y="603250"/>
                      </a:lnTo>
                      <a:lnTo>
                        <a:pt x="2108200" y="673100"/>
                      </a:lnTo>
                      <a:lnTo>
                        <a:pt x="2114548" y="711200"/>
                      </a:lnTo>
                      <a:lnTo>
                        <a:pt x="2070100" y="781050"/>
                      </a:lnTo>
                      <a:lnTo>
                        <a:pt x="2254252" y="863600"/>
                      </a:lnTo>
                      <a:lnTo>
                        <a:pt x="2298700" y="850900"/>
                      </a:lnTo>
                      <a:lnTo>
                        <a:pt x="2298700" y="800100"/>
                      </a:lnTo>
                      <a:lnTo>
                        <a:pt x="2381252" y="698500"/>
                      </a:lnTo>
                      <a:lnTo>
                        <a:pt x="2444748" y="698500"/>
                      </a:lnTo>
                      <a:lnTo>
                        <a:pt x="2533652" y="711200"/>
                      </a:lnTo>
                      <a:lnTo>
                        <a:pt x="2641600" y="692150"/>
                      </a:lnTo>
                      <a:lnTo>
                        <a:pt x="2705100" y="635000"/>
                      </a:lnTo>
                      <a:lnTo>
                        <a:pt x="2794000" y="641350"/>
                      </a:lnTo>
                      <a:lnTo>
                        <a:pt x="2825748" y="615950"/>
                      </a:lnTo>
                      <a:lnTo>
                        <a:pt x="2895600" y="660400"/>
                      </a:lnTo>
                      <a:lnTo>
                        <a:pt x="2914652" y="730250"/>
                      </a:lnTo>
                      <a:lnTo>
                        <a:pt x="2978148" y="679450"/>
                      </a:lnTo>
                      <a:lnTo>
                        <a:pt x="2959100" y="622300"/>
                      </a:lnTo>
                      <a:lnTo>
                        <a:pt x="2978148" y="584200"/>
                      </a:lnTo>
                      <a:lnTo>
                        <a:pt x="2959100" y="488950"/>
                      </a:lnTo>
                      <a:lnTo>
                        <a:pt x="3028948" y="419100"/>
                      </a:lnTo>
                      <a:lnTo>
                        <a:pt x="3073400" y="400050"/>
                      </a:lnTo>
                      <a:lnTo>
                        <a:pt x="3194052" y="336550"/>
                      </a:lnTo>
                      <a:lnTo>
                        <a:pt x="3206748" y="222250"/>
                      </a:lnTo>
                      <a:lnTo>
                        <a:pt x="3251200" y="133350"/>
                      </a:lnTo>
                      <a:lnTo>
                        <a:pt x="3632200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754D52AD-94D5-06C6-F17A-009AD83E54A4}"/>
                    </a:ext>
                  </a:extLst>
                </p:cNvPr>
                <p:cNvSpPr/>
                <p:nvPr/>
              </p:nvSpPr>
              <p:spPr>
                <a:xfrm>
                  <a:off x="2712991" y="1573089"/>
                  <a:ext cx="674856" cy="406249"/>
                </a:xfrm>
                <a:custGeom>
                  <a:avLst/>
                  <a:gdLst>
                    <a:gd name="connsiteX0" fmla="*/ 285683 w 674856"/>
                    <a:gd name="connsiteY0" fmla="*/ 0 h 406249"/>
                    <a:gd name="connsiteX1" fmla="*/ 324764 w 674856"/>
                    <a:gd name="connsiteY1" fmla="*/ 20322 h 406249"/>
                    <a:gd name="connsiteX2" fmla="*/ 340397 w 674856"/>
                    <a:gd name="connsiteY2" fmla="*/ 26575 h 406249"/>
                    <a:gd name="connsiteX3" fmla="*/ 379478 w 674856"/>
                    <a:gd name="connsiteY3" fmla="*/ 31265 h 406249"/>
                    <a:gd name="connsiteX4" fmla="*/ 401363 w 674856"/>
                    <a:gd name="connsiteY4" fmla="*/ 21886 h 406249"/>
                    <a:gd name="connsiteX5" fmla="*/ 427939 w 674856"/>
                    <a:gd name="connsiteY5" fmla="*/ 39081 h 406249"/>
                    <a:gd name="connsiteX6" fmla="*/ 467020 w 674856"/>
                    <a:gd name="connsiteY6" fmla="*/ 70346 h 406249"/>
                    <a:gd name="connsiteX7" fmla="*/ 488905 w 674856"/>
                    <a:gd name="connsiteY7" fmla="*/ 70346 h 406249"/>
                    <a:gd name="connsiteX8" fmla="*/ 495158 w 674856"/>
                    <a:gd name="connsiteY8" fmla="*/ 65656 h 406249"/>
                    <a:gd name="connsiteX9" fmla="*/ 507664 w 674856"/>
                    <a:gd name="connsiteY9" fmla="*/ 67220 h 406249"/>
                    <a:gd name="connsiteX10" fmla="*/ 549872 w 674856"/>
                    <a:gd name="connsiteY10" fmla="*/ 56277 h 406249"/>
                    <a:gd name="connsiteX11" fmla="*/ 559251 w 674856"/>
                    <a:gd name="connsiteY11" fmla="*/ 59403 h 406249"/>
                    <a:gd name="connsiteX12" fmla="*/ 573320 w 674856"/>
                    <a:gd name="connsiteY12" fmla="*/ 68783 h 406249"/>
                    <a:gd name="connsiteX13" fmla="*/ 585826 w 674856"/>
                    <a:gd name="connsiteY13" fmla="*/ 64093 h 406249"/>
                    <a:gd name="connsiteX14" fmla="*/ 595665 w 674856"/>
                    <a:gd name="connsiteY14" fmla="*/ 52184 h 406249"/>
                    <a:gd name="connsiteX15" fmla="*/ 594685 w 674856"/>
                    <a:gd name="connsiteY15" fmla="*/ 51587 h 406249"/>
                    <a:gd name="connsiteX16" fmla="*/ 612685 w 674856"/>
                    <a:gd name="connsiteY16" fmla="*/ 62543 h 406249"/>
                    <a:gd name="connsiteX17" fmla="*/ 609275 w 674856"/>
                    <a:gd name="connsiteY17" fmla="*/ 64093 h 406249"/>
                    <a:gd name="connsiteX18" fmla="*/ 623344 w 674856"/>
                    <a:gd name="connsiteY18" fmla="*/ 101611 h 406249"/>
                    <a:gd name="connsiteX19" fmla="*/ 637413 w 674856"/>
                    <a:gd name="connsiteY19" fmla="*/ 129750 h 406249"/>
                    <a:gd name="connsiteX20" fmla="*/ 637413 w 674856"/>
                    <a:gd name="connsiteY20" fmla="*/ 145382 h 406249"/>
                    <a:gd name="connsiteX21" fmla="*/ 667409 w 674856"/>
                    <a:gd name="connsiteY21" fmla="*/ 154381 h 406249"/>
                    <a:gd name="connsiteX22" fmla="*/ 674856 w 674856"/>
                    <a:gd name="connsiteY22" fmla="*/ 169848 h 406249"/>
                    <a:gd name="connsiteX23" fmla="*/ 674856 w 674856"/>
                    <a:gd name="connsiteY23" fmla="*/ 366556 h 406249"/>
                    <a:gd name="connsiteX24" fmla="*/ 663403 w 674856"/>
                    <a:gd name="connsiteY24" fmla="*/ 358374 h 406249"/>
                    <a:gd name="connsiteX25" fmla="*/ 653633 w 674856"/>
                    <a:gd name="connsiteY25" fmla="*/ 363260 h 406249"/>
                    <a:gd name="connsiteX26" fmla="*/ 657540 w 674856"/>
                    <a:gd name="connsiteY26" fmla="*/ 378892 h 406249"/>
                    <a:gd name="connsiteX27" fmla="*/ 647770 w 674856"/>
                    <a:gd name="connsiteY27" fmla="*/ 383777 h 406249"/>
                    <a:gd name="connsiteX28" fmla="*/ 620413 w 674856"/>
                    <a:gd name="connsiteY28" fmla="*/ 373030 h 406249"/>
                    <a:gd name="connsiteX29" fmla="*/ 586217 w 674856"/>
                    <a:gd name="connsiteY29" fmla="*/ 373030 h 406249"/>
                    <a:gd name="connsiteX30" fmla="*/ 573516 w 674856"/>
                    <a:gd name="connsiteY30" fmla="*/ 383777 h 406249"/>
                    <a:gd name="connsiteX31" fmla="*/ 570585 w 674856"/>
                    <a:gd name="connsiteY31" fmla="*/ 395502 h 406249"/>
                    <a:gd name="connsiteX32" fmla="*/ 559838 w 674856"/>
                    <a:gd name="connsiteY32" fmla="*/ 394525 h 406249"/>
                    <a:gd name="connsiteX33" fmla="*/ 552021 w 674856"/>
                    <a:gd name="connsiteY33" fmla="*/ 388663 h 406249"/>
                    <a:gd name="connsiteX34" fmla="*/ 528573 w 674856"/>
                    <a:gd name="connsiteY34" fmla="*/ 406249 h 406249"/>
                    <a:gd name="connsiteX35" fmla="*/ 519779 w 674856"/>
                    <a:gd name="connsiteY35" fmla="*/ 391594 h 406249"/>
                    <a:gd name="connsiteX36" fmla="*/ 517825 w 674856"/>
                    <a:gd name="connsiteY36" fmla="*/ 369122 h 406249"/>
                    <a:gd name="connsiteX37" fmla="*/ 501216 w 674856"/>
                    <a:gd name="connsiteY37" fmla="*/ 383777 h 406249"/>
                    <a:gd name="connsiteX38" fmla="*/ 451387 w 674856"/>
                    <a:gd name="connsiteY38" fmla="*/ 396479 h 406249"/>
                    <a:gd name="connsiteX39" fmla="*/ 433801 w 674856"/>
                    <a:gd name="connsiteY39" fmla="*/ 394525 h 406249"/>
                    <a:gd name="connsiteX40" fmla="*/ 424030 w 674856"/>
                    <a:gd name="connsiteY40" fmla="*/ 398433 h 406249"/>
                    <a:gd name="connsiteX41" fmla="*/ 407421 w 674856"/>
                    <a:gd name="connsiteY41" fmla="*/ 377915 h 406249"/>
                    <a:gd name="connsiteX42" fmla="*/ 386904 w 674856"/>
                    <a:gd name="connsiteY42" fmla="*/ 376938 h 406249"/>
                    <a:gd name="connsiteX43" fmla="*/ 376156 w 674856"/>
                    <a:gd name="connsiteY43" fmla="*/ 364237 h 406249"/>
                    <a:gd name="connsiteX44" fmla="*/ 375179 w 674856"/>
                    <a:gd name="connsiteY44" fmla="*/ 356420 h 406249"/>
                    <a:gd name="connsiteX45" fmla="*/ 357593 w 674856"/>
                    <a:gd name="connsiteY45" fmla="*/ 339811 h 406249"/>
                    <a:gd name="connsiteX46" fmla="*/ 338052 w 674856"/>
                    <a:gd name="connsiteY46" fmla="*/ 344696 h 406249"/>
                    <a:gd name="connsiteX47" fmla="*/ 314603 w 674856"/>
                    <a:gd name="connsiteY47" fmla="*/ 337857 h 406249"/>
                    <a:gd name="connsiteX48" fmla="*/ 297994 w 674856"/>
                    <a:gd name="connsiteY48" fmla="*/ 338834 h 406249"/>
                    <a:gd name="connsiteX49" fmla="*/ 268683 w 674856"/>
                    <a:gd name="connsiteY49" fmla="*/ 322224 h 406249"/>
                    <a:gd name="connsiteX50" fmla="*/ 250119 w 674856"/>
                    <a:gd name="connsiteY50" fmla="*/ 322224 h 406249"/>
                    <a:gd name="connsiteX51" fmla="*/ 238395 w 674856"/>
                    <a:gd name="connsiteY51" fmla="*/ 313431 h 406249"/>
                    <a:gd name="connsiteX52" fmla="*/ 223739 w 674856"/>
                    <a:gd name="connsiteY52" fmla="*/ 319293 h 406249"/>
                    <a:gd name="connsiteX53" fmla="*/ 200292 w 674856"/>
                    <a:gd name="connsiteY53" fmla="*/ 296822 h 406249"/>
                    <a:gd name="connsiteX54" fmla="*/ 188567 w 674856"/>
                    <a:gd name="connsiteY54" fmla="*/ 298776 h 406249"/>
                    <a:gd name="connsiteX55" fmla="*/ 185636 w 674856"/>
                    <a:gd name="connsiteY55" fmla="*/ 305615 h 406249"/>
                    <a:gd name="connsiteX56" fmla="*/ 163164 w 674856"/>
                    <a:gd name="connsiteY56" fmla="*/ 305615 h 406249"/>
                    <a:gd name="connsiteX57" fmla="*/ 144601 w 674856"/>
                    <a:gd name="connsiteY57" fmla="*/ 323202 h 406249"/>
                    <a:gd name="connsiteX58" fmla="*/ 144601 w 674856"/>
                    <a:gd name="connsiteY58" fmla="*/ 331018 h 406249"/>
                    <a:gd name="connsiteX59" fmla="*/ 136784 w 674856"/>
                    <a:gd name="connsiteY59" fmla="*/ 333949 h 406249"/>
                    <a:gd name="connsiteX60" fmla="*/ 128968 w 674856"/>
                    <a:gd name="connsiteY60" fmla="*/ 329064 h 406249"/>
                    <a:gd name="connsiteX61" fmla="*/ 115290 w 674856"/>
                    <a:gd name="connsiteY61" fmla="*/ 339811 h 406249"/>
                    <a:gd name="connsiteX62" fmla="*/ 88910 w 674856"/>
                    <a:gd name="connsiteY62" fmla="*/ 321247 h 406249"/>
                    <a:gd name="connsiteX63" fmla="*/ 65461 w 674856"/>
                    <a:gd name="connsiteY63" fmla="*/ 321247 h 406249"/>
                    <a:gd name="connsiteX64" fmla="*/ 51783 w 674856"/>
                    <a:gd name="connsiteY64" fmla="*/ 313431 h 406249"/>
                    <a:gd name="connsiteX65" fmla="*/ 50806 w 674856"/>
                    <a:gd name="connsiteY65" fmla="*/ 303661 h 406249"/>
                    <a:gd name="connsiteX66" fmla="*/ 43967 w 674856"/>
                    <a:gd name="connsiteY66" fmla="*/ 294868 h 406249"/>
                    <a:gd name="connsiteX67" fmla="*/ 13679 w 674856"/>
                    <a:gd name="connsiteY67" fmla="*/ 290959 h 406249"/>
                    <a:gd name="connsiteX68" fmla="*/ 11808 w 674856"/>
                    <a:gd name="connsiteY68" fmla="*/ 289750 h 406249"/>
                    <a:gd name="connsiteX69" fmla="*/ 21495 w 674856"/>
                    <a:gd name="connsiteY69" fmla="*/ 262626 h 406249"/>
                    <a:gd name="connsiteX70" fmla="*/ 11725 w 674856"/>
                    <a:gd name="connsiteY70" fmla="*/ 254809 h 406249"/>
                    <a:gd name="connsiteX71" fmla="*/ 0 w 674856"/>
                    <a:gd name="connsiteY71" fmla="*/ 245039 h 406249"/>
                    <a:gd name="connsiteX72" fmla="*/ 0 w 674856"/>
                    <a:gd name="connsiteY72" fmla="*/ 228937 h 406249"/>
                    <a:gd name="connsiteX73" fmla="*/ 1173 w 674856"/>
                    <a:gd name="connsiteY73" fmla="*/ 229797 h 406249"/>
                    <a:gd name="connsiteX74" fmla="*/ 19932 w 674856"/>
                    <a:gd name="connsiteY74" fmla="*/ 214165 h 406249"/>
                    <a:gd name="connsiteX75" fmla="*/ 26185 w 674856"/>
                    <a:gd name="connsiteY75" fmla="*/ 192279 h 406249"/>
                    <a:gd name="connsiteX76" fmla="*/ 35564 w 674856"/>
                    <a:gd name="connsiteY76" fmla="*/ 184463 h 406249"/>
                    <a:gd name="connsiteX77" fmla="*/ 48070 w 674856"/>
                    <a:gd name="connsiteY77" fmla="*/ 189153 h 406249"/>
                    <a:gd name="connsiteX78" fmla="*/ 73082 w 674856"/>
                    <a:gd name="connsiteY78" fmla="*/ 189153 h 406249"/>
                    <a:gd name="connsiteX79" fmla="*/ 76209 w 674856"/>
                    <a:gd name="connsiteY79" fmla="*/ 173521 h 406249"/>
                    <a:gd name="connsiteX80" fmla="*/ 90278 w 674856"/>
                    <a:gd name="connsiteY80" fmla="*/ 159451 h 406249"/>
                    <a:gd name="connsiteX81" fmla="*/ 123106 w 674856"/>
                    <a:gd name="connsiteY81" fmla="*/ 145382 h 406249"/>
                    <a:gd name="connsiteX82" fmla="*/ 138738 w 674856"/>
                    <a:gd name="connsiteY82" fmla="*/ 150072 h 406249"/>
                    <a:gd name="connsiteX83" fmla="*/ 151244 w 674856"/>
                    <a:gd name="connsiteY83" fmla="*/ 136003 h 406249"/>
                    <a:gd name="connsiteX84" fmla="*/ 155934 w 674856"/>
                    <a:gd name="connsiteY84" fmla="*/ 120370 h 406249"/>
                    <a:gd name="connsiteX85" fmla="*/ 166877 w 674856"/>
                    <a:gd name="connsiteY85" fmla="*/ 125060 h 406249"/>
                    <a:gd name="connsiteX86" fmla="*/ 191889 w 674856"/>
                    <a:gd name="connsiteY86" fmla="*/ 114117 h 406249"/>
                    <a:gd name="connsiteX87" fmla="*/ 205958 w 674856"/>
                    <a:gd name="connsiteY87" fmla="*/ 114117 h 406249"/>
                    <a:gd name="connsiteX88" fmla="*/ 207521 w 674856"/>
                    <a:gd name="connsiteY88" fmla="*/ 101611 h 406249"/>
                    <a:gd name="connsiteX89" fmla="*/ 216901 w 674856"/>
                    <a:gd name="connsiteY89" fmla="*/ 101611 h 406249"/>
                    <a:gd name="connsiteX90" fmla="*/ 216901 w 674856"/>
                    <a:gd name="connsiteY90" fmla="*/ 70346 h 406249"/>
                    <a:gd name="connsiteX91" fmla="*/ 260671 w 674856"/>
                    <a:gd name="connsiteY91" fmla="*/ 1563 h 406249"/>
                    <a:gd name="connsiteX0" fmla="*/ 285683 w 931909"/>
                    <a:gd name="connsiteY0" fmla="*/ 0 h 406249"/>
                    <a:gd name="connsiteX1" fmla="*/ 324764 w 931909"/>
                    <a:gd name="connsiteY1" fmla="*/ 20322 h 406249"/>
                    <a:gd name="connsiteX2" fmla="*/ 340397 w 931909"/>
                    <a:gd name="connsiteY2" fmla="*/ 26575 h 406249"/>
                    <a:gd name="connsiteX3" fmla="*/ 379478 w 931909"/>
                    <a:gd name="connsiteY3" fmla="*/ 31265 h 406249"/>
                    <a:gd name="connsiteX4" fmla="*/ 401363 w 931909"/>
                    <a:gd name="connsiteY4" fmla="*/ 21886 h 406249"/>
                    <a:gd name="connsiteX5" fmla="*/ 427939 w 931909"/>
                    <a:gd name="connsiteY5" fmla="*/ 39081 h 406249"/>
                    <a:gd name="connsiteX6" fmla="*/ 467020 w 931909"/>
                    <a:gd name="connsiteY6" fmla="*/ 70346 h 406249"/>
                    <a:gd name="connsiteX7" fmla="*/ 488905 w 931909"/>
                    <a:gd name="connsiteY7" fmla="*/ 70346 h 406249"/>
                    <a:gd name="connsiteX8" fmla="*/ 495158 w 931909"/>
                    <a:gd name="connsiteY8" fmla="*/ 65656 h 406249"/>
                    <a:gd name="connsiteX9" fmla="*/ 507664 w 931909"/>
                    <a:gd name="connsiteY9" fmla="*/ 67220 h 406249"/>
                    <a:gd name="connsiteX10" fmla="*/ 549872 w 931909"/>
                    <a:gd name="connsiteY10" fmla="*/ 56277 h 406249"/>
                    <a:gd name="connsiteX11" fmla="*/ 559251 w 931909"/>
                    <a:gd name="connsiteY11" fmla="*/ 59403 h 406249"/>
                    <a:gd name="connsiteX12" fmla="*/ 573320 w 931909"/>
                    <a:gd name="connsiteY12" fmla="*/ 68783 h 406249"/>
                    <a:gd name="connsiteX13" fmla="*/ 585826 w 931909"/>
                    <a:gd name="connsiteY13" fmla="*/ 64093 h 406249"/>
                    <a:gd name="connsiteX14" fmla="*/ 595665 w 931909"/>
                    <a:gd name="connsiteY14" fmla="*/ 52184 h 406249"/>
                    <a:gd name="connsiteX15" fmla="*/ 594685 w 931909"/>
                    <a:gd name="connsiteY15" fmla="*/ 51587 h 406249"/>
                    <a:gd name="connsiteX16" fmla="*/ 612685 w 931909"/>
                    <a:gd name="connsiteY16" fmla="*/ 62543 h 406249"/>
                    <a:gd name="connsiteX17" fmla="*/ 609275 w 931909"/>
                    <a:gd name="connsiteY17" fmla="*/ 64093 h 406249"/>
                    <a:gd name="connsiteX18" fmla="*/ 623344 w 931909"/>
                    <a:gd name="connsiteY18" fmla="*/ 101611 h 406249"/>
                    <a:gd name="connsiteX19" fmla="*/ 637413 w 931909"/>
                    <a:gd name="connsiteY19" fmla="*/ 129750 h 406249"/>
                    <a:gd name="connsiteX20" fmla="*/ 637413 w 931909"/>
                    <a:gd name="connsiteY20" fmla="*/ 145382 h 406249"/>
                    <a:gd name="connsiteX21" fmla="*/ 667409 w 931909"/>
                    <a:gd name="connsiteY21" fmla="*/ 154381 h 406249"/>
                    <a:gd name="connsiteX22" fmla="*/ 674856 w 931909"/>
                    <a:gd name="connsiteY22" fmla="*/ 169848 h 406249"/>
                    <a:gd name="connsiteX23" fmla="*/ 931909 w 931909"/>
                    <a:gd name="connsiteY23" fmla="*/ 246186 h 406249"/>
                    <a:gd name="connsiteX24" fmla="*/ 674856 w 931909"/>
                    <a:gd name="connsiteY24" fmla="*/ 366556 h 406249"/>
                    <a:gd name="connsiteX25" fmla="*/ 663403 w 931909"/>
                    <a:gd name="connsiteY25" fmla="*/ 358374 h 406249"/>
                    <a:gd name="connsiteX26" fmla="*/ 653633 w 931909"/>
                    <a:gd name="connsiteY26" fmla="*/ 363260 h 406249"/>
                    <a:gd name="connsiteX27" fmla="*/ 657540 w 931909"/>
                    <a:gd name="connsiteY27" fmla="*/ 378892 h 406249"/>
                    <a:gd name="connsiteX28" fmla="*/ 647770 w 931909"/>
                    <a:gd name="connsiteY28" fmla="*/ 383777 h 406249"/>
                    <a:gd name="connsiteX29" fmla="*/ 620413 w 931909"/>
                    <a:gd name="connsiteY29" fmla="*/ 373030 h 406249"/>
                    <a:gd name="connsiteX30" fmla="*/ 586217 w 931909"/>
                    <a:gd name="connsiteY30" fmla="*/ 373030 h 406249"/>
                    <a:gd name="connsiteX31" fmla="*/ 573516 w 931909"/>
                    <a:gd name="connsiteY31" fmla="*/ 383777 h 406249"/>
                    <a:gd name="connsiteX32" fmla="*/ 570585 w 931909"/>
                    <a:gd name="connsiteY32" fmla="*/ 395502 h 406249"/>
                    <a:gd name="connsiteX33" fmla="*/ 559838 w 931909"/>
                    <a:gd name="connsiteY33" fmla="*/ 394525 h 406249"/>
                    <a:gd name="connsiteX34" fmla="*/ 552021 w 931909"/>
                    <a:gd name="connsiteY34" fmla="*/ 388663 h 406249"/>
                    <a:gd name="connsiteX35" fmla="*/ 528573 w 931909"/>
                    <a:gd name="connsiteY35" fmla="*/ 406249 h 406249"/>
                    <a:gd name="connsiteX36" fmla="*/ 519779 w 931909"/>
                    <a:gd name="connsiteY36" fmla="*/ 391594 h 406249"/>
                    <a:gd name="connsiteX37" fmla="*/ 517825 w 931909"/>
                    <a:gd name="connsiteY37" fmla="*/ 369122 h 406249"/>
                    <a:gd name="connsiteX38" fmla="*/ 501216 w 931909"/>
                    <a:gd name="connsiteY38" fmla="*/ 383777 h 406249"/>
                    <a:gd name="connsiteX39" fmla="*/ 451387 w 931909"/>
                    <a:gd name="connsiteY39" fmla="*/ 396479 h 406249"/>
                    <a:gd name="connsiteX40" fmla="*/ 433801 w 931909"/>
                    <a:gd name="connsiteY40" fmla="*/ 394525 h 406249"/>
                    <a:gd name="connsiteX41" fmla="*/ 424030 w 931909"/>
                    <a:gd name="connsiteY41" fmla="*/ 398433 h 406249"/>
                    <a:gd name="connsiteX42" fmla="*/ 407421 w 931909"/>
                    <a:gd name="connsiteY42" fmla="*/ 377915 h 406249"/>
                    <a:gd name="connsiteX43" fmla="*/ 386904 w 931909"/>
                    <a:gd name="connsiteY43" fmla="*/ 376938 h 406249"/>
                    <a:gd name="connsiteX44" fmla="*/ 376156 w 931909"/>
                    <a:gd name="connsiteY44" fmla="*/ 364237 h 406249"/>
                    <a:gd name="connsiteX45" fmla="*/ 375179 w 931909"/>
                    <a:gd name="connsiteY45" fmla="*/ 356420 h 406249"/>
                    <a:gd name="connsiteX46" fmla="*/ 357593 w 931909"/>
                    <a:gd name="connsiteY46" fmla="*/ 339811 h 406249"/>
                    <a:gd name="connsiteX47" fmla="*/ 338052 w 931909"/>
                    <a:gd name="connsiteY47" fmla="*/ 344696 h 406249"/>
                    <a:gd name="connsiteX48" fmla="*/ 314603 w 931909"/>
                    <a:gd name="connsiteY48" fmla="*/ 337857 h 406249"/>
                    <a:gd name="connsiteX49" fmla="*/ 297994 w 931909"/>
                    <a:gd name="connsiteY49" fmla="*/ 338834 h 406249"/>
                    <a:gd name="connsiteX50" fmla="*/ 268683 w 931909"/>
                    <a:gd name="connsiteY50" fmla="*/ 322224 h 406249"/>
                    <a:gd name="connsiteX51" fmla="*/ 250119 w 931909"/>
                    <a:gd name="connsiteY51" fmla="*/ 322224 h 406249"/>
                    <a:gd name="connsiteX52" fmla="*/ 238395 w 931909"/>
                    <a:gd name="connsiteY52" fmla="*/ 313431 h 406249"/>
                    <a:gd name="connsiteX53" fmla="*/ 223739 w 931909"/>
                    <a:gd name="connsiteY53" fmla="*/ 319293 h 406249"/>
                    <a:gd name="connsiteX54" fmla="*/ 200292 w 931909"/>
                    <a:gd name="connsiteY54" fmla="*/ 296822 h 406249"/>
                    <a:gd name="connsiteX55" fmla="*/ 188567 w 931909"/>
                    <a:gd name="connsiteY55" fmla="*/ 298776 h 406249"/>
                    <a:gd name="connsiteX56" fmla="*/ 185636 w 931909"/>
                    <a:gd name="connsiteY56" fmla="*/ 305615 h 406249"/>
                    <a:gd name="connsiteX57" fmla="*/ 163164 w 931909"/>
                    <a:gd name="connsiteY57" fmla="*/ 305615 h 406249"/>
                    <a:gd name="connsiteX58" fmla="*/ 144601 w 931909"/>
                    <a:gd name="connsiteY58" fmla="*/ 323202 h 406249"/>
                    <a:gd name="connsiteX59" fmla="*/ 144601 w 931909"/>
                    <a:gd name="connsiteY59" fmla="*/ 331018 h 406249"/>
                    <a:gd name="connsiteX60" fmla="*/ 136784 w 931909"/>
                    <a:gd name="connsiteY60" fmla="*/ 333949 h 406249"/>
                    <a:gd name="connsiteX61" fmla="*/ 128968 w 931909"/>
                    <a:gd name="connsiteY61" fmla="*/ 329064 h 406249"/>
                    <a:gd name="connsiteX62" fmla="*/ 115290 w 931909"/>
                    <a:gd name="connsiteY62" fmla="*/ 339811 h 406249"/>
                    <a:gd name="connsiteX63" fmla="*/ 88910 w 931909"/>
                    <a:gd name="connsiteY63" fmla="*/ 321247 h 406249"/>
                    <a:gd name="connsiteX64" fmla="*/ 65461 w 931909"/>
                    <a:gd name="connsiteY64" fmla="*/ 321247 h 406249"/>
                    <a:gd name="connsiteX65" fmla="*/ 51783 w 931909"/>
                    <a:gd name="connsiteY65" fmla="*/ 313431 h 406249"/>
                    <a:gd name="connsiteX66" fmla="*/ 50806 w 931909"/>
                    <a:gd name="connsiteY66" fmla="*/ 303661 h 406249"/>
                    <a:gd name="connsiteX67" fmla="*/ 43967 w 931909"/>
                    <a:gd name="connsiteY67" fmla="*/ 294868 h 406249"/>
                    <a:gd name="connsiteX68" fmla="*/ 13679 w 931909"/>
                    <a:gd name="connsiteY68" fmla="*/ 290959 h 406249"/>
                    <a:gd name="connsiteX69" fmla="*/ 11808 w 931909"/>
                    <a:gd name="connsiteY69" fmla="*/ 289750 h 406249"/>
                    <a:gd name="connsiteX70" fmla="*/ 21495 w 931909"/>
                    <a:gd name="connsiteY70" fmla="*/ 262626 h 406249"/>
                    <a:gd name="connsiteX71" fmla="*/ 11725 w 931909"/>
                    <a:gd name="connsiteY71" fmla="*/ 254809 h 406249"/>
                    <a:gd name="connsiteX72" fmla="*/ 0 w 931909"/>
                    <a:gd name="connsiteY72" fmla="*/ 245039 h 406249"/>
                    <a:gd name="connsiteX73" fmla="*/ 0 w 931909"/>
                    <a:gd name="connsiteY73" fmla="*/ 228937 h 406249"/>
                    <a:gd name="connsiteX74" fmla="*/ 1173 w 931909"/>
                    <a:gd name="connsiteY74" fmla="*/ 229797 h 406249"/>
                    <a:gd name="connsiteX75" fmla="*/ 19932 w 931909"/>
                    <a:gd name="connsiteY75" fmla="*/ 214165 h 406249"/>
                    <a:gd name="connsiteX76" fmla="*/ 26185 w 931909"/>
                    <a:gd name="connsiteY76" fmla="*/ 192279 h 406249"/>
                    <a:gd name="connsiteX77" fmla="*/ 35564 w 931909"/>
                    <a:gd name="connsiteY77" fmla="*/ 184463 h 406249"/>
                    <a:gd name="connsiteX78" fmla="*/ 48070 w 931909"/>
                    <a:gd name="connsiteY78" fmla="*/ 189153 h 406249"/>
                    <a:gd name="connsiteX79" fmla="*/ 73082 w 931909"/>
                    <a:gd name="connsiteY79" fmla="*/ 189153 h 406249"/>
                    <a:gd name="connsiteX80" fmla="*/ 76209 w 931909"/>
                    <a:gd name="connsiteY80" fmla="*/ 173521 h 406249"/>
                    <a:gd name="connsiteX81" fmla="*/ 90278 w 931909"/>
                    <a:gd name="connsiteY81" fmla="*/ 159451 h 406249"/>
                    <a:gd name="connsiteX82" fmla="*/ 123106 w 931909"/>
                    <a:gd name="connsiteY82" fmla="*/ 145382 h 406249"/>
                    <a:gd name="connsiteX83" fmla="*/ 138738 w 931909"/>
                    <a:gd name="connsiteY83" fmla="*/ 150072 h 406249"/>
                    <a:gd name="connsiteX84" fmla="*/ 151244 w 931909"/>
                    <a:gd name="connsiteY84" fmla="*/ 136003 h 406249"/>
                    <a:gd name="connsiteX85" fmla="*/ 155934 w 931909"/>
                    <a:gd name="connsiteY85" fmla="*/ 120370 h 406249"/>
                    <a:gd name="connsiteX86" fmla="*/ 166877 w 931909"/>
                    <a:gd name="connsiteY86" fmla="*/ 125060 h 406249"/>
                    <a:gd name="connsiteX87" fmla="*/ 191889 w 931909"/>
                    <a:gd name="connsiteY87" fmla="*/ 114117 h 406249"/>
                    <a:gd name="connsiteX88" fmla="*/ 205958 w 931909"/>
                    <a:gd name="connsiteY88" fmla="*/ 114117 h 406249"/>
                    <a:gd name="connsiteX89" fmla="*/ 207521 w 931909"/>
                    <a:gd name="connsiteY89" fmla="*/ 101611 h 406249"/>
                    <a:gd name="connsiteX90" fmla="*/ 216901 w 931909"/>
                    <a:gd name="connsiteY90" fmla="*/ 101611 h 406249"/>
                    <a:gd name="connsiteX91" fmla="*/ 216901 w 931909"/>
                    <a:gd name="connsiteY91" fmla="*/ 70346 h 406249"/>
                    <a:gd name="connsiteX92" fmla="*/ 260671 w 931909"/>
                    <a:gd name="connsiteY92" fmla="*/ 1563 h 406249"/>
                    <a:gd name="connsiteX93" fmla="*/ 285683 w 931909"/>
                    <a:gd name="connsiteY93" fmla="*/ 0 h 406249"/>
                    <a:gd name="connsiteX0" fmla="*/ 931909 w 1023349"/>
                    <a:gd name="connsiteY0" fmla="*/ 246186 h 406249"/>
                    <a:gd name="connsiteX1" fmla="*/ 674856 w 1023349"/>
                    <a:gd name="connsiteY1" fmla="*/ 366556 h 406249"/>
                    <a:gd name="connsiteX2" fmla="*/ 663403 w 1023349"/>
                    <a:gd name="connsiteY2" fmla="*/ 358374 h 406249"/>
                    <a:gd name="connsiteX3" fmla="*/ 653633 w 1023349"/>
                    <a:gd name="connsiteY3" fmla="*/ 363260 h 406249"/>
                    <a:gd name="connsiteX4" fmla="*/ 657540 w 1023349"/>
                    <a:gd name="connsiteY4" fmla="*/ 378892 h 406249"/>
                    <a:gd name="connsiteX5" fmla="*/ 647770 w 1023349"/>
                    <a:gd name="connsiteY5" fmla="*/ 383777 h 406249"/>
                    <a:gd name="connsiteX6" fmla="*/ 620413 w 1023349"/>
                    <a:gd name="connsiteY6" fmla="*/ 373030 h 406249"/>
                    <a:gd name="connsiteX7" fmla="*/ 586217 w 1023349"/>
                    <a:gd name="connsiteY7" fmla="*/ 373030 h 406249"/>
                    <a:gd name="connsiteX8" fmla="*/ 573516 w 1023349"/>
                    <a:gd name="connsiteY8" fmla="*/ 383777 h 406249"/>
                    <a:gd name="connsiteX9" fmla="*/ 570585 w 1023349"/>
                    <a:gd name="connsiteY9" fmla="*/ 395502 h 406249"/>
                    <a:gd name="connsiteX10" fmla="*/ 559838 w 1023349"/>
                    <a:gd name="connsiteY10" fmla="*/ 394525 h 406249"/>
                    <a:gd name="connsiteX11" fmla="*/ 552021 w 1023349"/>
                    <a:gd name="connsiteY11" fmla="*/ 388663 h 406249"/>
                    <a:gd name="connsiteX12" fmla="*/ 528573 w 1023349"/>
                    <a:gd name="connsiteY12" fmla="*/ 406249 h 406249"/>
                    <a:gd name="connsiteX13" fmla="*/ 519779 w 1023349"/>
                    <a:gd name="connsiteY13" fmla="*/ 391594 h 406249"/>
                    <a:gd name="connsiteX14" fmla="*/ 517825 w 1023349"/>
                    <a:gd name="connsiteY14" fmla="*/ 369122 h 406249"/>
                    <a:gd name="connsiteX15" fmla="*/ 501216 w 1023349"/>
                    <a:gd name="connsiteY15" fmla="*/ 383777 h 406249"/>
                    <a:gd name="connsiteX16" fmla="*/ 451387 w 1023349"/>
                    <a:gd name="connsiteY16" fmla="*/ 396479 h 406249"/>
                    <a:gd name="connsiteX17" fmla="*/ 433801 w 1023349"/>
                    <a:gd name="connsiteY17" fmla="*/ 394525 h 406249"/>
                    <a:gd name="connsiteX18" fmla="*/ 424030 w 1023349"/>
                    <a:gd name="connsiteY18" fmla="*/ 398433 h 406249"/>
                    <a:gd name="connsiteX19" fmla="*/ 407421 w 1023349"/>
                    <a:gd name="connsiteY19" fmla="*/ 377915 h 406249"/>
                    <a:gd name="connsiteX20" fmla="*/ 386904 w 1023349"/>
                    <a:gd name="connsiteY20" fmla="*/ 376938 h 406249"/>
                    <a:gd name="connsiteX21" fmla="*/ 376156 w 1023349"/>
                    <a:gd name="connsiteY21" fmla="*/ 364237 h 406249"/>
                    <a:gd name="connsiteX22" fmla="*/ 375179 w 1023349"/>
                    <a:gd name="connsiteY22" fmla="*/ 356420 h 406249"/>
                    <a:gd name="connsiteX23" fmla="*/ 357593 w 1023349"/>
                    <a:gd name="connsiteY23" fmla="*/ 339811 h 406249"/>
                    <a:gd name="connsiteX24" fmla="*/ 338052 w 1023349"/>
                    <a:gd name="connsiteY24" fmla="*/ 344696 h 406249"/>
                    <a:gd name="connsiteX25" fmla="*/ 314603 w 1023349"/>
                    <a:gd name="connsiteY25" fmla="*/ 337857 h 406249"/>
                    <a:gd name="connsiteX26" fmla="*/ 297994 w 1023349"/>
                    <a:gd name="connsiteY26" fmla="*/ 338834 h 406249"/>
                    <a:gd name="connsiteX27" fmla="*/ 268683 w 1023349"/>
                    <a:gd name="connsiteY27" fmla="*/ 322224 h 406249"/>
                    <a:gd name="connsiteX28" fmla="*/ 250119 w 1023349"/>
                    <a:gd name="connsiteY28" fmla="*/ 322224 h 406249"/>
                    <a:gd name="connsiteX29" fmla="*/ 238395 w 1023349"/>
                    <a:gd name="connsiteY29" fmla="*/ 313431 h 406249"/>
                    <a:gd name="connsiteX30" fmla="*/ 223739 w 1023349"/>
                    <a:gd name="connsiteY30" fmla="*/ 319293 h 406249"/>
                    <a:gd name="connsiteX31" fmla="*/ 200292 w 1023349"/>
                    <a:gd name="connsiteY31" fmla="*/ 296822 h 406249"/>
                    <a:gd name="connsiteX32" fmla="*/ 188567 w 1023349"/>
                    <a:gd name="connsiteY32" fmla="*/ 298776 h 406249"/>
                    <a:gd name="connsiteX33" fmla="*/ 185636 w 1023349"/>
                    <a:gd name="connsiteY33" fmla="*/ 305615 h 406249"/>
                    <a:gd name="connsiteX34" fmla="*/ 163164 w 1023349"/>
                    <a:gd name="connsiteY34" fmla="*/ 305615 h 406249"/>
                    <a:gd name="connsiteX35" fmla="*/ 144601 w 1023349"/>
                    <a:gd name="connsiteY35" fmla="*/ 323202 h 406249"/>
                    <a:gd name="connsiteX36" fmla="*/ 144601 w 1023349"/>
                    <a:gd name="connsiteY36" fmla="*/ 331018 h 406249"/>
                    <a:gd name="connsiteX37" fmla="*/ 136784 w 1023349"/>
                    <a:gd name="connsiteY37" fmla="*/ 333949 h 406249"/>
                    <a:gd name="connsiteX38" fmla="*/ 128968 w 1023349"/>
                    <a:gd name="connsiteY38" fmla="*/ 329064 h 406249"/>
                    <a:gd name="connsiteX39" fmla="*/ 115290 w 1023349"/>
                    <a:gd name="connsiteY39" fmla="*/ 339811 h 406249"/>
                    <a:gd name="connsiteX40" fmla="*/ 88910 w 1023349"/>
                    <a:gd name="connsiteY40" fmla="*/ 321247 h 406249"/>
                    <a:gd name="connsiteX41" fmla="*/ 65461 w 1023349"/>
                    <a:gd name="connsiteY41" fmla="*/ 321247 h 406249"/>
                    <a:gd name="connsiteX42" fmla="*/ 51783 w 1023349"/>
                    <a:gd name="connsiteY42" fmla="*/ 313431 h 406249"/>
                    <a:gd name="connsiteX43" fmla="*/ 50806 w 1023349"/>
                    <a:gd name="connsiteY43" fmla="*/ 303661 h 406249"/>
                    <a:gd name="connsiteX44" fmla="*/ 43967 w 1023349"/>
                    <a:gd name="connsiteY44" fmla="*/ 294868 h 406249"/>
                    <a:gd name="connsiteX45" fmla="*/ 13679 w 1023349"/>
                    <a:gd name="connsiteY45" fmla="*/ 290959 h 406249"/>
                    <a:gd name="connsiteX46" fmla="*/ 11808 w 1023349"/>
                    <a:gd name="connsiteY46" fmla="*/ 289750 h 406249"/>
                    <a:gd name="connsiteX47" fmla="*/ 21495 w 1023349"/>
                    <a:gd name="connsiteY47" fmla="*/ 262626 h 406249"/>
                    <a:gd name="connsiteX48" fmla="*/ 11725 w 1023349"/>
                    <a:gd name="connsiteY48" fmla="*/ 254809 h 406249"/>
                    <a:gd name="connsiteX49" fmla="*/ 0 w 1023349"/>
                    <a:gd name="connsiteY49" fmla="*/ 245039 h 406249"/>
                    <a:gd name="connsiteX50" fmla="*/ 0 w 1023349"/>
                    <a:gd name="connsiteY50" fmla="*/ 228937 h 406249"/>
                    <a:gd name="connsiteX51" fmla="*/ 1173 w 1023349"/>
                    <a:gd name="connsiteY51" fmla="*/ 229797 h 406249"/>
                    <a:gd name="connsiteX52" fmla="*/ 19932 w 1023349"/>
                    <a:gd name="connsiteY52" fmla="*/ 214165 h 406249"/>
                    <a:gd name="connsiteX53" fmla="*/ 26185 w 1023349"/>
                    <a:gd name="connsiteY53" fmla="*/ 192279 h 406249"/>
                    <a:gd name="connsiteX54" fmla="*/ 35564 w 1023349"/>
                    <a:gd name="connsiteY54" fmla="*/ 184463 h 406249"/>
                    <a:gd name="connsiteX55" fmla="*/ 48070 w 1023349"/>
                    <a:gd name="connsiteY55" fmla="*/ 189153 h 406249"/>
                    <a:gd name="connsiteX56" fmla="*/ 73082 w 1023349"/>
                    <a:gd name="connsiteY56" fmla="*/ 189153 h 406249"/>
                    <a:gd name="connsiteX57" fmla="*/ 76209 w 1023349"/>
                    <a:gd name="connsiteY57" fmla="*/ 173521 h 406249"/>
                    <a:gd name="connsiteX58" fmla="*/ 90278 w 1023349"/>
                    <a:gd name="connsiteY58" fmla="*/ 159451 h 406249"/>
                    <a:gd name="connsiteX59" fmla="*/ 123106 w 1023349"/>
                    <a:gd name="connsiteY59" fmla="*/ 145382 h 406249"/>
                    <a:gd name="connsiteX60" fmla="*/ 138738 w 1023349"/>
                    <a:gd name="connsiteY60" fmla="*/ 150072 h 406249"/>
                    <a:gd name="connsiteX61" fmla="*/ 151244 w 1023349"/>
                    <a:gd name="connsiteY61" fmla="*/ 136003 h 406249"/>
                    <a:gd name="connsiteX62" fmla="*/ 155934 w 1023349"/>
                    <a:gd name="connsiteY62" fmla="*/ 120370 h 406249"/>
                    <a:gd name="connsiteX63" fmla="*/ 166877 w 1023349"/>
                    <a:gd name="connsiteY63" fmla="*/ 125060 h 406249"/>
                    <a:gd name="connsiteX64" fmla="*/ 191889 w 1023349"/>
                    <a:gd name="connsiteY64" fmla="*/ 114117 h 406249"/>
                    <a:gd name="connsiteX65" fmla="*/ 205958 w 1023349"/>
                    <a:gd name="connsiteY65" fmla="*/ 114117 h 406249"/>
                    <a:gd name="connsiteX66" fmla="*/ 207521 w 1023349"/>
                    <a:gd name="connsiteY66" fmla="*/ 101611 h 406249"/>
                    <a:gd name="connsiteX67" fmla="*/ 216901 w 1023349"/>
                    <a:gd name="connsiteY67" fmla="*/ 101611 h 406249"/>
                    <a:gd name="connsiteX68" fmla="*/ 216901 w 1023349"/>
                    <a:gd name="connsiteY68" fmla="*/ 70346 h 406249"/>
                    <a:gd name="connsiteX69" fmla="*/ 260671 w 1023349"/>
                    <a:gd name="connsiteY69" fmla="*/ 1563 h 406249"/>
                    <a:gd name="connsiteX70" fmla="*/ 285683 w 1023349"/>
                    <a:gd name="connsiteY70" fmla="*/ 0 h 406249"/>
                    <a:gd name="connsiteX71" fmla="*/ 324764 w 1023349"/>
                    <a:gd name="connsiteY71" fmla="*/ 20322 h 406249"/>
                    <a:gd name="connsiteX72" fmla="*/ 340397 w 1023349"/>
                    <a:gd name="connsiteY72" fmla="*/ 26575 h 406249"/>
                    <a:gd name="connsiteX73" fmla="*/ 379478 w 1023349"/>
                    <a:gd name="connsiteY73" fmla="*/ 31265 h 406249"/>
                    <a:gd name="connsiteX74" fmla="*/ 401363 w 1023349"/>
                    <a:gd name="connsiteY74" fmla="*/ 21886 h 406249"/>
                    <a:gd name="connsiteX75" fmla="*/ 427939 w 1023349"/>
                    <a:gd name="connsiteY75" fmla="*/ 39081 h 406249"/>
                    <a:gd name="connsiteX76" fmla="*/ 467020 w 1023349"/>
                    <a:gd name="connsiteY76" fmla="*/ 70346 h 406249"/>
                    <a:gd name="connsiteX77" fmla="*/ 488905 w 1023349"/>
                    <a:gd name="connsiteY77" fmla="*/ 70346 h 406249"/>
                    <a:gd name="connsiteX78" fmla="*/ 495158 w 1023349"/>
                    <a:gd name="connsiteY78" fmla="*/ 65656 h 406249"/>
                    <a:gd name="connsiteX79" fmla="*/ 507664 w 1023349"/>
                    <a:gd name="connsiteY79" fmla="*/ 67220 h 406249"/>
                    <a:gd name="connsiteX80" fmla="*/ 549872 w 1023349"/>
                    <a:gd name="connsiteY80" fmla="*/ 56277 h 406249"/>
                    <a:gd name="connsiteX81" fmla="*/ 559251 w 1023349"/>
                    <a:gd name="connsiteY81" fmla="*/ 59403 h 406249"/>
                    <a:gd name="connsiteX82" fmla="*/ 573320 w 1023349"/>
                    <a:gd name="connsiteY82" fmla="*/ 68783 h 406249"/>
                    <a:gd name="connsiteX83" fmla="*/ 585826 w 1023349"/>
                    <a:gd name="connsiteY83" fmla="*/ 64093 h 406249"/>
                    <a:gd name="connsiteX84" fmla="*/ 595665 w 1023349"/>
                    <a:gd name="connsiteY84" fmla="*/ 52184 h 406249"/>
                    <a:gd name="connsiteX85" fmla="*/ 594685 w 1023349"/>
                    <a:gd name="connsiteY85" fmla="*/ 51587 h 406249"/>
                    <a:gd name="connsiteX86" fmla="*/ 612685 w 1023349"/>
                    <a:gd name="connsiteY86" fmla="*/ 62543 h 406249"/>
                    <a:gd name="connsiteX87" fmla="*/ 609275 w 1023349"/>
                    <a:gd name="connsiteY87" fmla="*/ 64093 h 406249"/>
                    <a:gd name="connsiteX88" fmla="*/ 623344 w 1023349"/>
                    <a:gd name="connsiteY88" fmla="*/ 101611 h 406249"/>
                    <a:gd name="connsiteX89" fmla="*/ 637413 w 1023349"/>
                    <a:gd name="connsiteY89" fmla="*/ 129750 h 406249"/>
                    <a:gd name="connsiteX90" fmla="*/ 637413 w 1023349"/>
                    <a:gd name="connsiteY90" fmla="*/ 145382 h 406249"/>
                    <a:gd name="connsiteX91" fmla="*/ 667409 w 1023349"/>
                    <a:gd name="connsiteY91" fmla="*/ 154381 h 406249"/>
                    <a:gd name="connsiteX92" fmla="*/ 674856 w 1023349"/>
                    <a:gd name="connsiteY92" fmla="*/ 169848 h 406249"/>
                    <a:gd name="connsiteX93" fmla="*/ 1023349 w 1023349"/>
                    <a:gd name="connsiteY93" fmla="*/ 337626 h 406249"/>
                    <a:gd name="connsiteX0" fmla="*/ 674856 w 1023349"/>
                    <a:gd name="connsiteY0" fmla="*/ 366556 h 406249"/>
                    <a:gd name="connsiteX1" fmla="*/ 663403 w 1023349"/>
                    <a:gd name="connsiteY1" fmla="*/ 358374 h 406249"/>
                    <a:gd name="connsiteX2" fmla="*/ 653633 w 1023349"/>
                    <a:gd name="connsiteY2" fmla="*/ 363260 h 406249"/>
                    <a:gd name="connsiteX3" fmla="*/ 657540 w 1023349"/>
                    <a:gd name="connsiteY3" fmla="*/ 378892 h 406249"/>
                    <a:gd name="connsiteX4" fmla="*/ 647770 w 1023349"/>
                    <a:gd name="connsiteY4" fmla="*/ 383777 h 406249"/>
                    <a:gd name="connsiteX5" fmla="*/ 620413 w 1023349"/>
                    <a:gd name="connsiteY5" fmla="*/ 373030 h 406249"/>
                    <a:gd name="connsiteX6" fmla="*/ 586217 w 1023349"/>
                    <a:gd name="connsiteY6" fmla="*/ 373030 h 406249"/>
                    <a:gd name="connsiteX7" fmla="*/ 573516 w 1023349"/>
                    <a:gd name="connsiteY7" fmla="*/ 383777 h 406249"/>
                    <a:gd name="connsiteX8" fmla="*/ 570585 w 1023349"/>
                    <a:gd name="connsiteY8" fmla="*/ 395502 h 406249"/>
                    <a:gd name="connsiteX9" fmla="*/ 559838 w 1023349"/>
                    <a:gd name="connsiteY9" fmla="*/ 394525 h 406249"/>
                    <a:gd name="connsiteX10" fmla="*/ 552021 w 1023349"/>
                    <a:gd name="connsiteY10" fmla="*/ 388663 h 406249"/>
                    <a:gd name="connsiteX11" fmla="*/ 528573 w 1023349"/>
                    <a:gd name="connsiteY11" fmla="*/ 406249 h 406249"/>
                    <a:gd name="connsiteX12" fmla="*/ 519779 w 1023349"/>
                    <a:gd name="connsiteY12" fmla="*/ 391594 h 406249"/>
                    <a:gd name="connsiteX13" fmla="*/ 517825 w 1023349"/>
                    <a:gd name="connsiteY13" fmla="*/ 369122 h 406249"/>
                    <a:gd name="connsiteX14" fmla="*/ 501216 w 1023349"/>
                    <a:gd name="connsiteY14" fmla="*/ 383777 h 406249"/>
                    <a:gd name="connsiteX15" fmla="*/ 451387 w 1023349"/>
                    <a:gd name="connsiteY15" fmla="*/ 396479 h 406249"/>
                    <a:gd name="connsiteX16" fmla="*/ 433801 w 1023349"/>
                    <a:gd name="connsiteY16" fmla="*/ 394525 h 406249"/>
                    <a:gd name="connsiteX17" fmla="*/ 424030 w 1023349"/>
                    <a:gd name="connsiteY17" fmla="*/ 398433 h 406249"/>
                    <a:gd name="connsiteX18" fmla="*/ 407421 w 1023349"/>
                    <a:gd name="connsiteY18" fmla="*/ 377915 h 406249"/>
                    <a:gd name="connsiteX19" fmla="*/ 386904 w 1023349"/>
                    <a:gd name="connsiteY19" fmla="*/ 376938 h 406249"/>
                    <a:gd name="connsiteX20" fmla="*/ 376156 w 1023349"/>
                    <a:gd name="connsiteY20" fmla="*/ 364237 h 406249"/>
                    <a:gd name="connsiteX21" fmla="*/ 375179 w 1023349"/>
                    <a:gd name="connsiteY21" fmla="*/ 356420 h 406249"/>
                    <a:gd name="connsiteX22" fmla="*/ 357593 w 1023349"/>
                    <a:gd name="connsiteY22" fmla="*/ 339811 h 406249"/>
                    <a:gd name="connsiteX23" fmla="*/ 338052 w 1023349"/>
                    <a:gd name="connsiteY23" fmla="*/ 344696 h 406249"/>
                    <a:gd name="connsiteX24" fmla="*/ 314603 w 1023349"/>
                    <a:gd name="connsiteY24" fmla="*/ 337857 h 406249"/>
                    <a:gd name="connsiteX25" fmla="*/ 297994 w 1023349"/>
                    <a:gd name="connsiteY25" fmla="*/ 338834 h 406249"/>
                    <a:gd name="connsiteX26" fmla="*/ 268683 w 1023349"/>
                    <a:gd name="connsiteY26" fmla="*/ 322224 h 406249"/>
                    <a:gd name="connsiteX27" fmla="*/ 250119 w 1023349"/>
                    <a:gd name="connsiteY27" fmla="*/ 322224 h 406249"/>
                    <a:gd name="connsiteX28" fmla="*/ 238395 w 1023349"/>
                    <a:gd name="connsiteY28" fmla="*/ 313431 h 406249"/>
                    <a:gd name="connsiteX29" fmla="*/ 223739 w 1023349"/>
                    <a:gd name="connsiteY29" fmla="*/ 319293 h 406249"/>
                    <a:gd name="connsiteX30" fmla="*/ 200292 w 1023349"/>
                    <a:gd name="connsiteY30" fmla="*/ 296822 h 406249"/>
                    <a:gd name="connsiteX31" fmla="*/ 188567 w 1023349"/>
                    <a:gd name="connsiteY31" fmla="*/ 298776 h 406249"/>
                    <a:gd name="connsiteX32" fmla="*/ 185636 w 1023349"/>
                    <a:gd name="connsiteY32" fmla="*/ 305615 h 406249"/>
                    <a:gd name="connsiteX33" fmla="*/ 163164 w 1023349"/>
                    <a:gd name="connsiteY33" fmla="*/ 305615 h 406249"/>
                    <a:gd name="connsiteX34" fmla="*/ 144601 w 1023349"/>
                    <a:gd name="connsiteY34" fmla="*/ 323202 h 406249"/>
                    <a:gd name="connsiteX35" fmla="*/ 144601 w 1023349"/>
                    <a:gd name="connsiteY35" fmla="*/ 331018 h 406249"/>
                    <a:gd name="connsiteX36" fmla="*/ 136784 w 1023349"/>
                    <a:gd name="connsiteY36" fmla="*/ 333949 h 406249"/>
                    <a:gd name="connsiteX37" fmla="*/ 128968 w 1023349"/>
                    <a:gd name="connsiteY37" fmla="*/ 329064 h 406249"/>
                    <a:gd name="connsiteX38" fmla="*/ 115290 w 1023349"/>
                    <a:gd name="connsiteY38" fmla="*/ 339811 h 406249"/>
                    <a:gd name="connsiteX39" fmla="*/ 88910 w 1023349"/>
                    <a:gd name="connsiteY39" fmla="*/ 321247 h 406249"/>
                    <a:gd name="connsiteX40" fmla="*/ 65461 w 1023349"/>
                    <a:gd name="connsiteY40" fmla="*/ 321247 h 406249"/>
                    <a:gd name="connsiteX41" fmla="*/ 51783 w 1023349"/>
                    <a:gd name="connsiteY41" fmla="*/ 313431 h 406249"/>
                    <a:gd name="connsiteX42" fmla="*/ 50806 w 1023349"/>
                    <a:gd name="connsiteY42" fmla="*/ 303661 h 406249"/>
                    <a:gd name="connsiteX43" fmla="*/ 43967 w 1023349"/>
                    <a:gd name="connsiteY43" fmla="*/ 294868 h 406249"/>
                    <a:gd name="connsiteX44" fmla="*/ 13679 w 1023349"/>
                    <a:gd name="connsiteY44" fmla="*/ 290959 h 406249"/>
                    <a:gd name="connsiteX45" fmla="*/ 11808 w 1023349"/>
                    <a:gd name="connsiteY45" fmla="*/ 289750 h 406249"/>
                    <a:gd name="connsiteX46" fmla="*/ 21495 w 1023349"/>
                    <a:gd name="connsiteY46" fmla="*/ 262626 h 406249"/>
                    <a:gd name="connsiteX47" fmla="*/ 11725 w 1023349"/>
                    <a:gd name="connsiteY47" fmla="*/ 254809 h 406249"/>
                    <a:gd name="connsiteX48" fmla="*/ 0 w 1023349"/>
                    <a:gd name="connsiteY48" fmla="*/ 245039 h 406249"/>
                    <a:gd name="connsiteX49" fmla="*/ 0 w 1023349"/>
                    <a:gd name="connsiteY49" fmla="*/ 228937 h 406249"/>
                    <a:gd name="connsiteX50" fmla="*/ 1173 w 1023349"/>
                    <a:gd name="connsiteY50" fmla="*/ 229797 h 406249"/>
                    <a:gd name="connsiteX51" fmla="*/ 19932 w 1023349"/>
                    <a:gd name="connsiteY51" fmla="*/ 214165 h 406249"/>
                    <a:gd name="connsiteX52" fmla="*/ 26185 w 1023349"/>
                    <a:gd name="connsiteY52" fmla="*/ 192279 h 406249"/>
                    <a:gd name="connsiteX53" fmla="*/ 35564 w 1023349"/>
                    <a:gd name="connsiteY53" fmla="*/ 184463 h 406249"/>
                    <a:gd name="connsiteX54" fmla="*/ 48070 w 1023349"/>
                    <a:gd name="connsiteY54" fmla="*/ 189153 h 406249"/>
                    <a:gd name="connsiteX55" fmla="*/ 73082 w 1023349"/>
                    <a:gd name="connsiteY55" fmla="*/ 189153 h 406249"/>
                    <a:gd name="connsiteX56" fmla="*/ 76209 w 1023349"/>
                    <a:gd name="connsiteY56" fmla="*/ 173521 h 406249"/>
                    <a:gd name="connsiteX57" fmla="*/ 90278 w 1023349"/>
                    <a:gd name="connsiteY57" fmla="*/ 159451 h 406249"/>
                    <a:gd name="connsiteX58" fmla="*/ 123106 w 1023349"/>
                    <a:gd name="connsiteY58" fmla="*/ 145382 h 406249"/>
                    <a:gd name="connsiteX59" fmla="*/ 138738 w 1023349"/>
                    <a:gd name="connsiteY59" fmla="*/ 150072 h 406249"/>
                    <a:gd name="connsiteX60" fmla="*/ 151244 w 1023349"/>
                    <a:gd name="connsiteY60" fmla="*/ 136003 h 406249"/>
                    <a:gd name="connsiteX61" fmla="*/ 155934 w 1023349"/>
                    <a:gd name="connsiteY61" fmla="*/ 120370 h 406249"/>
                    <a:gd name="connsiteX62" fmla="*/ 166877 w 1023349"/>
                    <a:gd name="connsiteY62" fmla="*/ 125060 h 406249"/>
                    <a:gd name="connsiteX63" fmla="*/ 191889 w 1023349"/>
                    <a:gd name="connsiteY63" fmla="*/ 114117 h 406249"/>
                    <a:gd name="connsiteX64" fmla="*/ 205958 w 1023349"/>
                    <a:gd name="connsiteY64" fmla="*/ 114117 h 406249"/>
                    <a:gd name="connsiteX65" fmla="*/ 207521 w 1023349"/>
                    <a:gd name="connsiteY65" fmla="*/ 101611 h 406249"/>
                    <a:gd name="connsiteX66" fmla="*/ 216901 w 1023349"/>
                    <a:gd name="connsiteY66" fmla="*/ 101611 h 406249"/>
                    <a:gd name="connsiteX67" fmla="*/ 216901 w 1023349"/>
                    <a:gd name="connsiteY67" fmla="*/ 70346 h 406249"/>
                    <a:gd name="connsiteX68" fmla="*/ 260671 w 1023349"/>
                    <a:gd name="connsiteY68" fmla="*/ 1563 h 406249"/>
                    <a:gd name="connsiteX69" fmla="*/ 285683 w 1023349"/>
                    <a:gd name="connsiteY69" fmla="*/ 0 h 406249"/>
                    <a:gd name="connsiteX70" fmla="*/ 324764 w 1023349"/>
                    <a:gd name="connsiteY70" fmla="*/ 20322 h 406249"/>
                    <a:gd name="connsiteX71" fmla="*/ 340397 w 1023349"/>
                    <a:gd name="connsiteY71" fmla="*/ 26575 h 406249"/>
                    <a:gd name="connsiteX72" fmla="*/ 379478 w 1023349"/>
                    <a:gd name="connsiteY72" fmla="*/ 31265 h 406249"/>
                    <a:gd name="connsiteX73" fmla="*/ 401363 w 1023349"/>
                    <a:gd name="connsiteY73" fmla="*/ 21886 h 406249"/>
                    <a:gd name="connsiteX74" fmla="*/ 427939 w 1023349"/>
                    <a:gd name="connsiteY74" fmla="*/ 39081 h 406249"/>
                    <a:gd name="connsiteX75" fmla="*/ 467020 w 1023349"/>
                    <a:gd name="connsiteY75" fmla="*/ 70346 h 406249"/>
                    <a:gd name="connsiteX76" fmla="*/ 488905 w 1023349"/>
                    <a:gd name="connsiteY76" fmla="*/ 70346 h 406249"/>
                    <a:gd name="connsiteX77" fmla="*/ 495158 w 1023349"/>
                    <a:gd name="connsiteY77" fmla="*/ 65656 h 406249"/>
                    <a:gd name="connsiteX78" fmla="*/ 507664 w 1023349"/>
                    <a:gd name="connsiteY78" fmla="*/ 67220 h 406249"/>
                    <a:gd name="connsiteX79" fmla="*/ 549872 w 1023349"/>
                    <a:gd name="connsiteY79" fmla="*/ 56277 h 406249"/>
                    <a:gd name="connsiteX80" fmla="*/ 559251 w 1023349"/>
                    <a:gd name="connsiteY80" fmla="*/ 59403 h 406249"/>
                    <a:gd name="connsiteX81" fmla="*/ 573320 w 1023349"/>
                    <a:gd name="connsiteY81" fmla="*/ 68783 h 406249"/>
                    <a:gd name="connsiteX82" fmla="*/ 585826 w 1023349"/>
                    <a:gd name="connsiteY82" fmla="*/ 64093 h 406249"/>
                    <a:gd name="connsiteX83" fmla="*/ 595665 w 1023349"/>
                    <a:gd name="connsiteY83" fmla="*/ 52184 h 406249"/>
                    <a:gd name="connsiteX84" fmla="*/ 594685 w 1023349"/>
                    <a:gd name="connsiteY84" fmla="*/ 51587 h 406249"/>
                    <a:gd name="connsiteX85" fmla="*/ 612685 w 1023349"/>
                    <a:gd name="connsiteY85" fmla="*/ 62543 h 406249"/>
                    <a:gd name="connsiteX86" fmla="*/ 609275 w 1023349"/>
                    <a:gd name="connsiteY86" fmla="*/ 64093 h 406249"/>
                    <a:gd name="connsiteX87" fmla="*/ 623344 w 1023349"/>
                    <a:gd name="connsiteY87" fmla="*/ 101611 h 406249"/>
                    <a:gd name="connsiteX88" fmla="*/ 637413 w 1023349"/>
                    <a:gd name="connsiteY88" fmla="*/ 129750 h 406249"/>
                    <a:gd name="connsiteX89" fmla="*/ 637413 w 1023349"/>
                    <a:gd name="connsiteY89" fmla="*/ 145382 h 406249"/>
                    <a:gd name="connsiteX90" fmla="*/ 667409 w 1023349"/>
                    <a:gd name="connsiteY90" fmla="*/ 154381 h 406249"/>
                    <a:gd name="connsiteX91" fmla="*/ 674856 w 1023349"/>
                    <a:gd name="connsiteY91" fmla="*/ 169848 h 406249"/>
                    <a:gd name="connsiteX92" fmla="*/ 1023349 w 1023349"/>
                    <a:gd name="connsiteY92" fmla="*/ 337626 h 406249"/>
                    <a:gd name="connsiteX0" fmla="*/ 674856 w 674856"/>
                    <a:gd name="connsiteY0" fmla="*/ 366556 h 406249"/>
                    <a:gd name="connsiteX1" fmla="*/ 663403 w 674856"/>
                    <a:gd name="connsiteY1" fmla="*/ 358374 h 406249"/>
                    <a:gd name="connsiteX2" fmla="*/ 653633 w 674856"/>
                    <a:gd name="connsiteY2" fmla="*/ 363260 h 406249"/>
                    <a:gd name="connsiteX3" fmla="*/ 657540 w 674856"/>
                    <a:gd name="connsiteY3" fmla="*/ 378892 h 406249"/>
                    <a:gd name="connsiteX4" fmla="*/ 647770 w 674856"/>
                    <a:gd name="connsiteY4" fmla="*/ 383777 h 406249"/>
                    <a:gd name="connsiteX5" fmla="*/ 620413 w 674856"/>
                    <a:gd name="connsiteY5" fmla="*/ 373030 h 406249"/>
                    <a:gd name="connsiteX6" fmla="*/ 586217 w 674856"/>
                    <a:gd name="connsiteY6" fmla="*/ 373030 h 406249"/>
                    <a:gd name="connsiteX7" fmla="*/ 573516 w 674856"/>
                    <a:gd name="connsiteY7" fmla="*/ 383777 h 406249"/>
                    <a:gd name="connsiteX8" fmla="*/ 570585 w 674856"/>
                    <a:gd name="connsiteY8" fmla="*/ 395502 h 406249"/>
                    <a:gd name="connsiteX9" fmla="*/ 559838 w 674856"/>
                    <a:gd name="connsiteY9" fmla="*/ 394525 h 406249"/>
                    <a:gd name="connsiteX10" fmla="*/ 552021 w 674856"/>
                    <a:gd name="connsiteY10" fmla="*/ 388663 h 406249"/>
                    <a:gd name="connsiteX11" fmla="*/ 528573 w 674856"/>
                    <a:gd name="connsiteY11" fmla="*/ 406249 h 406249"/>
                    <a:gd name="connsiteX12" fmla="*/ 519779 w 674856"/>
                    <a:gd name="connsiteY12" fmla="*/ 391594 h 406249"/>
                    <a:gd name="connsiteX13" fmla="*/ 517825 w 674856"/>
                    <a:gd name="connsiteY13" fmla="*/ 369122 h 406249"/>
                    <a:gd name="connsiteX14" fmla="*/ 501216 w 674856"/>
                    <a:gd name="connsiteY14" fmla="*/ 383777 h 406249"/>
                    <a:gd name="connsiteX15" fmla="*/ 451387 w 674856"/>
                    <a:gd name="connsiteY15" fmla="*/ 396479 h 406249"/>
                    <a:gd name="connsiteX16" fmla="*/ 433801 w 674856"/>
                    <a:gd name="connsiteY16" fmla="*/ 394525 h 406249"/>
                    <a:gd name="connsiteX17" fmla="*/ 424030 w 674856"/>
                    <a:gd name="connsiteY17" fmla="*/ 398433 h 406249"/>
                    <a:gd name="connsiteX18" fmla="*/ 407421 w 674856"/>
                    <a:gd name="connsiteY18" fmla="*/ 377915 h 406249"/>
                    <a:gd name="connsiteX19" fmla="*/ 386904 w 674856"/>
                    <a:gd name="connsiteY19" fmla="*/ 376938 h 406249"/>
                    <a:gd name="connsiteX20" fmla="*/ 376156 w 674856"/>
                    <a:gd name="connsiteY20" fmla="*/ 364237 h 406249"/>
                    <a:gd name="connsiteX21" fmla="*/ 375179 w 674856"/>
                    <a:gd name="connsiteY21" fmla="*/ 356420 h 406249"/>
                    <a:gd name="connsiteX22" fmla="*/ 357593 w 674856"/>
                    <a:gd name="connsiteY22" fmla="*/ 339811 h 406249"/>
                    <a:gd name="connsiteX23" fmla="*/ 338052 w 674856"/>
                    <a:gd name="connsiteY23" fmla="*/ 344696 h 406249"/>
                    <a:gd name="connsiteX24" fmla="*/ 314603 w 674856"/>
                    <a:gd name="connsiteY24" fmla="*/ 337857 h 406249"/>
                    <a:gd name="connsiteX25" fmla="*/ 297994 w 674856"/>
                    <a:gd name="connsiteY25" fmla="*/ 338834 h 406249"/>
                    <a:gd name="connsiteX26" fmla="*/ 268683 w 674856"/>
                    <a:gd name="connsiteY26" fmla="*/ 322224 h 406249"/>
                    <a:gd name="connsiteX27" fmla="*/ 250119 w 674856"/>
                    <a:gd name="connsiteY27" fmla="*/ 322224 h 406249"/>
                    <a:gd name="connsiteX28" fmla="*/ 238395 w 674856"/>
                    <a:gd name="connsiteY28" fmla="*/ 313431 h 406249"/>
                    <a:gd name="connsiteX29" fmla="*/ 223739 w 674856"/>
                    <a:gd name="connsiteY29" fmla="*/ 319293 h 406249"/>
                    <a:gd name="connsiteX30" fmla="*/ 200292 w 674856"/>
                    <a:gd name="connsiteY30" fmla="*/ 296822 h 406249"/>
                    <a:gd name="connsiteX31" fmla="*/ 188567 w 674856"/>
                    <a:gd name="connsiteY31" fmla="*/ 298776 h 406249"/>
                    <a:gd name="connsiteX32" fmla="*/ 185636 w 674856"/>
                    <a:gd name="connsiteY32" fmla="*/ 305615 h 406249"/>
                    <a:gd name="connsiteX33" fmla="*/ 163164 w 674856"/>
                    <a:gd name="connsiteY33" fmla="*/ 305615 h 406249"/>
                    <a:gd name="connsiteX34" fmla="*/ 144601 w 674856"/>
                    <a:gd name="connsiteY34" fmla="*/ 323202 h 406249"/>
                    <a:gd name="connsiteX35" fmla="*/ 144601 w 674856"/>
                    <a:gd name="connsiteY35" fmla="*/ 331018 h 406249"/>
                    <a:gd name="connsiteX36" fmla="*/ 136784 w 674856"/>
                    <a:gd name="connsiteY36" fmla="*/ 333949 h 406249"/>
                    <a:gd name="connsiteX37" fmla="*/ 128968 w 674856"/>
                    <a:gd name="connsiteY37" fmla="*/ 329064 h 406249"/>
                    <a:gd name="connsiteX38" fmla="*/ 115290 w 674856"/>
                    <a:gd name="connsiteY38" fmla="*/ 339811 h 406249"/>
                    <a:gd name="connsiteX39" fmla="*/ 88910 w 674856"/>
                    <a:gd name="connsiteY39" fmla="*/ 321247 h 406249"/>
                    <a:gd name="connsiteX40" fmla="*/ 65461 w 674856"/>
                    <a:gd name="connsiteY40" fmla="*/ 321247 h 406249"/>
                    <a:gd name="connsiteX41" fmla="*/ 51783 w 674856"/>
                    <a:gd name="connsiteY41" fmla="*/ 313431 h 406249"/>
                    <a:gd name="connsiteX42" fmla="*/ 50806 w 674856"/>
                    <a:gd name="connsiteY42" fmla="*/ 303661 h 406249"/>
                    <a:gd name="connsiteX43" fmla="*/ 43967 w 674856"/>
                    <a:gd name="connsiteY43" fmla="*/ 294868 h 406249"/>
                    <a:gd name="connsiteX44" fmla="*/ 13679 w 674856"/>
                    <a:gd name="connsiteY44" fmla="*/ 290959 h 406249"/>
                    <a:gd name="connsiteX45" fmla="*/ 11808 w 674856"/>
                    <a:gd name="connsiteY45" fmla="*/ 289750 h 406249"/>
                    <a:gd name="connsiteX46" fmla="*/ 21495 w 674856"/>
                    <a:gd name="connsiteY46" fmla="*/ 262626 h 406249"/>
                    <a:gd name="connsiteX47" fmla="*/ 11725 w 674856"/>
                    <a:gd name="connsiteY47" fmla="*/ 254809 h 406249"/>
                    <a:gd name="connsiteX48" fmla="*/ 0 w 674856"/>
                    <a:gd name="connsiteY48" fmla="*/ 245039 h 406249"/>
                    <a:gd name="connsiteX49" fmla="*/ 0 w 674856"/>
                    <a:gd name="connsiteY49" fmla="*/ 228937 h 406249"/>
                    <a:gd name="connsiteX50" fmla="*/ 1173 w 674856"/>
                    <a:gd name="connsiteY50" fmla="*/ 229797 h 406249"/>
                    <a:gd name="connsiteX51" fmla="*/ 19932 w 674856"/>
                    <a:gd name="connsiteY51" fmla="*/ 214165 h 406249"/>
                    <a:gd name="connsiteX52" fmla="*/ 26185 w 674856"/>
                    <a:gd name="connsiteY52" fmla="*/ 192279 h 406249"/>
                    <a:gd name="connsiteX53" fmla="*/ 35564 w 674856"/>
                    <a:gd name="connsiteY53" fmla="*/ 184463 h 406249"/>
                    <a:gd name="connsiteX54" fmla="*/ 48070 w 674856"/>
                    <a:gd name="connsiteY54" fmla="*/ 189153 h 406249"/>
                    <a:gd name="connsiteX55" fmla="*/ 73082 w 674856"/>
                    <a:gd name="connsiteY55" fmla="*/ 189153 h 406249"/>
                    <a:gd name="connsiteX56" fmla="*/ 76209 w 674856"/>
                    <a:gd name="connsiteY56" fmla="*/ 173521 h 406249"/>
                    <a:gd name="connsiteX57" fmla="*/ 90278 w 674856"/>
                    <a:gd name="connsiteY57" fmla="*/ 159451 h 406249"/>
                    <a:gd name="connsiteX58" fmla="*/ 123106 w 674856"/>
                    <a:gd name="connsiteY58" fmla="*/ 145382 h 406249"/>
                    <a:gd name="connsiteX59" fmla="*/ 138738 w 674856"/>
                    <a:gd name="connsiteY59" fmla="*/ 150072 h 406249"/>
                    <a:gd name="connsiteX60" fmla="*/ 151244 w 674856"/>
                    <a:gd name="connsiteY60" fmla="*/ 136003 h 406249"/>
                    <a:gd name="connsiteX61" fmla="*/ 155934 w 674856"/>
                    <a:gd name="connsiteY61" fmla="*/ 120370 h 406249"/>
                    <a:gd name="connsiteX62" fmla="*/ 166877 w 674856"/>
                    <a:gd name="connsiteY62" fmla="*/ 125060 h 406249"/>
                    <a:gd name="connsiteX63" fmla="*/ 191889 w 674856"/>
                    <a:gd name="connsiteY63" fmla="*/ 114117 h 406249"/>
                    <a:gd name="connsiteX64" fmla="*/ 205958 w 674856"/>
                    <a:gd name="connsiteY64" fmla="*/ 114117 h 406249"/>
                    <a:gd name="connsiteX65" fmla="*/ 207521 w 674856"/>
                    <a:gd name="connsiteY65" fmla="*/ 101611 h 406249"/>
                    <a:gd name="connsiteX66" fmla="*/ 216901 w 674856"/>
                    <a:gd name="connsiteY66" fmla="*/ 101611 h 406249"/>
                    <a:gd name="connsiteX67" fmla="*/ 216901 w 674856"/>
                    <a:gd name="connsiteY67" fmla="*/ 70346 h 406249"/>
                    <a:gd name="connsiteX68" fmla="*/ 260671 w 674856"/>
                    <a:gd name="connsiteY68" fmla="*/ 1563 h 406249"/>
                    <a:gd name="connsiteX69" fmla="*/ 285683 w 674856"/>
                    <a:gd name="connsiteY69" fmla="*/ 0 h 406249"/>
                    <a:gd name="connsiteX70" fmla="*/ 324764 w 674856"/>
                    <a:gd name="connsiteY70" fmla="*/ 20322 h 406249"/>
                    <a:gd name="connsiteX71" fmla="*/ 340397 w 674856"/>
                    <a:gd name="connsiteY71" fmla="*/ 26575 h 406249"/>
                    <a:gd name="connsiteX72" fmla="*/ 379478 w 674856"/>
                    <a:gd name="connsiteY72" fmla="*/ 31265 h 406249"/>
                    <a:gd name="connsiteX73" fmla="*/ 401363 w 674856"/>
                    <a:gd name="connsiteY73" fmla="*/ 21886 h 406249"/>
                    <a:gd name="connsiteX74" fmla="*/ 427939 w 674856"/>
                    <a:gd name="connsiteY74" fmla="*/ 39081 h 406249"/>
                    <a:gd name="connsiteX75" fmla="*/ 467020 w 674856"/>
                    <a:gd name="connsiteY75" fmla="*/ 70346 h 406249"/>
                    <a:gd name="connsiteX76" fmla="*/ 488905 w 674856"/>
                    <a:gd name="connsiteY76" fmla="*/ 70346 h 406249"/>
                    <a:gd name="connsiteX77" fmla="*/ 495158 w 674856"/>
                    <a:gd name="connsiteY77" fmla="*/ 65656 h 406249"/>
                    <a:gd name="connsiteX78" fmla="*/ 507664 w 674856"/>
                    <a:gd name="connsiteY78" fmla="*/ 67220 h 406249"/>
                    <a:gd name="connsiteX79" fmla="*/ 549872 w 674856"/>
                    <a:gd name="connsiteY79" fmla="*/ 56277 h 406249"/>
                    <a:gd name="connsiteX80" fmla="*/ 559251 w 674856"/>
                    <a:gd name="connsiteY80" fmla="*/ 59403 h 406249"/>
                    <a:gd name="connsiteX81" fmla="*/ 573320 w 674856"/>
                    <a:gd name="connsiteY81" fmla="*/ 68783 h 406249"/>
                    <a:gd name="connsiteX82" fmla="*/ 585826 w 674856"/>
                    <a:gd name="connsiteY82" fmla="*/ 64093 h 406249"/>
                    <a:gd name="connsiteX83" fmla="*/ 595665 w 674856"/>
                    <a:gd name="connsiteY83" fmla="*/ 52184 h 406249"/>
                    <a:gd name="connsiteX84" fmla="*/ 594685 w 674856"/>
                    <a:gd name="connsiteY84" fmla="*/ 51587 h 406249"/>
                    <a:gd name="connsiteX85" fmla="*/ 612685 w 674856"/>
                    <a:gd name="connsiteY85" fmla="*/ 62543 h 406249"/>
                    <a:gd name="connsiteX86" fmla="*/ 609275 w 674856"/>
                    <a:gd name="connsiteY86" fmla="*/ 64093 h 406249"/>
                    <a:gd name="connsiteX87" fmla="*/ 623344 w 674856"/>
                    <a:gd name="connsiteY87" fmla="*/ 101611 h 406249"/>
                    <a:gd name="connsiteX88" fmla="*/ 637413 w 674856"/>
                    <a:gd name="connsiteY88" fmla="*/ 129750 h 406249"/>
                    <a:gd name="connsiteX89" fmla="*/ 637413 w 674856"/>
                    <a:gd name="connsiteY89" fmla="*/ 145382 h 406249"/>
                    <a:gd name="connsiteX90" fmla="*/ 667409 w 674856"/>
                    <a:gd name="connsiteY90" fmla="*/ 154381 h 406249"/>
                    <a:gd name="connsiteX91" fmla="*/ 674856 w 674856"/>
                    <a:gd name="connsiteY91" fmla="*/ 169848 h 406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</a:cxnLst>
                  <a:rect l="l" t="t" r="r" b="b"/>
                  <a:pathLst>
                    <a:path w="674856" h="406249">
                      <a:moveTo>
                        <a:pt x="674856" y="366556"/>
                      </a:moveTo>
                      <a:lnTo>
                        <a:pt x="663403" y="358374"/>
                      </a:lnTo>
                      <a:lnTo>
                        <a:pt x="653633" y="363260"/>
                      </a:lnTo>
                      <a:lnTo>
                        <a:pt x="657540" y="378892"/>
                      </a:lnTo>
                      <a:lnTo>
                        <a:pt x="647770" y="383777"/>
                      </a:lnTo>
                      <a:lnTo>
                        <a:pt x="620413" y="373030"/>
                      </a:lnTo>
                      <a:lnTo>
                        <a:pt x="586217" y="373030"/>
                      </a:lnTo>
                      <a:lnTo>
                        <a:pt x="573516" y="383777"/>
                      </a:lnTo>
                      <a:lnTo>
                        <a:pt x="570585" y="395502"/>
                      </a:lnTo>
                      <a:lnTo>
                        <a:pt x="559838" y="394525"/>
                      </a:lnTo>
                      <a:lnTo>
                        <a:pt x="552021" y="388663"/>
                      </a:lnTo>
                      <a:lnTo>
                        <a:pt x="528573" y="406249"/>
                      </a:lnTo>
                      <a:lnTo>
                        <a:pt x="519779" y="391594"/>
                      </a:lnTo>
                      <a:lnTo>
                        <a:pt x="517825" y="369122"/>
                      </a:lnTo>
                      <a:lnTo>
                        <a:pt x="501216" y="383777"/>
                      </a:lnTo>
                      <a:lnTo>
                        <a:pt x="451387" y="396479"/>
                      </a:lnTo>
                      <a:lnTo>
                        <a:pt x="433801" y="394525"/>
                      </a:lnTo>
                      <a:lnTo>
                        <a:pt x="424030" y="398433"/>
                      </a:lnTo>
                      <a:lnTo>
                        <a:pt x="407421" y="377915"/>
                      </a:lnTo>
                      <a:lnTo>
                        <a:pt x="386904" y="376938"/>
                      </a:lnTo>
                      <a:lnTo>
                        <a:pt x="376156" y="364237"/>
                      </a:lnTo>
                      <a:lnTo>
                        <a:pt x="375179" y="356420"/>
                      </a:lnTo>
                      <a:lnTo>
                        <a:pt x="357593" y="339811"/>
                      </a:lnTo>
                      <a:lnTo>
                        <a:pt x="338052" y="344696"/>
                      </a:lnTo>
                      <a:lnTo>
                        <a:pt x="314603" y="337857"/>
                      </a:lnTo>
                      <a:lnTo>
                        <a:pt x="297994" y="338834"/>
                      </a:lnTo>
                      <a:lnTo>
                        <a:pt x="268683" y="322224"/>
                      </a:lnTo>
                      <a:lnTo>
                        <a:pt x="250119" y="322224"/>
                      </a:lnTo>
                      <a:lnTo>
                        <a:pt x="238395" y="313431"/>
                      </a:lnTo>
                      <a:lnTo>
                        <a:pt x="223739" y="319293"/>
                      </a:lnTo>
                      <a:lnTo>
                        <a:pt x="200292" y="296822"/>
                      </a:lnTo>
                      <a:lnTo>
                        <a:pt x="188567" y="298776"/>
                      </a:lnTo>
                      <a:lnTo>
                        <a:pt x="185636" y="305615"/>
                      </a:lnTo>
                      <a:lnTo>
                        <a:pt x="163164" y="305615"/>
                      </a:lnTo>
                      <a:lnTo>
                        <a:pt x="144601" y="323202"/>
                      </a:lnTo>
                      <a:lnTo>
                        <a:pt x="144601" y="331018"/>
                      </a:lnTo>
                      <a:lnTo>
                        <a:pt x="136784" y="333949"/>
                      </a:lnTo>
                      <a:lnTo>
                        <a:pt x="128968" y="329064"/>
                      </a:lnTo>
                      <a:lnTo>
                        <a:pt x="115290" y="339811"/>
                      </a:lnTo>
                      <a:lnTo>
                        <a:pt x="88910" y="321247"/>
                      </a:lnTo>
                      <a:lnTo>
                        <a:pt x="65461" y="321247"/>
                      </a:lnTo>
                      <a:lnTo>
                        <a:pt x="51783" y="313431"/>
                      </a:lnTo>
                      <a:lnTo>
                        <a:pt x="50806" y="303661"/>
                      </a:lnTo>
                      <a:lnTo>
                        <a:pt x="43967" y="294868"/>
                      </a:lnTo>
                      <a:lnTo>
                        <a:pt x="13679" y="290959"/>
                      </a:lnTo>
                      <a:lnTo>
                        <a:pt x="11808" y="289750"/>
                      </a:lnTo>
                      <a:lnTo>
                        <a:pt x="21495" y="262626"/>
                      </a:lnTo>
                      <a:lnTo>
                        <a:pt x="11725" y="254809"/>
                      </a:lnTo>
                      <a:lnTo>
                        <a:pt x="0" y="245039"/>
                      </a:lnTo>
                      <a:lnTo>
                        <a:pt x="0" y="228937"/>
                      </a:lnTo>
                      <a:lnTo>
                        <a:pt x="1173" y="229797"/>
                      </a:lnTo>
                      <a:lnTo>
                        <a:pt x="19932" y="214165"/>
                      </a:lnTo>
                      <a:lnTo>
                        <a:pt x="26185" y="192279"/>
                      </a:lnTo>
                      <a:lnTo>
                        <a:pt x="35564" y="184463"/>
                      </a:lnTo>
                      <a:lnTo>
                        <a:pt x="48070" y="189153"/>
                      </a:lnTo>
                      <a:lnTo>
                        <a:pt x="73082" y="189153"/>
                      </a:lnTo>
                      <a:lnTo>
                        <a:pt x="76209" y="173521"/>
                      </a:lnTo>
                      <a:lnTo>
                        <a:pt x="90278" y="159451"/>
                      </a:lnTo>
                      <a:lnTo>
                        <a:pt x="123106" y="145382"/>
                      </a:lnTo>
                      <a:lnTo>
                        <a:pt x="138738" y="150072"/>
                      </a:lnTo>
                      <a:lnTo>
                        <a:pt x="151244" y="136003"/>
                      </a:lnTo>
                      <a:lnTo>
                        <a:pt x="155934" y="120370"/>
                      </a:lnTo>
                      <a:lnTo>
                        <a:pt x="166877" y="125060"/>
                      </a:lnTo>
                      <a:lnTo>
                        <a:pt x="191889" y="114117"/>
                      </a:lnTo>
                      <a:lnTo>
                        <a:pt x="205958" y="114117"/>
                      </a:lnTo>
                      <a:lnTo>
                        <a:pt x="207521" y="101611"/>
                      </a:lnTo>
                      <a:lnTo>
                        <a:pt x="216901" y="101611"/>
                      </a:lnTo>
                      <a:lnTo>
                        <a:pt x="216901" y="70346"/>
                      </a:lnTo>
                      <a:lnTo>
                        <a:pt x="260671" y="1563"/>
                      </a:lnTo>
                      <a:lnTo>
                        <a:pt x="285683" y="0"/>
                      </a:lnTo>
                      <a:lnTo>
                        <a:pt x="324764" y="20322"/>
                      </a:lnTo>
                      <a:lnTo>
                        <a:pt x="340397" y="26575"/>
                      </a:lnTo>
                      <a:lnTo>
                        <a:pt x="379478" y="31265"/>
                      </a:lnTo>
                      <a:lnTo>
                        <a:pt x="401363" y="21886"/>
                      </a:lnTo>
                      <a:lnTo>
                        <a:pt x="427939" y="39081"/>
                      </a:lnTo>
                      <a:lnTo>
                        <a:pt x="467020" y="70346"/>
                      </a:lnTo>
                      <a:lnTo>
                        <a:pt x="488905" y="70346"/>
                      </a:lnTo>
                      <a:lnTo>
                        <a:pt x="495158" y="65656"/>
                      </a:lnTo>
                      <a:lnTo>
                        <a:pt x="507664" y="67220"/>
                      </a:lnTo>
                      <a:lnTo>
                        <a:pt x="549872" y="56277"/>
                      </a:lnTo>
                      <a:lnTo>
                        <a:pt x="559251" y="59403"/>
                      </a:lnTo>
                      <a:lnTo>
                        <a:pt x="573320" y="68783"/>
                      </a:lnTo>
                      <a:lnTo>
                        <a:pt x="585826" y="64093"/>
                      </a:lnTo>
                      <a:lnTo>
                        <a:pt x="595665" y="52184"/>
                      </a:lnTo>
                      <a:lnTo>
                        <a:pt x="594685" y="51587"/>
                      </a:lnTo>
                      <a:lnTo>
                        <a:pt x="612685" y="62543"/>
                      </a:lnTo>
                      <a:lnTo>
                        <a:pt x="609275" y="64093"/>
                      </a:lnTo>
                      <a:lnTo>
                        <a:pt x="623344" y="101611"/>
                      </a:lnTo>
                      <a:lnTo>
                        <a:pt x="637413" y="129750"/>
                      </a:lnTo>
                      <a:lnTo>
                        <a:pt x="637413" y="145382"/>
                      </a:lnTo>
                      <a:lnTo>
                        <a:pt x="667409" y="154381"/>
                      </a:lnTo>
                      <a:lnTo>
                        <a:pt x="674856" y="169848"/>
                      </a:lnTo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4B52A991-8A06-2DA9-EC4F-F9DFB273A4AE}"/>
                    </a:ext>
                  </a:extLst>
                </p:cNvPr>
                <p:cNvSpPr/>
                <p:nvPr/>
              </p:nvSpPr>
              <p:spPr>
                <a:xfrm>
                  <a:off x="1938533" y="2067595"/>
                  <a:ext cx="1047374" cy="803768"/>
                </a:xfrm>
                <a:custGeom>
                  <a:avLst/>
                  <a:gdLst>
                    <a:gd name="connsiteX0" fmla="*/ 2279652 w 5105400"/>
                    <a:gd name="connsiteY0" fmla="*/ 0 h 3917950"/>
                    <a:gd name="connsiteX1" fmla="*/ 2343152 w 5105400"/>
                    <a:gd name="connsiteY1" fmla="*/ 177800 h 3917950"/>
                    <a:gd name="connsiteX2" fmla="*/ 2330452 w 5105400"/>
                    <a:gd name="connsiteY2" fmla="*/ 234950 h 3917950"/>
                    <a:gd name="connsiteX3" fmla="*/ 2343152 w 5105400"/>
                    <a:gd name="connsiteY3" fmla="*/ 298450 h 3917950"/>
                    <a:gd name="connsiteX4" fmla="*/ 2413000 w 5105400"/>
                    <a:gd name="connsiteY4" fmla="*/ 355600 h 3917950"/>
                    <a:gd name="connsiteX5" fmla="*/ 2419352 w 5105400"/>
                    <a:gd name="connsiteY5" fmla="*/ 457200 h 3917950"/>
                    <a:gd name="connsiteX6" fmla="*/ 2406652 w 5105400"/>
                    <a:gd name="connsiteY6" fmla="*/ 501650 h 3917950"/>
                    <a:gd name="connsiteX7" fmla="*/ 2393952 w 5105400"/>
                    <a:gd name="connsiteY7" fmla="*/ 628650 h 3917950"/>
                    <a:gd name="connsiteX8" fmla="*/ 2355852 w 5105400"/>
                    <a:gd name="connsiteY8" fmla="*/ 692150 h 3917950"/>
                    <a:gd name="connsiteX9" fmla="*/ 2393952 w 5105400"/>
                    <a:gd name="connsiteY9" fmla="*/ 793750 h 3917950"/>
                    <a:gd name="connsiteX10" fmla="*/ 2374904 w 5105400"/>
                    <a:gd name="connsiteY10" fmla="*/ 920750 h 3917950"/>
                    <a:gd name="connsiteX11" fmla="*/ 2292352 w 5105400"/>
                    <a:gd name="connsiteY11" fmla="*/ 990600 h 3917950"/>
                    <a:gd name="connsiteX12" fmla="*/ 2400304 w 5105400"/>
                    <a:gd name="connsiteY12" fmla="*/ 1060450 h 3917950"/>
                    <a:gd name="connsiteX13" fmla="*/ 2406652 w 5105400"/>
                    <a:gd name="connsiteY13" fmla="*/ 1212850 h 3917950"/>
                    <a:gd name="connsiteX14" fmla="*/ 2489200 w 5105400"/>
                    <a:gd name="connsiteY14" fmla="*/ 1270000 h 3917950"/>
                    <a:gd name="connsiteX15" fmla="*/ 2597152 w 5105400"/>
                    <a:gd name="connsiteY15" fmla="*/ 1168400 h 3917950"/>
                    <a:gd name="connsiteX16" fmla="*/ 2749552 w 5105400"/>
                    <a:gd name="connsiteY16" fmla="*/ 1276350 h 3917950"/>
                    <a:gd name="connsiteX17" fmla="*/ 2698752 w 5105400"/>
                    <a:gd name="connsiteY17" fmla="*/ 1416050 h 3917950"/>
                    <a:gd name="connsiteX18" fmla="*/ 2794000 w 5105400"/>
                    <a:gd name="connsiteY18" fmla="*/ 1543050 h 3917950"/>
                    <a:gd name="connsiteX19" fmla="*/ 2800352 w 5105400"/>
                    <a:gd name="connsiteY19" fmla="*/ 1631950 h 3917950"/>
                    <a:gd name="connsiteX20" fmla="*/ 2876552 w 5105400"/>
                    <a:gd name="connsiteY20" fmla="*/ 1651000 h 3917950"/>
                    <a:gd name="connsiteX21" fmla="*/ 2895600 w 5105400"/>
                    <a:gd name="connsiteY21" fmla="*/ 1733550 h 3917950"/>
                    <a:gd name="connsiteX22" fmla="*/ 3111504 w 5105400"/>
                    <a:gd name="connsiteY22" fmla="*/ 1758950 h 3917950"/>
                    <a:gd name="connsiteX23" fmla="*/ 3232152 w 5105400"/>
                    <a:gd name="connsiteY23" fmla="*/ 1638300 h 3917950"/>
                    <a:gd name="connsiteX24" fmla="*/ 3213104 w 5105400"/>
                    <a:gd name="connsiteY24" fmla="*/ 1536700 h 3917950"/>
                    <a:gd name="connsiteX25" fmla="*/ 3181352 w 5105400"/>
                    <a:gd name="connsiteY25" fmla="*/ 1466850 h 3917950"/>
                    <a:gd name="connsiteX26" fmla="*/ 3194052 w 5105400"/>
                    <a:gd name="connsiteY26" fmla="*/ 1295400 h 3917950"/>
                    <a:gd name="connsiteX27" fmla="*/ 3162304 w 5105400"/>
                    <a:gd name="connsiteY27" fmla="*/ 1212850 h 3917950"/>
                    <a:gd name="connsiteX28" fmla="*/ 3244852 w 5105400"/>
                    <a:gd name="connsiteY28" fmla="*/ 1149350 h 3917950"/>
                    <a:gd name="connsiteX29" fmla="*/ 3257552 w 5105400"/>
                    <a:gd name="connsiteY29" fmla="*/ 850900 h 3917950"/>
                    <a:gd name="connsiteX30" fmla="*/ 3378200 w 5105400"/>
                    <a:gd name="connsiteY30" fmla="*/ 742950 h 3917950"/>
                    <a:gd name="connsiteX31" fmla="*/ 3467104 w 5105400"/>
                    <a:gd name="connsiteY31" fmla="*/ 812800 h 3917950"/>
                    <a:gd name="connsiteX32" fmla="*/ 3479800 w 5105400"/>
                    <a:gd name="connsiteY32" fmla="*/ 914400 h 3917950"/>
                    <a:gd name="connsiteX33" fmla="*/ 3657600 w 5105400"/>
                    <a:gd name="connsiteY33" fmla="*/ 946150 h 3917950"/>
                    <a:gd name="connsiteX34" fmla="*/ 3689352 w 5105400"/>
                    <a:gd name="connsiteY34" fmla="*/ 1035050 h 3917950"/>
                    <a:gd name="connsiteX35" fmla="*/ 3867152 w 5105400"/>
                    <a:gd name="connsiteY35" fmla="*/ 1028700 h 3917950"/>
                    <a:gd name="connsiteX36" fmla="*/ 4000504 w 5105400"/>
                    <a:gd name="connsiteY36" fmla="*/ 977900 h 3917950"/>
                    <a:gd name="connsiteX37" fmla="*/ 4146552 w 5105400"/>
                    <a:gd name="connsiteY37" fmla="*/ 990600 h 3917950"/>
                    <a:gd name="connsiteX38" fmla="*/ 4235452 w 5105400"/>
                    <a:gd name="connsiteY38" fmla="*/ 939800 h 3917950"/>
                    <a:gd name="connsiteX39" fmla="*/ 4298952 w 5105400"/>
                    <a:gd name="connsiteY39" fmla="*/ 984250 h 3917950"/>
                    <a:gd name="connsiteX40" fmla="*/ 4432304 w 5105400"/>
                    <a:gd name="connsiteY40" fmla="*/ 908050 h 3917950"/>
                    <a:gd name="connsiteX41" fmla="*/ 4654552 w 5105400"/>
                    <a:gd name="connsiteY41" fmla="*/ 927100 h 3917950"/>
                    <a:gd name="connsiteX42" fmla="*/ 4699000 w 5105400"/>
                    <a:gd name="connsiteY42" fmla="*/ 1187450 h 3917950"/>
                    <a:gd name="connsiteX43" fmla="*/ 4654552 w 5105400"/>
                    <a:gd name="connsiteY43" fmla="*/ 1308100 h 3917950"/>
                    <a:gd name="connsiteX44" fmla="*/ 4572000 w 5105400"/>
                    <a:gd name="connsiteY44" fmla="*/ 1447800 h 3917950"/>
                    <a:gd name="connsiteX45" fmla="*/ 4591052 w 5105400"/>
                    <a:gd name="connsiteY45" fmla="*/ 1524000 h 3917950"/>
                    <a:gd name="connsiteX46" fmla="*/ 4597400 w 5105400"/>
                    <a:gd name="connsiteY46" fmla="*/ 1631950 h 3917950"/>
                    <a:gd name="connsiteX47" fmla="*/ 4686304 w 5105400"/>
                    <a:gd name="connsiteY47" fmla="*/ 1720850 h 3917950"/>
                    <a:gd name="connsiteX48" fmla="*/ 4724400 w 5105400"/>
                    <a:gd name="connsiteY48" fmla="*/ 1733550 h 3917950"/>
                    <a:gd name="connsiteX49" fmla="*/ 4775200 w 5105400"/>
                    <a:gd name="connsiteY49" fmla="*/ 1847850 h 3917950"/>
                    <a:gd name="connsiteX50" fmla="*/ 4870452 w 5105400"/>
                    <a:gd name="connsiteY50" fmla="*/ 1854200 h 3917950"/>
                    <a:gd name="connsiteX51" fmla="*/ 4984752 w 5105400"/>
                    <a:gd name="connsiteY51" fmla="*/ 1854200 h 3917950"/>
                    <a:gd name="connsiteX52" fmla="*/ 4895852 w 5105400"/>
                    <a:gd name="connsiteY52" fmla="*/ 2063750 h 3917950"/>
                    <a:gd name="connsiteX53" fmla="*/ 4902200 w 5105400"/>
                    <a:gd name="connsiteY53" fmla="*/ 2235200 h 3917950"/>
                    <a:gd name="connsiteX54" fmla="*/ 4940304 w 5105400"/>
                    <a:gd name="connsiteY54" fmla="*/ 2254250 h 3917950"/>
                    <a:gd name="connsiteX55" fmla="*/ 4953000 w 5105400"/>
                    <a:gd name="connsiteY55" fmla="*/ 2381250 h 3917950"/>
                    <a:gd name="connsiteX56" fmla="*/ 4914904 w 5105400"/>
                    <a:gd name="connsiteY56" fmla="*/ 2413000 h 3917950"/>
                    <a:gd name="connsiteX57" fmla="*/ 4978400 w 5105400"/>
                    <a:gd name="connsiteY57" fmla="*/ 2514600 h 3917950"/>
                    <a:gd name="connsiteX58" fmla="*/ 5060952 w 5105400"/>
                    <a:gd name="connsiteY58" fmla="*/ 2520950 h 3917950"/>
                    <a:gd name="connsiteX59" fmla="*/ 5080000 w 5105400"/>
                    <a:gd name="connsiteY59" fmla="*/ 2565400 h 3917950"/>
                    <a:gd name="connsiteX60" fmla="*/ 5105400 w 5105400"/>
                    <a:gd name="connsiteY60" fmla="*/ 2597150 h 3917950"/>
                    <a:gd name="connsiteX61" fmla="*/ 5054600 w 5105400"/>
                    <a:gd name="connsiteY61" fmla="*/ 2870200 h 3917950"/>
                    <a:gd name="connsiteX62" fmla="*/ 4883152 w 5105400"/>
                    <a:gd name="connsiteY62" fmla="*/ 2959100 h 3917950"/>
                    <a:gd name="connsiteX63" fmla="*/ 4864104 w 5105400"/>
                    <a:gd name="connsiteY63" fmla="*/ 3048000 h 3917950"/>
                    <a:gd name="connsiteX64" fmla="*/ 4845052 w 5105400"/>
                    <a:gd name="connsiteY64" fmla="*/ 3206750 h 3917950"/>
                    <a:gd name="connsiteX65" fmla="*/ 4781552 w 5105400"/>
                    <a:gd name="connsiteY65" fmla="*/ 3282950 h 3917950"/>
                    <a:gd name="connsiteX66" fmla="*/ 4660904 w 5105400"/>
                    <a:gd name="connsiteY66" fmla="*/ 3340100 h 3917950"/>
                    <a:gd name="connsiteX67" fmla="*/ 4597400 w 5105400"/>
                    <a:gd name="connsiteY67" fmla="*/ 3517900 h 3917950"/>
                    <a:gd name="connsiteX68" fmla="*/ 4622800 w 5105400"/>
                    <a:gd name="connsiteY68" fmla="*/ 3663950 h 3917950"/>
                    <a:gd name="connsiteX69" fmla="*/ 4559304 w 5105400"/>
                    <a:gd name="connsiteY69" fmla="*/ 3676650 h 3917950"/>
                    <a:gd name="connsiteX70" fmla="*/ 4495800 w 5105400"/>
                    <a:gd name="connsiteY70" fmla="*/ 3632200 h 3917950"/>
                    <a:gd name="connsiteX71" fmla="*/ 4419600 w 5105400"/>
                    <a:gd name="connsiteY71" fmla="*/ 3676650 h 3917950"/>
                    <a:gd name="connsiteX72" fmla="*/ 4387852 w 5105400"/>
                    <a:gd name="connsiteY72" fmla="*/ 3765550 h 3917950"/>
                    <a:gd name="connsiteX73" fmla="*/ 4133852 w 5105400"/>
                    <a:gd name="connsiteY73" fmla="*/ 3854450 h 3917950"/>
                    <a:gd name="connsiteX74" fmla="*/ 3943352 w 5105400"/>
                    <a:gd name="connsiteY74" fmla="*/ 3689350 h 3917950"/>
                    <a:gd name="connsiteX75" fmla="*/ 3987800 w 5105400"/>
                    <a:gd name="connsiteY75" fmla="*/ 3644900 h 3917950"/>
                    <a:gd name="connsiteX76" fmla="*/ 3911600 w 5105400"/>
                    <a:gd name="connsiteY76" fmla="*/ 3575050 h 3917950"/>
                    <a:gd name="connsiteX77" fmla="*/ 3867152 w 5105400"/>
                    <a:gd name="connsiteY77" fmla="*/ 3575050 h 3917950"/>
                    <a:gd name="connsiteX78" fmla="*/ 3892552 w 5105400"/>
                    <a:gd name="connsiteY78" fmla="*/ 3409950 h 3917950"/>
                    <a:gd name="connsiteX79" fmla="*/ 3949704 w 5105400"/>
                    <a:gd name="connsiteY79" fmla="*/ 3295650 h 3917950"/>
                    <a:gd name="connsiteX80" fmla="*/ 3905252 w 5105400"/>
                    <a:gd name="connsiteY80" fmla="*/ 3079750 h 3917950"/>
                    <a:gd name="connsiteX81" fmla="*/ 3962400 w 5105400"/>
                    <a:gd name="connsiteY81" fmla="*/ 2965450 h 3917950"/>
                    <a:gd name="connsiteX82" fmla="*/ 3911600 w 5105400"/>
                    <a:gd name="connsiteY82" fmla="*/ 2921000 h 3917950"/>
                    <a:gd name="connsiteX83" fmla="*/ 3917952 w 5105400"/>
                    <a:gd name="connsiteY83" fmla="*/ 2825750 h 3917950"/>
                    <a:gd name="connsiteX84" fmla="*/ 4000504 w 5105400"/>
                    <a:gd name="connsiteY84" fmla="*/ 2743200 h 3917950"/>
                    <a:gd name="connsiteX85" fmla="*/ 3898904 w 5105400"/>
                    <a:gd name="connsiteY85" fmla="*/ 2527300 h 3917950"/>
                    <a:gd name="connsiteX86" fmla="*/ 4019552 w 5105400"/>
                    <a:gd name="connsiteY86" fmla="*/ 2317750 h 3917950"/>
                    <a:gd name="connsiteX87" fmla="*/ 4184652 w 5105400"/>
                    <a:gd name="connsiteY87" fmla="*/ 2343150 h 3917950"/>
                    <a:gd name="connsiteX88" fmla="*/ 4330704 w 5105400"/>
                    <a:gd name="connsiteY88" fmla="*/ 2324100 h 3917950"/>
                    <a:gd name="connsiteX89" fmla="*/ 4337052 w 5105400"/>
                    <a:gd name="connsiteY89" fmla="*/ 2197100 h 3917950"/>
                    <a:gd name="connsiteX90" fmla="*/ 4248152 w 5105400"/>
                    <a:gd name="connsiteY90" fmla="*/ 2127250 h 3917950"/>
                    <a:gd name="connsiteX91" fmla="*/ 4083052 w 5105400"/>
                    <a:gd name="connsiteY91" fmla="*/ 1949450 h 3917950"/>
                    <a:gd name="connsiteX92" fmla="*/ 3924304 w 5105400"/>
                    <a:gd name="connsiteY92" fmla="*/ 1911350 h 3917950"/>
                    <a:gd name="connsiteX93" fmla="*/ 3702052 w 5105400"/>
                    <a:gd name="connsiteY93" fmla="*/ 1892300 h 3917950"/>
                    <a:gd name="connsiteX94" fmla="*/ 3619504 w 5105400"/>
                    <a:gd name="connsiteY94" fmla="*/ 1955800 h 3917950"/>
                    <a:gd name="connsiteX95" fmla="*/ 3511552 w 5105400"/>
                    <a:gd name="connsiteY95" fmla="*/ 1987550 h 3917950"/>
                    <a:gd name="connsiteX96" fmla="*/ 3289304 w 5105400"/>
                    <a:gd name="connsiteY96" fmla="*/ 2012950 h 3917950"/>
                    <a:gd name="connsiteX97" fmla="*/ 3251200 w 5105400"/>
                    <a:gd name="connsiteY97" fmla="*/ 2159000 h 3917950"/>
                    <a:gd name="connsiteX98" fmla="*/ 3187704 w 5105400"/>
                    <a:gd name="connsiteY98" fmla="*/ 2247900 h 3917950"/>
                    <a:gd name="connsiteX99" fmla="*/ 3175000 w 5105400"/>
                    <a:gd name="connsiteY99" fmla="*/ 2362200 h 3917950"/>
                    <a:gd name="connsiteX100" fmla="*/ 3155952 w 5105400"/>
                    <a:gd name="connsiteY100" fmla="*/ 2501900 h 3917950"/>
                    <a:gd name="connsiteX101" fmla="*/ 2984504 w 5105400"/>
                    <a:gd name="connsiteY101" fmla="*/ 2559050 h 3917950"/>
                    <a:gd name="connsiteX102" fmla="*/ 2749552 w 5105400"/>
                    <a:gd name="connsiteY102" fmla="*/ 2673350 h 3917950"/>
                    <a:gd name="connsiteX103" fmla="*/ 2667000 w 5105400"/>
                    <a:gd name="connsiteY103" fmla="*/ 2768600 h 3917950"/>
                    <a:gd name="connsiteX104" fmla="*/ 2609852 w 5105400"/>
                    <a:gd name="connsiteY104" fmla="*/ 2946400 h 3917950"/>
                    <a:gd name="connsiteX105" fmla="*/ 2628904 w 5105400"/>
                    <a:gd name="connsiteY105" fmla="*/ 3079750 h 3917950"/>
                    <a:gd name="connsiteX106" fmla="*/ 2533652 w 5105400"/>
                    <a:gd name="connsiteY106" fmla="*/ 3225800 h 3917950"/>
                    <a:gd name="connsiteX107" fmla="*/ 2425704 w 5105400"/>
                    <a:gd name="connsiteY107" fmla="*/ 3340100 h 3917950"/>
                    <a:gd name="connsiteX108" fmla="*/ 2298704 w 5105400"/>
                    <a:gd name="connsiteY108" fmla="*/ 3397250 h 3917950"/>
                    <a:gd name="connsiteX109" fmla="*/ 2241552 w 5105400"/>
                    <a:gd name="connsiteY109" fmla="*/ 3486150 h 3917950"/>
                    <a:gd name="connsiteX110" fmla="*/ 2216152 w 5105400"/>
                    <a:gd name="connsiteY110" fmla="*/ 3663950 h 3917950"/>
                    <a:gd name="connsiteX111" fmla="*/ 2222504 w 5105400"/>
                    <a:gd name="connsiteY111" fmla="*/ 3765550 h 3917950"/>
                    <a:gd name="connsiteX112" fmla="*/ 2298704 w 5105400"/>
                    <a:gd name="connsiteY112" fmla="*/ 3848100 h 3917950"/>
                    <a:gd name="connsiteX113" fmla="*/ 2305052 w 5105400"/>
                    <a:gd name="connsiteY113" fmla="*/ 3917950 h 3917950"/>
                    <a:gd name="connsiteX114" fmla="*/ 2038352 w 5105400"/>
                    <a:gd name="connsiteY114" fmla="*/ 3822700 h 3917950"/>
                    <a:gd name="connsiteX115" fmla="*/ 1714504 w 5105400"/>
                    <a:gd name="connsiteY115" fmla="*/ 3695700 h 3917950"/>
                    <a:gd name="connsiteX116" fmla="*/ 1454152 w 5105400"/>
                    <a:gd name="connsiteY116" fmla="*/ 3644900 h 3917950"/>
                    <a:gd name="connsiteX117" fmla="*/ 1174752 w 5105400"/>
                    <a:gd name="connsiteY117" fmla="*/ 3676650 h 3917950"/>
                    <a:gd name="connsiteX118" fmla="*/ 939800 w 5105400"/>
                    <a:gd name="connsiteY118" fmla="*/ 3733800 h 3917950"/>
                    <a:gd name="connsiteX119" fmla="*/ 787400 w 5105400"/>
                    <a:gd name="connsiteY119" fmla="*/ 3663950 h 3917950"/>
                    <a:gd name="connsiteX120" fmla="*/ 393704 w 5105400"/>
                    <a:gd name="connsiteY120" fmla="*/ 3606800 h 3917950"/>
                    <a:gd name="connsiteX121" fmla="*/ 31752 w 5105400"/>
                    <a:gd name="connsiteY121" fmla="*/ 3613150 h 3917950"/>
                    <a:gd name="connsiteX122" fmla="*/ 44452 w 5105400"/>
                    <a:gd name="connsiteY122" fmla="*/ 3422650 h 3917950"/>
                    <a:gd name="connsiteX123" fmla="*/ 0 w 5105400"/>
                    <a:gd name="connsiteY123" fmla="*/ 3327400 h 3917950"/>
                    <a:gd name="connsiteX124" fmla="*/ 6352 w 5105400"/>
                    <a:gd name="connsiteY124" fmla="*/ 3225800 h 3917950"/>
                    <a:gd name="connsiteX125" fmla="*/ 69852 w 5105400"/>
                    <a:gd name="connsiteY125" fmla="*/ 3175000 h 3917950"/>
                    <a:gd name="connsiteX126" fmla="*/ 63504 w 5105400"/>
                    <a:gd name="connsiteY126" fmla="*/ 3060700 h 3917950"/>
                    <a:gd name="connsiteX127" fmla="*/ 177800 w 5105400"/>
                    <a:gd name="connsiteY127" fmla="*/ 2971800 h 3917950"/>
                    <a:gd name="connsiteX128" fmla="*/ 355600 w 5105400"/>
                    <a:gd name="connsiteY128" fmla="*/ 2946400 h 3917950"/>
                    <a:gd name="connsiteX129" fmla="*/ 374652 w 5105400"/>
                    <a:gd name="connsiteY129" fmla="*/ 2851150 h 3917950"/>
                    <a:gd name="connsiteX130" fmla="*/ 463552 w 5105400"/>
                    <a:gd name="connsiteY130" fmla="*/ 2851150 h 3917950"/>
                    <a:gd name="connsiteX131" fmla="*/ 495304 w 5105400"/>
                    <a:gd name="connsiteY131" fmla="*/ 2806700 h 3917950"/>
                    <a:gd name="connsiteX132" fmla="*/ 584200 w 5105400"/>
                    <a:gd name="connsiteY132" fmla="*/ 2584450 h 3917950"/>
                    <a:gd name="connsiteX133" fmla="*/ 666752 w 5105400"/>
                    <a:gd name="connsiteY133" fmla="*/ 2546350 h 3917950"/>
                    <a:gd name="connsiteX134" fmla="*/ 711200 w 5105400"/>
                    <a:gd name="connsiteY134" fmla="*/ 2495550 h 3917950"/>
                    <a:gd name="connsiteX135" fmla="*/ 692152 w 5105400"/>
                    <a:gd name="connsiteY135" fmla="*/ 2330450 h 3917950"/>
                    <a:gd name="connsiteX136" fmla="*/ 762000 w 5105400"/>
                    <a:gd name="connsiteY136" fmla="*/ 2222500 h 3917950"/>
                    <a:gd name="connsiteX137" fmla="*/ 920752 w 5105400"/>
                    <a:gd name="connsiteY137" fmla="*/ 2095500 h 3917950"/>
                    <a:gd name="connsiteX138" fmla="*/ 946152 w 5105400"/>
                    <a:gd name="connsiteY138" fmla="*/ 2025650 h 3917950"/>
                    <a:gd name="connsiteX139" fmla="*/ 984252 w 5105400"/>
                    <a:gd name="connsiteY139" fmla="*/ 2019300 h 3917950"/>
                    <a:gd name="connsiteX140" fmla="*/ 1016000 w 5105400"/>
                    <a:gd name="connsiteY140" fmla="*/ 1879600 h 3917950"/>
                    <a:gd name="connsiteX141" fmla="*/ 1060452 w 5105400"/>
                    <a:gd name="connsiteY141" fmla="*/ 1828800 h 3917950"/>
                    <a:gd name="connsiteX142" fmla="*/ 1060452 w 5105400"/>
                    <a:gd name="connsiteY142" fmla="*/ 1765300 h 3917950"/>
                    <a:gd name="connsiteX143" fmla="*/ 1035052 w 5105400"/>
                    <a:gd name="connsiteY143" fmla="*/ 1708150 h 3917950"/>
                    <a:gd name="connsiteX144" fmla="*/ 1103160 w 5105400"/>
                    <a:gd name="connsiteY144" fmla="*/ 1584324 h 3917950"/>
                    <a:gd name="connsiteX145" fmla="*/ 1241428 w 5105400"/>
                    <a:gd name="connsiteY145" fmla="*/ 1584324 h 3917950"/>
                    <a:gd name="connsiteX146" fmla="*/ 1250952 w 5105400"/>
                    <a:gd name="connsiteY146" fmla="*/ 1498600 h 3917950"/>
                    <a:gd name="connsiteX147" fmla="*/ 1270000 w 5105400"/>
                    <a:gd name="connsiteY147" fmla="*/ 1431924 h 3917950"/>
                    <a:gd name="connsiteX148" fmla="*/ 1384304 w 5105400"/>
                    <a:gd name="connsiteY148" fmla="*/ 1412876 h 3917950"/>
                    <a:gd name="connsiteX149" fmla="*/ 1412876 w 5105400"/>
                    <a:gd name="connsiteY149" fmla="*/ 1365250 h 3917950"/>
                    <a:gd name="connsiteX150" fmla="*/ 1536704 w 5105400"/>
                    <a:gd name="connsiteY150" fmla="*/ 1336676 h 3917950"/>
                    <a:gd name="connsiteX151" fmla="*/ 1584328 w 5105400"/>
                    <a:gd name="connsiteY151" fmla="*/ 1279524 h 3917950"/>
                    <a:gd name="connsiteX152" fmla="*/ 1679576 w 5105400"/>
                    <a:gd name="connsiteY152" fmla="*/ 1250950 h 3917950"/>
                    <a:gd name="connsiteX153" fmla="*/ 1717676 w 5105400"/>
                    <a:gd name="connsiteY153" fmla="*/ 1146176 h 3917950"/>
                    <a:gd name="connsiteX154" fmla="*/ 1812928 w 5105400"/>
                    <a:gd name="connsiteY154" fmla="*/ 1098550 h 3917950"/>
                    <a:gd name="connsiteX155" fmla="*/ 1889128 w 5105400"/>
                    <a:gd name="connsiteY155" fmla="*/ 1127124 h 3917950"/>
                    <a:gd name="connsiteX156" fmla="*/ 1898652 w 5105400"/>
                    <a:gd name="connsiteY156" fmla="*/ 1060450 h 3917950"/>
                    <a:gd name="connsiteX157" fmla="*/ 2032000 w 5105400"/>
                    <a:gd name="connsiteY157" fmla="*/ 1041400 h 3917950"/>
                    <a:gd name="connsiteX158" fmla="*/ 2060576 w 5105400"/>
                    <a:gd name="connsiteY158" fmla="*/ 917576 h 3917950"/>
                    <a:gd name="connsiteX159" fmla="*/ 1993904 w 5105400"/>
                    <a:gd name="connsiteY159" fmla="*/ 860424 h 3917950"/>
                    <a:gd name="connsiteX160" fmla="*/ 2003428 w 5105400"/>
                    <a:gd name="connsiteY160" fmla="*/ 812800 h 3917950"/>
                    <a:gd name="connsiteX161" fmla="*/ 1974852 w 5105400"/>
                    <a:gd name="connsiteY161" fmla="*/ 755650 h 3917950"/>
                    <a:gd name="connsiteX162" fmla="*/ 1984376 w 5105400"/>
                    <a:gd name="connsiteY162" fmla="*/ 688976 h 3917950"/>
                    <a:gd name="connsiteX163" fmla="*/ 2079628 w 5105400"/>
                    <a:gd name="connsiteY163" fmla="*/ 688976 h 3917950"/>
                    <a:gd name="connsiteX164" fmla="*/ 2098676 w 5105400"/>
                    <a:gd name="connsiteY164" fmla="*/ 546100 h 3917950"/>
                    <a:gd name="connsiteX165" fmla="*/ 2012952 w 5105400"/>
                    <a:gd name="connsiteY165" fmla="*/ 488950 h 3917950"/>
                    <a:gd name="connsiteX166" fmla="*/ 2070104 w 5105400"/>
                    <a:gd name="connsiteY166" fmla="*/ 336550 h 3917950"/>
                    <a:gd name="connsiteX167" fmla="*/ 2060576 w 5105400"/>
                    <a:gd name="connsiteY167" fmla="*/ 298450 h 3917950"/>
                    <a:gd name="connsiteX168" fmla="*/ 2108200 w 5105400"/>
                    <a:gd name="connsiteY168" fmla="*/ 222250 h 3917950"/>
                    <a:gd name="connsiteX169" fmla="*/ 2174876 w 5105400"/>
                    <a:gd name="connsiteY169" fmla="*/ 241300 h 3917950"/>
                    <a:gd name="connsiteX170" fmla="*/ 2222504 w 5105400"/>
                    <a:gd name="connsiteY170" fmla="*/ 146050 h 3917950"/>
                    <a:gd name="connsiteX171" fmla="*/ 2222504 w 5105400"/>
                    <a:gd name="connsiteY171" fmla="*/ 69850 h 3917950"/>
                    <a:gd name="connsiteX172" fmla="*/ 2270128 w 5105400"/>
                    <a:gd name="connsiteY172" fmla="*/ 3176 h 3917950"/>
                    <a:gd name="connsiteX173" fmla="*/ 2269688 w 5105400"/>
                    <a:gd name="connsiteY173" fmla="*/ 2360 h 391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</a:cxnLst>
                  <a:rect l="l" t="t" r="r" b="b"/>
                  <a:pathLst>
                    <a:path w="5105400" h="3917950">
                      <a:moveTo>
                        <a:pt x="2279652" y="0"/>
                      </a:moveTo>
                      <a:lnTo>
                        <a:pt x="2343152" y="177800"/>
                      </a:lnTo>
                      <a:lnTo>
                        <a:pt x="2330452" y="234950"/>
                      </a:lnTo>
                      <a:lnTo>
                        <a:pt x="2343152" y="298450"/>
                      </a:lnTo>
                      <a:lnTo>
                        <a:pt x="2413000" y="355600"/>
                      </a:lnTo>
                      <a:lnTo>
                        <a:pt x="2419352" y="457200"/>
                      </a:lnTo>
                      <a:lnTo>
                        <a:pt x="2406652" y="501650"/>
                      </a:lnTo>
                      <a:lnTo>
                        <a:pt x="2393952" y="628650"/>
                      </a:lnTo>
                      <a:lnTo>
                        <a:pt x="2355852" y="692150"/>
                      </a:lnTo>
                      <a:lnTo>
                        <a:pt x="2393952" y="793750"/>
                      </a:lnTo>
                      <a:lnTo>
                        <a:pt x="2374904" y="920750"/>
                      </a:lnTo>
                      <a:lnTo>
                        <a:pt x="2292352" y="990600"/>
                      </a:lnTo>
                      <a:lnTo>
                        <a:pt x="2400304" y="1060450"/>
                      </a:lnTo>
                      <a:lnTo>
                        <a:pt x="2406652" y="1212850"/>
                      </a:lnTo>
                      <a:lnTo>
                        <a:pt x="2489200" y="1270000"/>
                      </a:lnTo>
                      <a:lnTo>
                        <a:pt x="2597152" y="1168400"/>
                      </a:lnTo>
                      <a:lnTo>
                        <a:pt x="2749552" y="1276350"/>
                      </a:lnTo>
                      <a:lnTo>
                        <a:pt x="2698752" y="1416050"/>
                      </a:lnTo>
                      <a:lnTo>
                        <a:pt x="2794000" y="1543050"/>
                      </a:lnTo>
                      <a:lnTo>
                        <a:pt x="2800352" y="1631950"/>
                      </a:lnTo>
                      <a:lnTo>
                        <a:pt x="2876552" y="1651000"/>
                      </a:lnTo>
                      <a:lnTo>
                        <a:pt x="2895600" y="1733550"/>
                      </a:lnTo>
                      <a:lnTo>
                        <a:pt x="3111504" y="1758950"/>
                      </a:lnTo>
                      <a:lnTo>
                        <a:pt x="3232152" y="1638300"/>
                      </a:lnTo>
                      <a:lnTo>
                        <a:pt x="3213104" y="1536700"/>
                      </a:lnTo>
                      <a:lnTo>
                        <a:pt x="3181352" y="1466850"/>
                      </a:lnTo>
                      <a:lnTo>
                        <a:pt x="3194052" y="1295400"/>
                      </a:lnTo>
                      <a:lnTo>
                        <a:pt x="3162304" y="1212850"/>
                      </a:lnTo>
                      <a:lnTo>
                        <a:pt x="3244852" y="1149350"/>
                      </a:lnTo>
                      <a:lnTo>
                        <a:pt x="3257552" y="850900"/>
                      </a:lnTo>
                      <a:lnTo>
                        <a:pt x="3378200" y="742950"/>
                      </a:lnTo>
                      <a:lnTo>
                        <a:pt x="3467104" y="812800"/>
                      </a:lnTo>
                      <a:lnTo>
                        <a:pt x="3479800" y="914400"/>
                      </a:lnTo>
                      <a:lnTo>
                        <a:pt x="3657600" y="946150"/>
                      </a:lnTo>
                      <a:lnTo>
                        <a:pt x="3689352" y="1035050"/>
                      </a:lnTo>
                      <a:lnTo>
                        <a:pt x="3867152" y="1028700"/>
                      </a:lnTo>
                      <a:lnTo>
                        <a:pt x="4000504" y="977900"/>
                      </a:lnTo>
                      <a:lnTo>
                        <a:pt x="4146552" y="990600"/>
                      </a:lnTo>
                      <a:lnTo>
                        <a:pt x="4235452" y="939800"/>
                      </a:lnTo>
                      <a:lnTo>
                        <a:pt x="4298952" y="984250"/>
                      </a:lnTo>
                      <a:lnTo>
                        <a:pt x="4432304" y="908050"/>
                      </a:lnTo>
                      <a:lnTo>
                        <a:pt x="4654552" y="927100"/>
                      </a:lnTo>
                      <a:lnTo>
                        <a:pt x="4699000" y="1187450"/>
                      </a:lnTo>
                      <a:lnTo>
                        <a:pt x="4654552" y="1308100"/>
                      </a:lnTo>
                      <a:lnTo>
                        <a:pt x="4572000" y="1447800"/>
                      </a:lnTo>
                      <a:lnTo>
                        <a:pt x="4591052" y="1524000"/>
                      </a:lnTo>
                      <a:lnTo>
                        <a:pt x="4597400" y="1631950"/>
                      </a:lnTo>
                      <a:lnTo>
                        <a:pt x="4686304" y="1720850"/>
                      </a:lnTo>
                      <a:lnTo>
                        <a:pt x="4724400" y="1733550"/>
                      </a:lnTo>
                      <a:lnTo>
                        <a:pt x="4775200" y="1847850"/>
                      </a:lnTo>
                      <a:lnTo>
                        <a:pt x="4870452" y="1854200"/>
                      </a:lnTo>
                      <a:lnTo>
                        <a:pt x="4984752" y="1854200"/>
                      </a:lnTo>
                      <a:lnTo>
                        <a:pt x="4895852" y="2063750"/>
                      </a:lnTo>
                      <a:lnTo>
                        <a:pt x="4902200" y="2235200"/>
                      </a:lnTo>
                      <a:lnTo>
                        <a:pt x="4940304" y="2254250"/>
                      </a:lnTo>
                      <a:lnTo>
                        <a:pt x="4953000" y="2381250"/>
                      </a:lnTo>
                      <a:lnTo>
                        <a:pt x="4914904" y="2413000"/>
                      </a:lnTo>
                      <a:lnTo>
                        <a:pt x="4978400" y="2514600"/>
                      </a:lnTo>
                      <a:lnTo>
                        <a:pt x="5060952" y="2520950"/>
                      </a:lnTo>
                      <a:lnTo>
                        <a:pt x="5080000" y="2565400"/>
                      </a:lnTo>
                      <a:lnTo>
                        <a:pt x="5105400" y="2597150"/>
                      </a:lnTo>
                      <a:lnTo>
                        <a:pt x="5054600" y="2870200"/>
                      </a:lnTo>
                      <a:lnTo>
                        <a:pt x="4883152" y="2959100"/>
                      </a:lnTo>
                      <a:lnTo>
                        <a:pt x="4864104" y="3048000"/>
                      </a:lnTo>
                      <a:lnTo>
                        <a:pt x="4845052" y="3206750"/>
                      </a:lnTo>
                      <a:lnTo>
                        <a:pt x="4781552" y="3282950"/>
                      </a:lnTo>
                      <a:lnTo>
                        <a:pt x="4660904" y="3340100"/>
                      </a:lnTo>
                      <a:lnTo>
                        <a:pt x="4597400" y="3517900"/>
                      </a:lnTo>
                      <a:lnTo>
                        <a:pt x="4622800" y="3663950"/>
                      </a:lnTo>
                      <a:lnTo>
                        <a:pt x="4559304" y="3676650"/>
                      </a:lnTo>
                      <a:lnTo>
                        <a:pt x="4495800" y="3632200"/>
                      </a:lnTo>
                      <a:lnTo>
                        <a:pt x="4419600" y="3676650"/>
                      </a:lnTo>
                      <a:lnTo>
                        <a:pt x="4387852" y="3765550"/>
                      </a:lnTo>
                      <a:lnTo>
                        <a:pt x="4133852" y="3854450"/>
                      </a:lnTo>
                      <a:lnTo>
                        <a:pt x="3943352" y="3689350"/>
                      </a:lnTo>
                      <a:lnTo>
                        <a:pt x="3987800" y="3644900"/>
                      </a:lnTo>
                      <a:lnTo>
                        <a:pt x="3911600" y="3575050"/>
                      </a:lnTo>
                      <a:lnTo>
                        <a:pt x="3867152" y="3575050"/>
                      </a:lnTo>
                      <a:lnTo>
                        <a:pt x="3892552" y="3409950"/>
                      </a:lnTo>
                      <a:lnTo>
                        <a:pt x="3949704" y="3295650"/>
                      </a:lnTo>
                      <a:lnTo>
                        <a:pt x="3905252" y="3079750"/>
                      </a:lnTo>
                      <a:lnTo>
                        <a:pt x="3962400" y="2965450"/>
                      </a:lnTo>
                      <a:lnTo>
                        <a:pt x="3911600" y="2921000"/>
                      </a:lnTo>
                      <a:lnTo>
                        <a:pt x="3917952" y="2825750"/>
                      </a:lnTo>
                      <a:lnTo>
                        <a:pt x="4000504" y="2743200"/>
                      </a:lnTo>
                      <a:lnTo>
                        <a:pt x="3898904" y="2527300"/>
                      </a:lnTo>
                      <a:lnTo>
                        <a:pt x="4019552" y="2317750"/>
                      </a:lnTo>
                      <a:lnTo>
                        <a:pt x="4184652" y="2343150"/>
                      </a:lnTo>
                      <a:lnTo>
                        <a:pt x="4330704" y="2324100"/>
                      </a:lnTo>
                      <a:lnTo>
                        <a:pt x="4337052" y="2197100"/>
                      </a:lnTo>
                      <a:lnTo>
                        <a:pt x="4248152" y="2127250"/>
                      </a:lnTo>
                      <a:lnTo>
                        <a:pt x="4083052" y="1949450"/>
                      </a:lnTo>
                      <a:lnTo>
                        <a:pt x="3924304" y="1911350"/>
                      </a:lnTo>
                      <a:lnTo>
                        <a:pt x="3702052" y="1892300"/>
                      </a:lnTo>
                      <a:lnTo>
                        <a:pt x="3619504" y="1955800"/>
                      </a:lnTo>
                      <a:lnTo>
                        <a:pt x="3511552" y="1987550"/>
                      </a:lnTo>
                      <a:lnTo>
                        <a:pt x="3289304" y="2012950"/>
                      </a:lnTo>
                      <a:lnTo>
                        <a:pt x="3251200" y="2159000"/>
                      </a:lnTo>
                      <a:lnTo>
                        <a:pt x="3187704" y="2247900"/>
                      </a:lnTo>
                      <a:lnTo>
                        <a:pt x="3175000" y="2362200"/>
                      </a:lnTo>
                      <a:lnTo>
                        <a:pt x="3155952" y="2501900"/>
                      </a:lnTo>
                      <a:lnTo>
                        <a:pt x="2984504" y="2559050"/>
                      </a:lnTo>
                      <a:lnTo>
                        <a:pt x="2749552" y="2673350"/>
                      </a:lnTo>
                      <a:lnTo>
                        <a:pt x="2667000" y="2768600"/>
                      </a:lnTo>
                      <a:lnTo>
                        <a:pt x="2609852" y="2946400"/>
                      </a:lnTo>
                      <a:lnTo>
                        <a:pt x="2628904" y="3079750"/>
                      </a:lnTo>
                      <a:lnTo>
                        <a:pt x="2533652" y="3225800"/>
                      </a:lnTo>
                      <a:lnTo>
                        <a:pt x="2425704" y="3340100"/>
                      </a:lnTo>
                      <a:lnTo>
                        <a:pt x="2298704" y="3397250"/>
                      </a:lnTo>
                      <a:lnTo>
                        <a:pt x="2241552" y="3486150"/>
                      </a:lnTo>
                      <a:lnTo>
                        <a:pt x="2216152" y="3663950"/>
                      </a:lnTo>
                      <a:lnTo>
                        <a:pt x="2222504" y="3765550"/>
                      </a:lnTo>
                      <a:lnTo>
                        <a:pt x="2298704" y="3848100"/>
                      </a:lnTo>
                      <a:lnTo>
                        <a:pt x="2305052" y="3917950"/>
                      </a:lnTo>
                      <a:lnTo>
                        <a:pt x="2038352" y="3822700"/>
                      </a:lnTo>
                      <a:lnTo>
                        <a:pt x="1714504" y="3695700"/>
                      </a:lnTo>
                      <a:lnTo>
                        <a:pt x="1454152" y="3644900"/>
                      </a:lnTo>
                      <a:lnTo>
                        <a:pt x="1174752" y="3676650"/>
                      </a:lnTo>
                      <a:lnTo>
                        <a:pt x="939800" y="3733800"/>
                      </a:lnTo>
                      <a:lnTo>
                        <a:pt x="787400" y="3663950"/>
                      </a:lnTo>
                      <a:lnTo>
                        <a:pt x="393704" y="3606800"/>
                      </a:lnTo>
                      <a:lnTo>
                        <a:pt x="31752" y="3613150"/>
                      </a:lnTo>
                      <a:lnTo>
                        <a:pt x="44452" y="3422650"/>
                      </a:lnTo>
                      <a:lnTo>
                        <a:pt x="0" y="3327400"/>
                      </a:lnTo>
                      <a:lnTo>
                        <a:pt x="6352" y="3225800"/>
                      </a:lnTo>
                      <a:lnTo>
                        <a:pt x="69852" y="3175000"/>
                      </a:lnTo>
                      <a:lnTo>
                        <a:pt x="63504" y="3060700"/>
                      </a:lnTo>
                      <a:lnTo>
                        <a:pt x="177800" y="2971800"/>
                      </a:lnTo>
                      <a:lnTo>
                        <a:pt x="355600" y="2946400"/>
                      </a:lnTo>
                      <a:lnTo>
                        <a:pt x="374652" y="2851150"/>
                      </a:lnTo>
                      <a:lnTo>
                        <a:pt x="463552" y="2851150"/>
                      </a:lnTo>
                      <a:lnTo>
                        <a:pt x="495304" y="2806700"/>
                      </a:lnTo>
                      <a:lnTo>
                        <a:pt x="584200" y="2584450"/>
                      </a:lnTo>
                      <a:lnTo>
                        <a:pt x="666752" y="2546350"/>
                      </a:lnTo>
                      <a:lnTo>
                        <a:pt x="711200" y="2495550"/>
                      </a:lnTo>
                      <a:lnTo>
                        <a:pt x="692152" y="2330450"/>
                      </a:lnTo>
                      <a:lnTo>
                        <a:pt x="762000" y="2222500"/>
                      </a:lnTo>
                      <a:lnTo>
                        <a:pt x="920752" y="2095500"/>
                      </a:lnTo>
                      <a:lnTo>
                        <a:pt x="946152" y="2025650"/>
                      </a:lnTo>
                      <a:lnTo>
                        <a:pt x="984252" y="2019300"/>
                      </a:lnTo>
                      <a:lnTo>
                        <a:pt x="1016000" y="1879600"/>
                      </a:lnTo>
                      <a:lnTo>
                        <a:pt x="1060452" y="1828800"/>
                      </a:lnTo>
                      <a:lnTo>
                        <a:pt x="1060452" y="1765300"/>
                      </a:lnTo>
                      <a:lnTo>
                        <a:pt x="1035052" y="1708150"/>
                      </a:lnTo>
                      <a:lnTo>
                        <a:pt x="1103160" y="1584324"/>
                      </a:lnTo>
                      <a:lnTo>
                        <a:pt x="1241428" y="1584324"/>
                      </a:lnTo>
                      <a:lnTo>
                        <a:pt x="1250952" y="1498600"/>
                      </a:lnTo>
                      <a:lnTo>
                        <a:pt x="1270000" y="1431924"/>
                      </a:lnTo>
                      <a:lnTo>
                        <a:pt x="1384304" y="1412876"/>
                      </a:lnTo>
                      <a:lnTo>
                        <a:pt x="1412876" y="1365250"/>
                      </a:lnTo>
                      <a:lnTo>
                        <a:pt x="1536704" y="1336676"/>
                      </a:lnTo>
                      <a:lnTo>
                        <a:pt x="1584328" y="1279524"/>
                      </a:lnTo>
                      <a:lnTo>
                        <a:pt x="1679576" y="1250950"/>
                      </a:lnTo>
                      <a:lnTo>
                        <a:pt x="1717676" y="1146176"/>
                      </a:lnTo>
                      <a:lnTo>
                        <a:pt x="1812928" y="1098550"/>
                      </a:lnTo>
                      <a:lnTo>
                        <a:pt x="1889128" y="1127124"/>
                      </a:lnTo>
                      <a:lnTo>
                        <a:pt x="1898652" y="1060450"/>
                      </a:lnTo>
                      <a:lnTo>
                        <a:pt x="2032000" y="1041400"/>
                      </a:lnTo>
                      <a:lnTo>
                        <a:pt x="2060576" y="917576"/>
                      </a:lnTo>
                      <a:lnTo>
                        <a:pt x="1993904" y="860424"/>
                      </a:lnTo>
                      <a:lnTo>
                        <a:pt x="2003428" y="812800"/>
                      </a:lnTo>
                      <a:lnTo>
                        <a:pt x="1974852" y="755650"/>
                      </a:lnTo>
                      <a:lnTo>
                        <a:pt x="1984376" y="688976"/>
                      </a:lnTo>
                      <a:lnTo>
                        <a:pt x="2079628" y="688976"/>
                      </a:lnTo>
                      <a:lnTo>
                        <a:pt x="2098676" y="546100"/>
                      </a:lnTo>
                      <a:lnTo>
                        <a:pt x="2012952" y="488950"/>
                      </a:lnTo>
                      <a:lnTo>
                        <a:pt x="2070104" y="336550"/>
                      </a:lnTo>
                      <a:lnTo>
                        <a:pt x="2060576" y="298450"/>
                      </a:lnTo>
                      <a:lnTo>
                        <a:pt x="2108200" y="222250"/>
                      </a:lnTo>
                      <a:lnTo>
                        <a:pt x="2174876" y="241300"/>
                      </a:lnTo>
                      <a:lnTo>
                        <a:pt x="2222504" y="146050"/>
                      </a:lnTo>
                      <a:lnTo>
                        <a:pt x="2222504" y="69850"/>
                      </a:lnTo>
                      <a:lnTo>
                        <a:pt x="2270128" y="3176"/>
                      </a:lnTo>
                      <a:lnTo>
                        <a:pt x="2269688" y="236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41E7A707-E9F1-02E3-B4E9-B2EFC52A6B2E}"/>
                    </a:ext>
                  </a:extLst>
                </p:cNvPr>
                <p:cNvSpPr/>
                <p:nvPr/>
              </p:nvSpPr>
              <p:spPr>
                <a:xfrm>
                  <a:off x="1190782" y="1429270"/>
                  <a:ext cx="857831" cy="1025879"/>
                </a:xfrm>
                <a:custGeom>
                  <a:avLst/>
                  <a:gdLst>
                    <a:gd name="connsiteX0" fmla="*/ 3021330 w 4181474"/>
                    <a:gd name="connsiteY0" fmla="*/ 0 h 5000624"/>
                    <a:gd name="connsiteX1" fmla="*/ 3059430 w 4181474"/>
                    <a:gd name="connsiteY1" fmla="*/ 30480 h 5000624"/>
                    <a:gd name="connsiteX2" fmla="*/ 3128010 w 4181474"/>
                    <a:gd name="connsiteY2" fmla="*/ 7620 h 5000624"/>
                    <a:gd name="connsiteX3" fmla="*/ 3173730 w 4181474"/>
                    <a:gd name="connsiteY3" fmla="*/ 15240 h 5000624"/>
                    <a:gd name="connsiteX4" fmla="*/ 3128010 w 4181474"/>
                    <a:gd name="connsiteY4" fmla="*/ 137160 h 5000624"/>
                    <a:gd name="connsiteX5" fmla="*/ 3257550 w 4181474"/>
                    <a:gd name="connsiteY5" fmla="*/ 114300 h 5000624"/>
                    <a:gd name="connsiteX6" fmla="*/ 3310890 w 4181474"/>
                    <a:gd name="connsiteY6" fmla="*/ 106680 h 5000624"/>
                    <a:gd name="connsiteX7" fmla="*/ 3303270 w 4181474"/>
                    <a:gd name="connsiteY7" fmla="*/ 60960 h 5000624"/>
                    <a:gd name="connsiteX8" fmla="*/ 3394710 w 4181474"/>
                    <a:gd name="connsiteY8" fmla="*/ 15240 h 5000624"/>
                    <a:gd name="connsiteX9" fmla="*/ 3409950 w 4181474"/>
                    <a:gd name="connsiteY9" fmla="*/ 121920 h 5000624"/>
                    <a:gd name="connsiteX10" fmla="*/ 3569970 w 4181474"/>
                    <a:gd name="connsiteY10" fmla="*/ 198120 h 5000624"/>
                    <a:gd name="connsiteX11" fmla="*/ 3638550 w 4181474"/>
                    <a:gd name="connsiteY11" fmla="*/ 152400 h 5000624"/>
                    <a:gd name="connsiteX12" fmla="*/ 3714750 w 4181474"/>
                    <a:gd name="connsiteY12" fmla="*/ 160020 h 5000624"/>
                    <a:gd name="connsiteX13" fmla="*/ 3851910 w 4181474"/>
                    <a:gd name="connsiteY13" fmla="*/ 289560 h 5000624"/>
                    <a:gd name="connsiteX14" fmla="*/ 3989070 w 4181474"/>
                    <a:gd name="connsiteY14" fmla="*/ 281940 h 5000624"/>
                    <a:gd name="connsiteX15" fmla="*/ 3975862 w 4181474"/>
                    <a:gd name="connsiteY15" fmla="*/ 282674 h 5000624"/>
                    <a:gd name="connsiteX16" fmla="*/ 3990974 w 4181474"/>
                    <a:gd name="connsiteY16" fmla="*/ 352424 h 5000624"/>
                    <a:gd name="connsiteX17" fmla="*/ 4086226 w 4181474"/>
                    <a:gd name="connsiteY17" fmla="*/ 381000 h 5000624"/>
                    <a:gd name="connsiteX18" fmla="*/ 4095750 w 4181474"/>
                    <a:gd name="connsiteY18" fmla="*/ 438150 h 5000624"/>
                    <a:gd name="connsiteX19" fmla="*/ 4181474 w 4181474"/>
                    <a:gd name="connsiteY19" fmla="*/ 514350 h 5000624"/>
                    <a:gd name="connsiteX20" fmla="*/ 4171950 w 4181474"/>
                    <a:gd name="connsiteY20" fmla="*/ 647700 h 5000624"/>
                    <a:gd name="connsiteX21" fmla="*/ 3952874 w 4181474"/>
                    <a:gd name="connsiteY21" fmla="*/ 942976 h 5000624"/>
                    <a:gd name="connsiteX22" fmla="*/ 3943350 w 4181474"/>
                    <a:gd name="connsiteY22" fmla="*/ 1028700 h 5000624"/>
                    <a:gd name="connsiteX23" fmla="*/ 4000498 w 4181474"/>
                    <a:gd name="connsiteY23" fmla="*/ 1047750 h 5000624"/>
                    <a:gd name="connsiteX24" fmla="*/ 4000498 w 4181474"/>
                    <a:gd name="connsiteY24" fmla="*/ 1171576 h 5000624"/>
                    <a:gd name="connsiteX25" fmla="*/ 3924298 w 4181474"/>
                    <a:gd name="connsiteY25" fmla="*/ 1162050 h 5000624"/>
                    <a:gd name="connsiteX26" fmla="*/ 3876674 w 4181474"/>
                    <a:gd name="connsiteY26" fmla="*/ 1228724 h 5000624"/>
                    <a:gd name="connsiteX27" fmla="*/ 3895726 w 4181474"/>
                    <a:gd name="connsiteY27" fmla="*/ 1295400 h 5000624"/>
                    <a:gd name="connsiteX28" fmla="*/ 3886202 w 4181474"/>
                    <a:gd name="connsiteY28" fmla="*/ 1352550 h 5000624"/>
                    <a:gd name="connsiteX29" fmla="*/ 3971926 w 4181474"/>
                    <a:gd name="connsiteY29" fmla="*/ 1466850 h 5000624"/>
                    <a:gd name="connsiteX30" fmla="*/ 4067174 w 4181474"/>
                    <a:gd name="connsiteY30" fmla="*/ 1495424 h 5000624"/>
                    <a:gd name="connsiteX31" fmla="*/ 4000498 w 4181474"/>
                    <a:gd name="connsiteY31" fmla="*/ 1638300 h 5000624"/>
                    <a:gd name="connsiteX32" fmla="*/ 4000498 w 4181474"/>
                    <a:gd name="connsiteY32" fmla="*/ 1724024 h 5000624"/>
                    <a:gd name="connsiteX33" fmla="*/ 3857626 w 4181474"/>
                    <a:gd name="connsiteY33" fmla="*/ 1800224 h 5000624"/>
                    <a:gd name="connsiteX34" fmla="*/ 3771898 w 4181474"/>
                    <a:gd name="connsiteY34" fmla="*/ 2000250 h 5000624"/>
                    <a:gd name="connsiteX35" fmla="*/ 3724274 w 4181474"/>
                    <a:gd name="connsiteY35" fmla="*/ 2000250 h 5000624"/>
                    <a:gd name="connsiteX36" fmla="*/ 3667126 w 4181474"/>
                    <a:gd name="connsiteY36" fmla="*/ 2066924 h 5000624"/>
                    <a:gd name="connsiteX37" fmla="*/ 3657602 w 4181474"/>
                    <a:gd name="connsiteY37" fmla="*/ 2162176 h 5000624"/>
                    <a:gd name="connsiteX38" fmla="*/ 3600450 w 4181474"/>
                    <a:gd name="connsiteY38" fmla="*/ 2171700 h 5000624"/>
                    <a:gd name="connsiteX39" fmla="*/ 3505202 w 4181474"/>
                    <a:gd name="connsiteY39" fmla="*/ 2133600 h 5000624"/>
                    <a:gd name="connsiteX40" fmla="*/ 3390898 w 4181474"/>
                    <a:gd name="connsiteY40" fmla="*/ 2143124 h 5000624"/>
                    <a:gd name="connsiteX41" fmla="*/ 3324226 w 4181474"/>
                    <a:gd name="connsiteY41" fmla="*/ 2209800 h 5000624"/>
                    <a:gd name="connsiteX42" fmla="*/ 3333750 w 4181474"/>
                    <a:gd name="connsiteY42" fmla="*/ 2324100 h 5000624"/>
                    <a:gd name="connsiteX43" fmla="*/ 3295650 w 4181474"/>
                    <a:gd name="connsiteY43" fmla="*/ 2352676 h 5000624"/>
                    <a:gd name="connsiteX44" fmla="*/ 3219450 w 4181474"/>
                    <a:gd name="connsiteY44" fmla="*/ 2352676 h 5000624"/>
                    <a:gd name="connsiteX45" fmla="*/ 3181350 w 4181474"/>
                    <a:gd name="connsiteY45" fmla="*/ 2466976 h 5000624"/>
                    <a:gd name="connsiteX46" fmla="*/ 3257550 w 4181474"/>
                    <a:gd name="connsiteY46" fmla="*/ 2524124 h 5000624"/>
                    <a:gd name="connsiteX47" fmla="*/ 3390898 w 4181474"/>
                    <a:gd name="connsiteY47" fmla="*/ 2524124 h 5000624"/>
                    <a:gd name="connsiteX48" fmla="*/ 3400426 w 4181474"/>
                    <a:gd name="connsiteY48" fmla="*/ 2609850 h 5000624"/>
                    <a:gd name="connsiteX49" fmla="*/ 3495674 w 4181474"/>
                    <a:gd name="connsiteY49" fmla="*/ 2609850 h 5000624"/>
                    <a:gd name="connsiteX50" fmla="*/ 3533774 w 4181474"/>
                    <a:gd name="connsiteY50" fmla="*/ 2686050 h 5000624"/>
                    <a:gd name="connsiteX51" fmla="*/ 3590926 w 4181474"/>
                    <a:gd name="connsiteY51" fmla="*/ 2667000 h 5000624"/>
                    <a:gd name="connsiteX52" fmla="*/ 3629026 w 4181474"/>
                    <a:gd name="connsiteY52" fmla="*/ 2705100 h 5000624"/>
                    <a:gd name="connsiteX53" fmla="*/ 3638550 w 4181474"/>
                    <a:gd name="connsiteY53" fmla="*/ 2762250 h 5000624"/>
                    <a:gd name="connsiteX54" fmla="*/ 3676650 w 4181474"/>
                    <a:gd name="connsiteY54" fmla="*/ 2838450 h 5000624"/>
                    <a:gd name="connsiteX55" fmla="*/ 3705226 w 4181474"/>
                    <a:gd name="connsiteY55" fmla="*/ 2971800 h 5000624"/>
                    <a:gd name="connsiteX56" fmla="*/ 3800474 w 4181474"/>
                    <a:gd name="connsiteY56" fmla="*/ 2990850 h 5000624"/>
                    <a:gd name="connsiteX57" fmla="*/ 3848098 w 4181474"/>
                    <a:gd name="connsiteY57" fmla="*/ 3095624 h 5000624"/>
                    <a:gd name="connsiteX58" fmla="*/ 3771898 w 4181474"/>
                    <a:gd name="connsiteY58" fmla="*/ 3162300 h 5000624"/>
                    <a:gd name="connsiteX59" fmla="*/ 3762374 w 4181474"/>
                    <a:gd name="connsiteY59" fmla="*/ 3238500 h 5000624"/>
                    <a:gd name="connsiteX60" fmla="*/ 3819526 w 4181474"/>
                    <a:gd name="connsiteY60" fmla="*/ 3333750 h 5000624"/>
                    <a:gd name="connsiteX61" fmla="*/ 3924298 w 4181474"/>
                    <a:gd name="connsiteY61" fmla="*/ 3333750 h 5000624"/>
                    <a:gd name="connsiteX62" fmla="*/ 3933826 w 4181474"/>
                    <a:gd name="connsiteY62" fmla="*/ 3457576 h 5000624"/>
                    <a:gd name="connsiteX63" fmla="*/ 4057650 w 4181474"/>
                    <a:gd name="connsiteY63" fmla="*/ 3533776 h 5000624"/>
                    <a:gd name="connsiteX64" fmla="*/ 4105274 w 4181474"/>
                    <a:gd name="connsiteY64" fmla="*/ 3629024 h 5000624"/>
                    <a:gd name="connsiteX65" fmla="*/ 4095750 w 4181474"/>
                    <a:gd name="connsiteY65" fmla="*/ 3771900 h 5000624"/>
                    <a:gd name="connsiteX66" fmla="*/ 4057650 w 4181474"/>
                    <a:gd name="connsiteY66" fmla="*/ 3781424 h 5000624"/>
                    <a:gd name="connsiteX67" fmla="*/ 4019550 w 4181474"/>
                    <a:gd name="connsiteY67" fmla="*/ 3867150 h 5000624"/>
                    <a:gd name="connsiteX68" fmla="*/ 4048126 w 4181474"/>
                    <a:gd name="connsiteY68" fmla="*/ 3905250 h 5000624"/>
                    <a:gd name="connsiteX69" fmla="*/ 4143374 w 4181474"/>
                    <a:gd name="connsiteY69" fmla="*/ 4029076 h 5000624"/>
                    <a:gd name="connsiteX70" fmla="*/ 3962402 w 4181474"/>
                    <a:gd name="connsiteY70" fmla="*/ 4048124 h 5000624"/>
                    <a:gd name="connsiteX71" fmla="*/ 4010026 w 4181474"/>
                    <a:gd name="connsiteY71" fmla="*/ 4143376 h 5000624"/>
                    <a:gd name="connsiteX72" fmla="*/ 4000498 w 4181474"/>
                    <a:gd name="connsiteY72" fmla="*/ 4305300 h 5000624"/>
                    <a:gd name="connsiteX73" fmla="*/ 3886202 w 4181474"/>
                    <a:gd name="connsiteY73" fmla="*/ 4362450 h 5000624"/>
                    <a:gd name="connsiteX74" fmla="*/ 3895314 w 4181474"/>
                    <a:gd name="connsiteY74" fmla="*/ 4480936 h 5000624"/>
                    <a:gd name="connsiteX75" fmla="*/ 3771898 w 4181474"/>
                    <a:gd name="connsiteY75" fmla="*/ 4467224 h 5000624"/>
                    <a:gd name="connsiteX76" fmla="*/ 3724274 w 4181474"/>
                    <a:gd name="connsiteY76" fmla="*/ 4524376 h 5000624"/>
                    <a:gd name="connsiteX77" fmla="*/ 3505202 w 4181474"/>
                    <a:gd name="connsiteY77" fmla="*/ 4648200 h 5000624"/>
                    <a:gd name="connsiteX78" fmla="*/ 3409950 w 4181474"/>
                    <a:gd name="connsiteY78" fmla="*/ 4638676 h 5000624"/>
                    <a:gd name="connsiteX79" fmla="*/ 3324226 w 4181474"/>
                    <a:gd name="connsiteY79" fmla="*/ 4552950 h 5000624"/>
                    <a:gd name="connsiteX80" fmla="*/ 3267074 w 4181474"/>
                    <a:gd name="connsiteY80" fmla="*/ 4562476 h 5000624"/>
                    <a:gd name="connsiteX81" fmla="*/ 3124202 w 4181474"/>
                    <a:gd name="connsiteY81" fmla="*/ 4438650 h 5000624"/>
                    <a:gd name="connsiteX82" fmla="*/ 2933698 w 4181474"/>
                    <a:gd name="connsiteY82" fmla="*/ 4505324 h 5000624"/>
                    <a:gd name="connsiteX83" fmla="*/ 2819402 w 4181474"/>
                    <a:gd name="connsiteY83" fmla="*/ 4600576 h 5000624"/>
                    <a:gd name="connsiteX84" fmla="*/ 2733674 w 4181474"/>
                    <a:gd name="connsiteY84" fmla="*/ 4562476 h 5000624"/>
                    <a:gd name="connsiteX85" fmla="*/ 2714626 w 4181474"/>
                    <a:gd name="connsiteY85" fmla="*/ 4467224 h 5000624"/>
                    <a:gd name="connsiteX86" fmla="*/ 2533650 w 4181474"/>
                    <a:gd name="connsiteY86" fmla="*/ 4381500 h 5000624"/>
                    <a:gd name="connsiteX87" fmla="*/ 2466974 w 4181474"/>
                    <a:gd name="connsiteY87" fmla="*/ 4419600 h 5000624"/>
                    <a:gd name="connsiteX88" fmla="*/ 2419350 w 4181474"/>
                    <a:gd name="connsiteY88" fmla="*/ 4391024 h 5000624"/>
                    <a:gd name="connsiteX89" fmla="*/ 2381250 w 4181474"/>
                    <a:gd name="connsiteY89" fmla="*/ 4381500 h 5000624"/>
                    <a:gd name="connsiteX90" fmla="*/ 2400300 w 4181474"/>
                    <a:gd name="connsiteY90" fmla="*/ 4267200 h 5000624"/>
                    <a:gd name="connsiteX91" fmla="*/ 2305050 w 4181474"/>
                    <a:gd name="connsiteY91" fmla="*/ 4248150 h 5000624"/>
                    <a:gd name="connsiteX92" fmla="*/ 2324100 w 4181474"/>
                    <a:gd name="connsiteY92" fmla="*/ 4152900 h 5000624"/>
                    <a:gd name="connsiteX93" fmla="*/ 2133600 w 4181474"/>
                    <a:gd name="connsiteY93" fmla="*/ 4010024 h 5000624"/>
                    <a:gd name="connsiteX94" fmla="*/ 2124074 w 4181474"/>
                    <a:gd name="connsiteY94" fmla="*/ 3943350 h 5000624"/>
                    <a:gd name="connsiteX95" fmla="*/ 2076450 w 4181474"/>
                    <a:gd name="connsiteY95" fmla="*/ 3962400 h 5000624"/>
                    <a:gd name="connsiteX96" fmla="*/ 2066926 w 4181474"/>
                    <a:gd name="connsiteY96" fmla="*/ 4019550 h 5000624"/>
                    <a:gd name="connsiteX97" fmla="*/ 1952626 w 4181474"/>
                    <a:gd name="connsiteY97" fmla="*/ 4095750 h 5000624"/>
                    <a:gd name="connsiteX98" fmla="*/ 1847850 w 4181474"/>
                    <a:gd name="connsiteY98" fmla="*/ 4114800 h 5000624"/>
                    <a:gd name="connsiteX99" fmla="*/ 1638300 w 4181474"/>
                    <a:gd name="connsiteY99" fmla="*/ 4181476 h 5000624"/>
                    <a:gd name="connsiteX100" fmla="*/ 1495426 w 4181474"/>
                    <a:gd name="connsiteY100" fmla="*/ 4171950 h 5000624"/>
                    <a:gd name="connsiteX101" fmla="*/ 1228726 w 4181474"/>
                    <a:gd name="connsiteY101" fmla="*/ 4600576 h 5000624"/>
                    <a:gd name="connsiteX102" fmla="*/ 1190626 w 4181474"/>
                    <a:gd name="connsiteY102" fmla="*/ 5000624 h 5000624"/>
                    <a:gd name="connsiteX103" fmla="*/ 1104900 w 4181474"/>
                    <a:gd name="connsiteY103" fmla="*/ 4962524 h 5000624"/>
                    <a:gd name="connsiteX104" fmla="*/ 1019174 w 4181474"/>
                    <a:gd name="connsiteY104" fmla="*/ 4972050 h 5000624"/>
                    <a:gd name="connsiteX105" fmla="*/ 971550 w 4181474"/>
                    <a:gd name="connsiteY105" fmla="*/ 4905376 h 5000624"/>
                    <a:gd name="connsiteX106" fmla="*/ 866774 w 4181474"/>
                    <a:gd name="connsiteY106" fmla="*/ 4752976 h 5000624"/>
                    <a:gd name="connsiteX107" fmla="*/ 809626 w 4181474"/>
                    <a:gd name="connsiteY107" fmla="*/ 4619624 h 5000624"/>
                    <a:gd name="connsiteX108" fmla="*/ 723900 w 4181474"/>
                    <a:gd name="connsiteY108" fmla="*/ 4562476 h 5000624"/>
                    <a:gd name="connsiteX109" fmla="*/ 628650 w 4181474"/>
                    <a:gd name="connsiteY109" fmla="*/ 4648200 h 5000624"/>
                    <a:gd name="connsiteX110" fmla="*/ 495300 w 4181474"/>
                    <a:gd name="connsiteY110" fmla="*/ 4657724 h 5000624"/>
                    <a:gd name="connsiteX111" fmla="*/ 390526 w 4181474"/>
                    <a:gd name="connsiteY111" fmla="*/ 4705350 h 5000624"/>
                    <a:gd name="connsiteX112" fmla="*/ 304800 w 4181474"/>
                    <a:gd name="connsiteY112" fmla="*/ 4619624 h 5000624"/>
                    <a:gd name="connsiteX113" fmla="*/ 304800 w 4181474"/>
                    <a:gd name="connsiteY113" fmla="*/ 4572000 h 5000624"/>
                    <a:gd name="connsiteX114" fmla="*/ 333374 w 4181474"/>
                    <a:gd name="connsiteY114" fmla="*/ 4514850 h 5000624"/>
                    <a:gd name="connsiteX115" fmla="*/ 342900 w 4181474"/>
                    <a:gd name="connsiteY115" fmla="*/ 4429124 h 5000624"/>
                    <a:gd name="connsiteX116" fmla="*/ 390526 w 4181474"/>
                    <a:gd name="connsiteY116" fmla="*/ 4238624 h 5000624"/>
                    <a:gd name="connsiteX117" fmla="*/ 400050 w 4181474"/>
                    <a:gd name="connsiteY117" fmla="*/ 4162424 h 5000624"/>
                    <a:gd name="connsiteX118" fmla="*/ 504826 w 4181474"/>
                    <a:gd name="connsiteY118" fmla="*/ 4095750 h 5000624"/>
                    <a:gd name="connsiteX119" fmla="*/ 390526 w 4181474"/>
                    <a:gd name="connsiteY119" fmla="*/ 3933824 h 5000624"/>
                    <a:gd name="connsiteX120" fmla="*/ 381000 w 4181474"/>
                    <a:gd name="connsiteY120" fmla="*/ 3848100 h 5000624"/>
                    <a:gd name="connsiteX121" fmla="*/ 333374 w 4181474"/>
                    <a:gd name="connsiteY121" fmla="*/ 3724276 h 5000624"/>
                    <a:gd name="connsiteX122" fmla="*/ 361950 w 4181474"/>
                    <a:gd name="connsiteY122" fmla="*/ 3600450 h 5000624"/>
                    <a:gd name="connsiteX123" fmla="*/ 238126 w 4181474"/>
                    <a:gd name="connsiteY123" fmla="*/ 3438524 h 5000624"/>
                    <a:gd name="connsiteX124" fmla="*/ 200026 w 4181474"/>
                    <a:gd name="connsiteY124" fmla="*/ 3457576 h 5000624"/>
                    <a:gd name="connsiteX125" fmla="*/ 85726 w 4181474"/>
                    <a:gd name="connsiteY125" fmla="*/ 3438524 h 5000624"/>
                    <a:gd name="connsiteX126" fmla="*/ 95250 w 4181474"/>
                    <a:gd name="connsiteY126" fmla="*/ 3276600 h 5000624"/>
                    <a:gd name="connsiteX127" fmla="*/ 85726 w 4181474"/>
                    <a:gd name="connsiteY127" fmla="*/ 3190876 h 5000624"/>
                    <a:gd name="connsiteX128" fmla="*/ 0 w 4181474"/>
                    <a:gd name="connsiteY128" fmla="*/ 3171824 h 5000624"/>
                    <a:gd name="connsiteX129" fmla="*/ 0 w 4181474"/>
                    <a:gd name="connsiteY129" fmla="*/ 3067050 h 5000624"/>
                    <a:gd name="connsiteX130" fmla="*/ 19050 w 4181474"/>
                    <a:gd name="connsiteY130" fmla="*/ 2943224 h 5000624"/>
                    <a:gd name="connsiteX131" fmla="*/ 114300 w 4181474"/>
                    <a:gd name="connsiteY131" fmla="*/ 2809876 h 5000624"/>
                    <a:gd name="connsiteX132" fmla="*/ 133350 w 4181474"/>
                    <a:gd name="connsiteY132" fmla="*/ 2686050 h 5000624"/>
                    <a:gd name="connsiteX133" fmla="*/ 142874 w 4181474"/>
                    <a:gd name="connsiteY133" fmla="*/ 2600324 h 5000624"/>
                    <a:gd name="connsiteX134" fmla="*/ 276226 w 4181474"/>
                    <a:gd name="connsiteY134" fmla="*/ 2533650 h 5000624"/>
                    <a:gd name="connsiteX135" fmla="*/ 495300 w 4181474"/>
                    <a:gd name="connsiteY135" fmla="*/ 2619376 h 5000624"/>
                    <a:gd name="connsiteX136" fmla="*/ 609600 w 4181474"/>
                    <a:gd name="connsiteY136" fmla="*/ 2628900 h 5000624"/>
                    <a:gd name="connsiteX137" fmla="*/ 676274 w 4181474"/>
                    <a:gd name="connsiteY137" fmla="*/ 2705100 h 5000624"/>
                    <a:gd name="connsiteX138" fmla="*/ 723900 w 4181474"/>
                    <a:gd name="connsiteY138" fmla="*/ 2571750 h 5000624"/>
                    <a:gd name="connsiteX139" fmla="*/ 914400 w 4181474"/>
                    <a:gd name="connsiteY139" fmla="*/ 2590800 h 5000624"/>
                    <a:gd name="connsiteX140" fmla="*/ 971550 w 4181474"/>
                    <a:gd name="connsiteY140" fmla="*/ 2533650 h 5000624"/>
                    <a:gd name="connsiteX141" fmla="*/ 1000126 w 4181474"/>
                    <a:gd name="connsiteY141" fmla="*/ 2562224 h 5000624"/>
                    <a:gd name="connsiteX142" fmla="*/ 1104900 w 4181474"/>
                    <a:gd name="connsiteY142" fmla="*/ 2524124 h 5000624"/>
                    <a:gd name="connsiteX143" fmla="*/ 1133474 w 4181474"/>
                    <a:gd name="connsiteY143" fmla="*/ 2571750 h 5000624"/>
                    <a:gd name="connsiteX144" fmla="*/ 1247774 w 4181474"/>
                    <a:gd name="connsiteY144" fmla="*/ 2552700 h 5000624"/>
                    <a:gd name="connsiteX145" fmla="*/ 1276350 w 4181474"/>
                    <a:gd name="connsiteY145" fmla="*/ 2533650 h 5000624"/>
                    <a:gd name="connsiteX146" fmla="*/ 1371600 w 4181474"/>
                    <a:gd name="connsiteY146" fmla="*/ 2524124 h 5000624"/>
                    <a:gd name="connsiteX147" fmla="*/ 1438274 w 4181474"/>
                    <a:gd name="connsiteY147" fmla="*/ 2476500 h 5000624"/>
                    <a:gd name="connsiteX148" fmla="*/ 1485900 w 4181474"/>
                    <a:gd name="connsiteY148" fmla="*/ 2476500 h 5000624"/>
                    <a:gd name="connsiteX149" fmla="*/ 1533526 w 4181474"/>
                    <a:gd name="connsiteY149" fmla="*/ 2524124 h 5000624"/>
                    <a:gd name="connsiteX150" fmla="*/ 1571626 w 4181474"/>
                    <a:gd name="connsiteY150" fmla="*/ 2514600 h 5000624"/>
                    <a:gd name="connsiteX151" fmla="*/ 1571626 w 4181474"/>
                    <a:gd name="connsiteY151" fmla="*/ 2352676 h 5000624"/>
                    <a:gd name="connsiteX152" fmla="*/ 1657350 w 4181474"/>
                    <a:gd name="connsiteY152" fmla="*/ 2333624 h 5000624"/>
                    <a:gd name="connsiteX153" fmla="*/ 1657350 w 4181474"/>
                    <a:gd name="connsiteY153" fmla="*/ 2181224 h 5000624"/>
                    <a:gd name="connsiteX154" fmla="*/ 1590674 w 4181474"/>
                    <a:gd name="connsiteY154" fmla="*/ 2076450 h 5000624"/>
                    <a:gd name="connsiteX155" fmla="*/ 1485900 w 4181474"/>
                    <a:gd name="connsiteY155" fmla="*/ 2019300 h 5000624"/>
                    <a:gd name="connsiteX156" fmla="*/ 1533526 w 4181474"/>
                    <a:gd name="connsiteY156" fmla="*/ 1971676 h 5000624"/>
                    <a:gd name="connsiteX157" fmla="*/ 1495426 w 4181474"/>
                    <a:gd name="connsiteY157" fmla="*/ 1924050 h 5000624"/>
                    <a:gd name="connsiteX158" fmla="*/ 1390650 w 4181474"/>
                    <a:gd name="connsiteY158" fmla="*/ 1895476 h 5000624"/>
                    <a:gd name="connsiteX159" fmla="*/ 1438274 w 4181474"/>
                    <a:gd name="connsiteY159" fmla="*/ 1847850 h 5000624"/>
                    <a:gd name="connsiteX160" fmla="*/ 1438274 w 4181474"/>
                    <a:gd name="connsiteY160" fmla="*/ 1771650 h 5000624"/>
                    <a:gd name="connsiteX161" fmla="*/ 1343026 w 4181474"/>
                    <a:gd name="connsiteY161" fmla="*/ 1781176 h 5000624"/>
                    <a:gd name="connsiteX162" fmla="*/ 1381126 w 4181474"/>
                    <a:gd name="connsiteY162" fmla="*/ 1543050 h 5000624"/>
                    <a:gd name="connsiteX163" fmla="*/ 1466850 w 4181474"/>
                    <a:gd name="connsiteY163" fmla="*/ 1504950 h 5000624"/>
                    <a:gd name="connsiteX164" fmla="*/ 1422096 w 4181474"/>
                    <a:gd name="connsiteY164" fmla="*/ 1434464 h 5000624"/>
                    <a:gd name="connsiteX165" fmla="*/ 1436370 w 4181474"/>
                    <a:gd name="connsiteY165" fmla="*/ 1432560 h 5000624"/>
                    <a:gd name="connsiteX166" fmla="*/ 1504950 w 4181474"/>
                    <a:gd name="connsiteY166" fmla="*/ 1295400 h 5000624"/>
                    <a:gd name="connsiteX167" fmla="*/ 1504950 w 4181474"/>
                    <a:gd name="connsiteY167" fmla="*/ 1203960 h 5000624"/>
                    <a:gd name="connsiteX168" fmla="*/ 1482090 w 4181474"/>
                    <a:gd name="connsiteY168" fmla="*/ 1135380 h 5000624"/>
                    <a:gd name="connsiteX169" fmla="*/ 1558290 w 4181474"/>
                    <a:gd name="connsiteY169" fmla="*/ 1104900 h 5000624"/>
                    <a:gd name="connsiteX170" fmla="*/ 1733550 w 4181474"/>
                    <a:gd name="connsiteY170" fmla="*/ 830580 h 5000624"/>
                    <a:gd name="connsiteX171" fmla="*/ 1687830 w 4181474"/>
                    <a:gd name="connsiteY171" fmla="*/ 762000 h 5000624"/>
                    <a:gd name="connsiteX172" fmla="*/ 1626870 w 4181474"/>
                    <a:gd name="connsiteY172" fmla="*/ 739140 h 5000624"/>
                    <a:gd name="connsiteX173" fmla="*/ 1558290 w 4181474"/>
                    <a:gd name="connsiteY173" fmla="*/ 632460 h 5000624"/>
                    <a:gd name="connsiteX174" fmla="*/ 1562906 w 4181474"/>
                    <a:gd name="connsiteY174" fmla="*/ 618968 h 5000624"/>
                    <a:gd name="connsiteX175" fmla="*/ 1550670 w 4181474"/>
                    <a:gd name="connsiteY175" fmla="*/ 617220 h 5000624"/>
                    <a:gd name="connsiteX176" fmla="*/ 1657350 w 4181474"/>
                    <a:gd name="connsiteY176" fmla="*/ 632460 h 5000624"/>
                    <a:gd name="connsiteX177" fmla="*/ 1718310 w 4181474"/>
                    <a:gd name="connsiteY177" fmla="*/ 548640 h 5000624"/>
                    <a:gd name="connsiteX178" fmla="*/ 1695450 w 4181474"/>
                    <a:gd name="connsiteY178" fmla="*/ 449580 h 5000624"/>
                    <a:gd name="connsiteX179" fmla="*/ 1756410 w 4181474"/>
                    <a:gd name="connsiteY179" fmla="*/ 441960 h 5000624"/>
                    <a:gd name="connsiteX180" fmla="*/ 1824990 w 4181474"/>
                    <a:gd name="connsiteY180" fmla="*/ 480060 h 5000624"/>
                    <a:gd name="connsiteX181" fmla="*/ 1893570 w 4181474"/>
                    <a:gd name="connsiteY181" fmla="*/ 411480 h 5000624"/>
                    <a:gd name="connsiteX182" fmla="*/ 2007870 w 4181474"/>
                    <a:gd name="connsiteY182" fmla="*/ 434340 h 5000624"/>
                    <a:gd name="connsiteX183" fmla="*/ 2099310 w 4181474"/>
                    <a:gd name="connsiteY183" fmla="*/ 563880 h 5000624"/>
                    <a:gd name="connsiteX184" fmla="*/ 2068830 w 4181474"/>
                    <a:gd name="connsiteY184" fmla="*/ 685800 h 5000624"/>
                    <a:gd name="connsiteX185" fmla="*/ 2145030 w 4181474"/>
                    <a:gd name="connsiteY185" fmla="*/ 685800 h 5000624"/>
                    <a:gd name="connsiteX186" fmla="*/ 2259330 w 4181474"/>
                    <a:gd name="connsiteY186" fmla="*/ 586740 h 5000624"/>
                    <a:gd name="connsiteX187" fmla="*/ 2343150 w 4181474"/>
                    <a:gd name="connsiteY187" fmla="*/ 525780 h 5000624"/>
                    <a:gd name="connsiteX188" fmla="*/ 2366010 w 4181474"/>
                    <a:gd name="connsiteY188" fmla="*/ 365760 h 5000624"/>
                    <a:gd name="connsiteX189" fmla="*/ 2465070 w 4181474"/>
                    <a:gd name="connsiteY189" fmla="*/ 320040 h 5000624"/>
                    <a:gd name="connsiteX190" fmla="*/ 2503170 w 4181474"/>
                    <a:gd name="connsiteY190" fmla="*/ 213360 h 5000624"/>
                    <a:gd name="connsiteX191" fmla="*/ 2647950 w 4181474"/>
                    <a:gd name="connsiteY191" fmla="*/ 53340 h 5000624"/>
                    <a:gd name="connsiteX192" fmla="*/ 2754630 w 4181474"/>
                    <a:gd name="connsiteY192" fmla="*/ 53340 h 5000624"/>
                    <a:gd name="connsiteX193" fmla="*/ 2830830 w 4181474"/>
                    <a:gd name="connsiteY193" fmla="*/ 121920 h 5000624"/>
                    <a:gd name="connsiteX194" fmla="*/ 2922270 w 4181474"/>
                    <a:gd name="connsiteY194" fmla="*/ 30480 h 5000624"/>
                    <a:gd name="connsiteX195" fmla="*/ 2967990 w 4181474"/>
                    <a:gd name="connsiteY195" fmla="*/ 45720 h 5000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</a:cxnLst>
                  <a:rect l="l" t="t" r="r" b="b"/>
                  <a:pathLst>
                    <a:path w="4181474" h="5000624">
                      <a:moveTo>
                        <a:pt x="3021330" y="0"/>
                      </a:moveTo>
                      <a:lnTo>
                        <a:pt x="3059430" y="30480"/>
                      </a:lnTo>
                      <a:lnTo>
                        <a:pt x="3128010" y="7620"/>
                      </a:lnTo>
                      <a:lnTo>
                        <a:pt x="3173730" y="15240"/>
                      </a:lnTo>
                      <a:lnTo>
                        <a:pt x="3128010" y="137160"/>
                      </a:lnTo>
                      <a:lnTo>
                        <a:pt x="3257550" y="114300"/>
                      </a:lnTo>
                      <a:lnTo>
                        <a:pt x="3310890" y="106680"/>
                      </a:lnTo>
                      <a:lnTo>
                        <a:pt x="3303270" y="60960"/>
                      </a:lnTo>
                      <a:lnTo>
                        <a:pt x="3394710" y="15240"/>
                      </a:lnTo>
                      <a:lnTo>
                        <a:pt x="3409950" y="121920"/>
                      </a:lnTo>
                      <a:lnTo>
                        <a:pt x="3569970" y="198120"/>
                      </a:lnTo>
                      <a:lnTo>
                        <a:pt x="3638550" y="152400"/>
                      </a:lnTo>
                      <a:lnTo>
                        <a:pt x="3714750" y="160020"/>
                      </a:lnTo>
                      <a:lnTo>
                        <a:pt x="3851910" y="289560"/>
                      </a:lnTo>
                      <a:lnTo>
                        <a:pt x="3989070" y="281940"/>
                      </a:lnTo>
                      <a:lnTo>
                        <a:pt x="3975862" y="282674"/>
                      </a:lnTo>
                      <a:lnTo>
                        <a:pt x="3990974" y="352424"/>
                      </a:lnTo>
                      <a:lnTo>
                        <a:pt x="4086226" y="381000"/>
                      </a:lnTo>
                      <a:lnTo>
                        <a:pt x="4095750" y="438150"/>
                      </a:lnTo>
                      <a:lnTo>
                        <a:pt x="4181474" y="514350"/>
                      </a:lnTo>
                      <a:lnTo>
                        <a:pt x="4171950" y="647700"/>
                      </a:lnTo>
                      <a:lnTo>
                        <a:pt x="3952874" y="942976"/>
                      </a:lnTo>
                      <a:lnTo>
                        <a:pt x="3943350" y="1028700"/>
                      </a:lnTo>
                      <a:lnTo>
                        <a:pt x="4000498" y="1047750"/>
                      </a:lnTo>
                      <a:lnTo>
                        <a:pt x="4000498" y="1171576"/>
                      </a:lnTo>
                      <a:lnTo>
                        <a:pt x="3924298" y="1162050"/>
                      </a:lnTo>
                      <a:lnTo>
                        <a:pt x="3876674" y="1228724"/>
                      </a:lnTo>
                      <a:lnTo>
                        <a:pt x="3895726" y="1295400"/>
                      </a:lnTo>
                      <a:lnTo>
                        <a:pt x="3886202" y="1352550"/>
                      </a:lnTo>
                      <a:lnTo>
                        <a:pt x="3971926" y="1466850"/>
                      </a:lnTo>
                      <a:lnTo>
                        <a:pt x="4067174" y="1495424"/>
                      </a:lnTo>
                      <a:lnTo>
                        <a:pt x="4000498" y="1638300"/>
                      </a:lnTo>
                      <a:lnTo>
                        <a:pt x="4000498" y="1724024"/>
                      </a:lnTo>
                      <a:lnTo>
                        <a:pt x="3857626" y="1800224"/>
                      </a:lnTo>
                      <a:lnTo>
                        <a:pt x="3771898" y="2000250"/>
                      </a:lnTo>
                      <a:lnTo>
                        <a:pt x="3724274" y="2000250"/>
                      </a:lnTo>
                      <a:lnTo>
                        <a:pt x="3667126" y="2066924"/>
                      </a:lnTo>
                      <a:lnTo>
                        <a:pt x="3657602" y="2162176"/>
                      </a:lnTo>
                      <a:lnTo>
                        <a:pt x="3600450" y="2171700"/>
                      </a:lnTo>
                      <a:lnTo>
                        <a:pt x="3505202" y="2133600"/>
                      </a:lnTo>
                      <a:lnTo>
                        <a:pt x="3390898" y="2143124"/>
                      </a:lnTo>
                      <a:lnTo>
                        <a:pt x="3324226" y="2209800"/>
                      </a:lnTo>
                      <a:lnTo>
                        <a:pt x="3333750" y="2324100"/>
                      </a:lnTo>
                      <a:lnTo>
                        <a:pt x="3295650" y="2352676"/>
                      </a:lnTo>
                      <a:lnTo>
                        <a:pt x="3219450" y="2352676"/>
                      </a:lnTo>
                      <a:lnTo>
                        <a:pt x="3181350" y="2466976"/>
                      </a:lnTo>
                      <a:lnTo>
                        <a:pt x="3257550" y="2524124"/>
                      </a:lnTo>
                      <a:lnTo>
                        <a:pt x="3390898" y="2524124"/>
                      </a:lnTo>
                      <a:lnTo>
                        <a:pt x="3400426" y="2609850"/>
                      </a:lnTo>
                      <a:lnTo>
                        <a:pt x="3495674" y="2609850"/>
                      </a:lnTo>
                      <a:lnTo>
                        <a:pt x="3533774" y="2686050"/>
                      </a:lnTo>
                      <a:lnTo>
                        <a:pt x="3590926" y="2667000"/>
                      </a:lnTo>
                      <a:lnTo>
                        <a:pt x="3629026" y="2705100"/>
                      </a:lnTo>
                      <a:lnTo>
                        <a:pt x="3638550" y="2762250"/>
                      </a:lnTo>
                      <a:lnTo>
                        <a:pt x="3676650" y="2838450"/>
                      </a:lnTo>
                      <a:lnTo>
                        <a:pt x="3705226" y="2971800"/>
                      </a:lnTo>
                      <a:lnTo>
                        <a:pt x="3800474" y="2990850"/>
                      </a:lnTo>
                      <a:lnTo>
                        <a:pt x="3848098" y="3095624"/>
                      </a:lnTo>
                      <a:lnTo>
                        <a:pt x="3771898" y="3162300"/>
                      </a:lnTo>
                      <a:lnTo>
                        <a:pt x="3762374" y="3238500"/>
                      </a:lnTo>
                      <a:lnTo>
                        <a:pt x="3819526" y="3333750"/>
                      </a:lnTo>
                      <a:lnTo>
                        <a:pt x="3924298" y="3333750"/>
                      </a:lnTo>
                      <a:lnTo>
                        <a:pt x="3933826" y="3457576"/>
                      </a:lnTo>
                      <a:lnTo>
                        <a:pt x="4057650" y="3533776"/>
                      </a:lnTo>
                      <a:lnTo>
                        <a:pt x="4105274" y="3629024"/>
                      </a:lnTo>
                      <a:lnTo>
                        <a:pt x="4095750" y="3771900"/>
                      </a:lnTo>
                      <a:lnTo>
                        <a:pt x="4057650" y="3781424"/>
                      </a:lnTo>
                      <a:lnTo>
                        <a:pt x="4019550" y="3867150"/>
                      </a:lnTo>
                      <a:lnTo>
                        <a:pt x="4048126" y="3905250"/>
                      </a:lnTo>
                      <a:lnTo>
                        <a:pt x="4143374" y="4029076"/>
                      </a:lnTo>
                      <a:lnTo>
                        <a:pt x="3962402" y="4048124"/>
                      </a:lnTo>
                      <a:lnTo>
                        <a:pt x="4010026" y="4143376"/>
                      </a:lnTo>
                      <a:lnTo>
                        <a:pt x="4000498" y="4305300"/>
                      </a:lnTo>
                      <a:lnTo>
                        <a:pt x="3886202" y="4362450"/>
                      </a:lnTo>
                      <a:lnTo>
                        <a:pt x="3895314" y="4480936"/>
                      </a:lnTo>
                      <a:lnTo>
                        <a:pt x="3771898" y="4467224"/>
                      </a:lnTo>
                      <a:lnTo>
                        <a:pt x="3724274" y="4524376"/>
                      </a:lnTo>
                      <a:lnTo>
                        <a:pt x="3505202" y="4648200"/>
                      </a:lnTo>
                      <a:lnTo>
                        <a:pt x="3409950" y="4638676"/>
                      </a:lnTo>
                      <a:lnTo>
                        <a:pt x="3324226" y="4552950"/>
                      </a:lnTo>
                      <a:lnTo>
                        <a:pt x="3267074" y="4562476"/>
                      </a:lnTo>
                      <a:lnTo>
                        <a:pt x="3124202" y="4438650"/>
                      </a:lnTo>
                      <a:lnTo>
                        <a:pt x="2933698" y="4505324"/>
                      </a:lnTo>
                      <a:lnTo>
                        <a:pt x="2819402" y="4600576"/>
                      </a:lnTo>
                      <a:lnTo>
                        <a:pt x="2733674" y="4562476"/>
                      </a:lnTo>
                      <a:lnTo>
                        <a:pt x="2714626" y="4467224"/>
                      </a:lnTo>
                      <a:lnTo>
                        <a:pt x="2533650" y="4381500"/>
                      </a:lnTo>
                      <a:lnTo>
                        <a:pt x="2466974" y="4419600"/>
                      </a:lnTo>
                      <a:lnTo>
                        <a:pt x="2419350" y="4391024"/>
                      </a:lnTo>
                      <a:lnTo>
                        <a:pt x="2381250" y="4381500"/>
                      </a:lnTo>
                      <a:lnTo>
                        <a:pt x="2400300" y="4267200"/>
                      </a:lnTo>
                      <a:lnTo>
                        <a:pt x="2305050" y="4248150"/>
                      </a:lnTo>
                      <a:lnTo>
                        <a:pt x="2324100" y="4152900"/>
                      </a:lnTo>
                      <a:lnTo>
                        <a:pt x="2133600" y="4010024"/>
                      </a:lnTo>
                      <a:lnTo>
                        <a:pt x="2124074" y="3943350"/>
                      </a:lnTo>
                      <a:lnTo>
                        <a:pt x="2076450" y="3962400"/>
                      </a:lnTo>
                      <a:lnTo>
                        <a:pt x="2066926" y="4019550"/>
                      </a:lnTo>
                      <a:lnTo>
                        <a:pt x="1952626" y="4095750"/>
                      </a:lnTo>
                      <a:lnTo>
                        <a:pt x="1847850" y="4114800"/>
                      </a:lnTo>
                      <a:lnTo>
                        <a:pt x="1638300" y="4181476"/>
                      </a:lnTo>
                      <a:lnTo>
                        <a:pt x="1495426" y="4171950"/>
                      </a:lnTo>
                      <a:lnTo>
                        <a:pt x="1228726" y="4600576"/>
                      </a:lnTo>
                      <a:lnTo>
                        <a:pt x="1190626" y="5000624"/>
                      </a:lnTo>
                      <a:lnTo>
                        <a:pt x="1104900" y="4962524"/>
                      </a:lnTo>
                      <a:lnTo>
                        <a:pt x="1019174" y="4972050"/>
                      </a:lnTo>
                      <a:lnTo>
                        <a:pt x="971550" y="4905376"/>
                      </a:lnTo>
                      <a:lnTo>
                        <a:pt x="866774" y="4752976"/>
                      </a:lnTo>
                      <a:lnTo>
                        <a:pt x="809626" y="4619624"/>
                      </a:lnTo>
                      <a:lnTo>
                        <a:pt x="723900" y="4562476"/>
                      </a:lnTo>
                      <a:lnTo>
                        <a:pt x="628650" y="4648200"/>
                      </a:lnTo>
                      <a:lnTo>
                        <a:pt x="495300" y="4657724"/>
                      </a:lnTo>
                      <a:lnTo>
                        <a:pt x="390526" y="4705350"/>
                      </a:lnTo>
                      <a:lnTo>
                        <a:pt x="304800" y="4619624"/>
                      </a:lnTo>
                      <a:lnTo>
                        <a:pt x="304800" y="4572000"/>
                      </a:lnTo>
                      <a:lnTo>
                        <a:pt x="333374" y="4514850"/>
                      </a:lnTo>
                      <a:lnTo>
                        <a:pt x="342900" y="4429124"/>
                      </a:lnTo>
                      <a:lnTo>
                        <a:pt x="390526" y="4238624"/>
                      </a:lnTo>
                      <a:lnTo>
                        <a:pt x="400050" y="4162424"/>
                      </a:lnTo>
                      <a:lnTo>
                        <a:pt x="504826" y="4095750"/>
                      </a:lnTo>
                      <a:lnTo>
                        <a:pt x="390526" y="3933824"/>
                      </a:lnTo>
                      <a:lnTo>
                        <a:pt x="381000" y="3848100"/>
                      </a:lnTo>
                      <a:lnTo>
                        <a:pt x="333374" y="3724276"/>
                      </a:lnTo>
                      <a:lnTo>
                        <a:pt x="361950" y="3600450"/>
                      </a:lnTo>
                      <a:lnTo>
                        <a:pt x="238126" y="3438524"/>
                      </a:lnTo>
                      <a:lnTo>
                        <a:pt x="200026" y="3457576"/>
                      </a:lnTo>
                      <a:lnTo>
                        <a:pt x="85726" y="3438524"/>
                      </a:lnTo>
                      <a:lnTo>
                        <a:pt x="95250" y="3276600"/>
                      </a:lnTo>
                      <a:lnTo>
                        <a:pt x="85726" y="3190876"/>
                      </a:lnTo>
                      <a:lnTo>
                        <a:pt x="0" y="3171824"/>
                      </a:lnTo>
                      <a:lnTo>
                        <a:pt x="0" y="3067050"/>
                      </a:lnTo>
                      <a:lnTo>
                        <a:pt x="19050" y="2943224"/>
                      </a:lnTo>
                      <a:lnTo>
                        <a:pt x="114300" y="2809876"/>
                      </a:lnTo>
                      <a:lnTo>
                        <a:pt x="133350" y="2686050"/>
                      </a:lnTo>
                      <a:lnTo>
                        <a:pt x="142874" y="2600324"/>
                      </a:lnTo>
                      <a:lnTo>
                        <a:pt x="276226" y="2533650"/>
                      </a:lnTo>
                      <a:lnTo>
                        <a:pt x="495300" y="2619376"/>
                      </a:lnTo>
                      <a:lnTo>
                        <a:pt x="609600" y="2628900"/>
                      </a:lnTo>
                      <a:lnTo>
                        <a:pt x="676274" y="2705100"/>
                      </a:lnTo>
                      <a:lnTo>
                        <a:pt x="723900" y="2571750"/>
                      </a:lnTo>
                      <a:lnTo>
                        <a:pt x="914400" y="2590800"/>
                      </a:lnTo>
                      <a:lnTo>
                        <a:pt x="971550" y="2533650"/>
                      </a:lnTo>
                      <a:lnTo>
                        <a:pt x="1000126" y="2562224"/>
                      </a:lnTo>
                      <a:lnTo>
                        <a:pt x="1104900" y="2524124"/>
                      </a:lnTo>
                      <a:lnTo>
                        <a:pt x="1133474" y="2571750"/>
                      </a:lnTo>
                      <a:lnTo>
                        <a:pt x="1247774" y="2552700"/>
                      </a:lnTo>
                      <a:lnTo>
                        <a:pt x="1276350" y="2533650"/>
                      </a:lnTo>
                      <a:lnTo>
                        <a:pt x="1371600" y="2524124"/>
                      </a:lnTo>
                      <a:lnTo>
                        <a:pt x="1438274" y="2476500"/>
                      </a:lnTo>
                      <a:lnTo>
                        <a:pt x="1485900" y="2476500"/>
                      </a:lnTo>
                      <a:lnTo>
                        <a:pt x="1533526" y="2524124"/>
                      </a:lnTo>
                      <a:lnTo>
                        <a:pt x="1571626" y="2514600"/>
                      </a:lnTo>
                      <a:lnTo>
                        <a:pt x="1571626" y="2352676"/>
                      </a:lnTo>
                      <a:lnTo>
                        <a:pt x="1657350" y="2333624"/>
                      </a:lnTo>
                      <a:lnTo>
                        <a:pt x="1657350" y="2181224"/>
                      </a:lnTo>
                      <a:lnTo>
                        <a:pt x="1590674" y="2076450"/>
                      </a:lnTo>
                      <a:lnTo>
                        <a:pt x="1485900" y="2019300"/>
                      </a:lnTo>
                      <a:lnTo>
                        <a:pt x="1533526" y="1971676"/>
                      </a:lnTo>
                      <a:lnTo>
                        <a:pt x="1495426" y="1924050"/>
                      </a:lnTo>
                      <a:lnTo>
                        <a:pt x="1390650" y="1895476"/>
                      </a:lnTo>
                      <a:lnTo>
                        <a:pt x="1438274" y="1847850"/>
                      </a:lnTo>
                      <a:lnTo>
                        <a:pt x="1438274" y="1771650"/>
                      </a:lnTo>
                      <a:lnTo>
                        <a:pt x="1343026" y="1781176"/>
                      </a:lnTo>
                      <a:lnTo>
                        <a:pt x="1381126" y="1543050"/>
                      </a:lnTo>
                      <a:lnTo>
                        <a:pt x="1466850" y="1504950"/>
                      </a:lnTo>
                      <a:lnTo>
                        <a:pt x="1422096" y="1434464"/>
                      </a:lnTo>
                      <a:lnTo>
                        <a:pt x="1436370" y="1432560"/>
                      </a:lnTo>
                      <a:lnTo>
                        <a:pt x="1504950" y="1295400"/>
                      </a:lnTo>
                      <a:lnTo>
                        <a:pt x="1504950" y="1203960"/>
                      </a:lnTo>
                      <a:lnTo>
                        <a:pt x="1482090" y="1135380"/>
                      </a:lnTo>
                      <a:lnTo>
                        <a:pt x="1558290" y="1104900"/>
                      </a:lnTo>
                      <a:lnTo>
                        <a:pt x="1733550" y="830580"/>
                      </a:lnTo>
                      <a:lnTo>
                        <a:pt x="1687830" y="762000"/>
                      </a:lnTo>
                      <a:lnTo>
                        <a:pt x="1626870" y="739140"/>
                      </a:lnTo>
                      <a:lnTo>
                        <a:pt x="1558290" y="632460"/>
                      </a:lnTo>
                      <a:lnTo>
                        <a:pt x="1562906" y="618968"/>
                      </a:lnTo>
                      <a:lnTo>
                        <a:pt x="1550670" y="617220"/>
                      </a:lnTo>
                      <a:lnTo>
                        <a:pt x="1657350" y="632460"/>
                      </a:lnTo>
                      <a:lnTo>
                        <a:pt x="1718310" y="548640"/>
                      </a:lnTo>
                      <a:lnTo>
                        <a:pt x="1695450" y="449580"/>
                      </a:lnTo>
                      <a:lnTo>
                        <a:pt x="1756410" y="441960"/>
                      </a:lnTo>
                      <a:lnTo>
                        <a:pt x="1824990" y="480060"/>
                      </a:lnTo>
                      <a:lnTo>
                        <a:pt x="1893570" y="411480"/>
                      </a:lnTo>
                      <a:lnTo>
                        <a:pt x="2007870" y="434340"/>
                      </a:lnTo>
                      <a:lnTo>
                        <a:pt x="2099310" y="563880"/>
                      </a:lnTo>
                      <a:lnTo>
                        <a:pt x="2068830" y="685800"/>
                      </a:lnTo>
                      <a:lnTo>
                        <a:pt x="2145030" y="685800"/>
                      </a:lnTo>
                      <a:lnTo>
                        <a:pt x="2259330" y="586740"/>
                      </a:lnTo>
                      <a:lnTo>
                        <a:pt x="2343150" y="525780"/>
                      </a:lnTo>
                      <a:lnTo>
                        <a:pt x="2366010" y="365760"/>
                      </a:lnTo>
                      <a:lnTo>
                        <a:pt x="2465070" y="320040"/>
                      </a:lnTo>
                      <a:lnTo>
                        <a:pt x="2503170" y="213360"/>
                      </a:lnTo>
                      <a:lnTo>
                        <a:pt x="2647950" y="53340"/>
                      </a:lnTo>
                      <a:lnTo>
                        <a:pt x="2754630" y="53340"/>
                      </a:lnTo>
                      <a:lnTo>
                        <a:pt x="2830830" y="121920"/>
                      </a:lnTo>
                      <a:lnTo>
                        <a:pt x="2922270" y="30480"/>
                      </a:lnTo>
                      <a:lnTo>
                        <a:pt x="2967990" y="4572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AFA75324-82DB-D19F-FCD9-C97A494E2113}"/>
                    </a:ext>
                  </a:extLst>
                </p:cNvPr>
                <p:cNvSpPr/>
                <p:nvPr/>
              </p:nvSpPr>
              <p:spPr>
                <a:xfrm>
                  <a:off x="2380802" y="1816174"/>
                  <a:ext cx="595987" cy="612271"/>
                </a:xfrm>
                <a:custGeom>
                  <a:avLst/>
                  <a:gdLst>
                    <a:gd name="connsiteX0" fmla="*/ 571500 w 2905124"/>
                    <a:gd name="connsiteY0" fmla="*/ 0 h 2984500"/>
                    <a:gd name="connsiteX1" fmla="*/ 742948 w 2905124"/>
                    <a:gd name="connsiteY1" fmla="*/ 38100 h 2984500"/>
                    <a:gd name="connsiteX2" fmla="*/ 800100 w 2905124"/>
                    <a:gd name="connsiteY2" fmla="*/ 85726 h 2984500"/>
                    <a:gd name="connsiteX3" fmla="*/ 809624 w 2905124"/>
                    <a:gd name="connsiteY3" fmla="*/ 152400 h 2984500"/>
                    <a:gd name="connsiteX4" fmla="*/ 809624 w 2905124"/>
                    <a:gd name="connsiteY4" fmla="*/ 219074 h 2984500"/>
                    <a:gd name="connsiteX5" fmla="*/ 866772 w 2905124"/>
                    <a:gd name="connsiteY5" fmla="*/ 266700 h 2984500"/>
                    <a:gd name="connsiteX6" fmla="*/ 952500 w 2905124"/>
                    <a:gd name="connsiteY6" fmla="*/ 257174 h 2984500"/>
                    <a:gd name="connsiteX7" fmla="*/ 971548 w 2905124"/>
                    <a:gd name="connsiteY7" fmla="*/ 219074 h 2984500"/>
                    <a:gd name="connsiteX8" fmla="*/ 1000124 w 2905124"/>
                    <a:gd name="connsiteY8" fmla="*/ 190500 h 2984500"/>
                    <a:gd name="connsiteX9" fmla="*/ 1152524 w 2905124"/>
                    <a:gd name="connsiteY9" fmla="*/ 180974 h 2984500"/>
                    <a:gd name="connsiteX10" fmla="*/ 1209676 w 2905124"/>
                    <a:gd name="connsiteY10" fmla="*/ 200026 h 2984500"/>
                    <a:gd name="connsiteX11" fmla="*/ 1266824 w 2905124"/>
                    <a:gd name="connsiteY11" fmla="*/ 180974 h 2984500"/>
                    <a:gd name="connsiteX12" fmla="*/ 1314448 w 2905124"/>
                    <a:gd name="connsiteY12" fmla="*/ 228600 h 2984500"/>
                    <a:gd name="connsiteX13" fmla="*/ 1314448 w 2905124"/>
                    <a:gd name="connsiteY13" fmla="*/ 352426 h 2984500"/>
                    <a:gd name="connsiteX14" fmla="*/ 1524000 w 2905124"/>
                    <a:gd name="connsiteY14" fmla="*/ 352426 h 2984500"/>
                    <a:gd name="connsiteX15" fmla="*/ 1533524 w 2905124"/>
                    <a:gd name="connsiteY15" fmla="*/ 266700 h 2984500"/>
                    <a:gd name="connsiteX16" fmla="*/ 1562100 w 2905124"/>
                    <a:gd name="connsiteY16" fmla="*/ 228600 h 2984500"/>
                    <a:gd name="connsiteX17" fmla="*/ 1676400 w 2905124"/>
                    <a:gd name="connsiteY17" fmla="*/ 228600 h 2984500"/>
                    <a:gd name="connsiteX18" fmla="*/ 1676804 w 2905124"/>
                    <a:gd name="connsiteY18" fmla="*/ 227466 h 2984500"/>
                    <a:gd name="connsiteX19" fmla="*/ 1685924 w 2905124"/>
                    <a:gd name="connsiteY19" fmla="*/ 233362 h 2984500"/>
                    <a:gd name="connsiteX20" fmla="*/ 1833564 w 2905124"/>
                    <a:gd name="connsiteY20" fmla="*/ 252414 h 2984500"/>
                    <a:gd name="connsiteX21" fmla="*/ 1866900 w 2905124"/>
                    <a:gd name="connsiteY21" fmla="*/ 295274 h 2984500"/>
                    <a:gd name="connsiteX22" fmla="*/ 1871660 w 2905124"/>
                    <a:gd name="connsiteY22" fmla="*/ 342900 h 2984500"/>
                    <a:gd name="connsiteX23" fmla="*/ 1938336 w 2905124"/>
                    <a:gd name="connsiteY23" fmla="*/ 381000 h 2984500"/>
                    <a:gd name="connsiteX24" fmla="*/ 2052636 w 2905124"/>
                    <a:gd name="connsiteY24" fmla="*/ 381000 h 2984500"/>
                    <a:gd name="connsiteX25" fmla="*/ 2181224 w 2905124"/>
                    <a:gd name="connsiteY25" fmla="*/ 471488 h 2984500"/>
                    <a:gd name="connsiteX26" fmla="*/ 2247900 w 2905124"/>
                    <a:gd name="connsiteY26" fmla="*/ 419100 h 2984500"/>
                    <a:gd name="connsiteX27" fmla="*/ 2286000 w 2905124"/>
                    <a:gd name="connsiteY27" fmla="*/ 442914 h 2984500"/>
                    <a:gd name="connsiteX28" fmla="*/ 2322544 w 2905124"/>
                    <a:gd name="connsiteY28" fmla="*/ 429210 h 2984500"/>
                    <a:gd name="connsiteX29" fmla="*/ 2362200 w 2905124"/>
                    <a:gd name="connsiteY29" fmla="*/ 495300 h 2984500"/>
                    <a:gd name="connsiteX30" fmla="*/ 2400300 w 2905124"/>
                    <a:gd name="connsiteY30" fmla="*/ 504826 h 2984500"/>
                    <a:gd name="connsiteX31" fmla="*/ 2400300 w 2905124"/>
                    <a:gd name="connsiteY31" fmla="*/ 609600 h 2984500"/>
                    <a:gd name="connsiteX32" fmla="*/ 2476500 w 2905124"/>
                    <a:gd name="connsiteY32" fmla="*/ 666750 h 2984500"/>
                    <a:gd name="connsiteX33" fmla="*/ 2447924 w 2905124"/>
                    <a:gd name="connsiteY33" fmla="*/ 742950 h 2984500"/>
                    <a:gd name="connsiteX34" fmla="*/ 2581276 w 2905124"/>
                    <a:gd name="connsiteY34" fmla="*/ 952500 h 2984500"/>
                    <a:gd name="connsiteX35" fmla="*/ 2714624 w 2905124"/>
                    <a:gd name="connsiteY35" fmla="*/ 1009650 h 2984500"/>
                    <a:gd name="connsiteX36" fmla="*/ 2800348 w 2905124"/>
                    <a:gd name="connsiteY36" fmla="*/ 1076326 h 2984500"/>
                    <a:gd name="connsiteX37" fmla="*/ 2905124 w 2905124"/>
                    <a:gd name="connsiteY37" fmla="*/ 1104900 h 2984500"/>
                    <a:gd name="connsiteX38" fmla="*/ 2867024 w 2905124"/>
                    <a:gd name="connsiteY38" fmla="*/ 1200150 h 2984500"/>
                    <a:gd name="connsiteX39" fmla="*/ 2905124 w 2905124"/>
                    <a:gd name="connsiteY39" fmla="*/ 1304926 h 2984500"/>
                    <a:gd name="connsiteX40" fmla="*/ 2876548 w 2905124"/>
                    <a:gd name="connsiteY40" fmla="*/ 1495426 h 2984500"/>
                    <a:gd name="connsiteX41" fmla="*/ 2847972 w 2905124"/>
                    <a:gd name="connsiteY41" fmla="*/ 1581150 h 2984500"/>
                    <a:gd name="connsiteX42" fmla="*/ 2809876 w 2905124"/>
                    <a:gd name="connsiteY42" fmla="*/ 1695450 h 2984500"/>
                    <a:gd name="connsiteX43" fmla="*/ 2686048 w 2905124"/>
                    <a:gd name="connsiteY43" fmla="*/ 1724026 h 2984500"/>
                    <a:gd name="connsiteX44" fmla="*/ 2609848 w 2905124"/>
                    <a:gd name="connsiteY44" fmla="*/ 1828800 h 2984500"/>
                    <a:gd name="connsiteX45" fmla="*/ 2486024 w 2905124"/>
                    <a:gd name="connsiteY45" fmla="*/ 1895474 h 2984500"/>
                    <a:gd name="connsiteX46" fmla="*/ 2371724 w 2905124"/>
                    <a:gd name="connsiteY46" fmla="*/ 1905000 h 2984500"/>
                    <a:gd name="connsiteX47" fmla="*/ 2286000 w 2905124"/>
                    <a:gd name="connsiteY47" fmla="*/ 1943100 h 2984500"/>
                    <a:gd name="connsiteX48" fmla="*/ 2251912 w 2905124"/>
                    <a:gd name="connsiteY48" fmla="*/ 2147638 h 2984500"/>
                    <a:gd name="connsiteX49" fmla="*/ 2143124 w 2905124"/>
                    <a:gd name="connsiteY49" fmla="*/ 2209800 h 2984500"/>
                    <a:gd name="connsiteX50" fmla="*/ 2079624 w 2905124"/>
                    <a:gd name="connsiteY50" fmla="*/ 2165350 h 2984500"/>
                    <a:gd name="connsiteX51" fmla="*/ 1990724 w 2905124"/>
                    <a:gd name="connsiteY51" fmla="*/ 2216150 h 2984500"/>
                    <a:gd name="connsiteX52" fmla="*/ 1844676 w 2905124"/>
                    <a:gd name="connsiteY52" fmla="*/ 2203450 h 2984500"/>
                    <a:gd name="connsiteX53" fmla="*/ 1711324 w 2905124"/>
                    <a:gd name="connsiteY53" fmla="*/ 2254250 h 2984500"/>
                    <a:gd name="connsiteX54" fmla="*/ 1533524 w 2905124"/>
                    <a:gd name="connsiteY54" fmla="*/ 2260600 h 2984500"/>
                    <a:gd name="connsiteX55" fmla="*/ 1501772 w 2905124"/>
                    <a:gd name="connsiteY55" fmla="*/ 2171700 h 2984500"/>
                    <a:gd name="connsiteX56" fmla="*/ 1323972 w 2905124"/>
                    <a:gd name="connsiteY56" fmla="*/ 2139950 h 2984500"/>
                    <a:gd name="connsiteX57" fmla="*/ 1311276 w 2905124"/>
                    <a:gd name="connsiteY57" fmla="*/ 2038350 h 2984500"/>
                    <a:gd name="connsiteX58" fmla="*/ 1222372 w 2905124"/>
                    <a:gd name="connsiteY58" fmla="*/ 1968500 h 2984500"/>
                    <a:gd name="connsiteX59" fmla="*/ 1101724 w 2905124"/>
                    <a:gd name="connsiteY59" fmla="*/ 2076450 h 2984500"/>
                    <a:gd name="connsiteX60" fmla="*/ 1089024 w 2905124"/>
                    <a:gd name="connsiteY60" fmla="*/ 2374900 h 2984500"/>
                    <a:gd name="connsiteX61" fmla="*/ 1006476 w 2905124"/>
                    <a:gd name="connsiteY61" fmla="*/ 2438400 h 2984500"/>
                    <a:gd name="connsiteX62" fmla="*/ 1038224 w 2905124"/>
                    <a:gd name="connsiteY62" fmla="*/ 2520950 h 2984500"/>
                    <a:gd name="connsiteX63" fmla="*/ 1025524 w 2905124"/>
                    <a:gd name="connsiteY63" fmla="*/ 2692400 h 2984500"/>
                    <a:gd name="connsiteX64" fmla="*/ 1057276 w 2905124"/>
                    <a:gd name="connsiteY64" fmla="*/ 2762250 h 2984500"/>
                    <a:gd name="connsiteX65" fmla="*/ 1076324 w 2905124"/>
                    <a:gd name="connsiteY65" fmla="*/ 2863850 h 2984500"/>
                    <a:gd name="connsiteX66" fmla="*/ 955676 w 2905124"/>
                    <a:gd name="connsiteY66" fmla="*/ 2984500 h 2984500"/>
                    <a:gd name="connsiteX67" fmla="*/ 739772 w 2905124"/>
                    <a:gd name="connsiteY67" fmla="*/ 2959100 h 2984500"/>
                    <a:gd name="connsiteX68" fmla="*/ 720724 w 2905124"/>
                    <a:gd name="connsiteY68" fmla="*/ 2876550 h 2984500"/>
                    <a:gd name="connsiteX69" fmla="*/ 644524 w 2905124"/>
                    <a:gd name="connsiteY69" fmla="*/ 2857500 h 2984500"/>
                    <a:gd name="connsiteX70" fmla="*/ 638172 w 2905124"/>
                    <a:gd name="connsiteY70" fmla="*/ 2768600 h 2984500"/>
                    <a:gd name="connsiteX71" fmla="*/ 542924 w 2905124"/>
                    <a:gd name="connsiteY71" fmla="*/ 2641600 h 2984500"/>
                    <a:gd name="connsiteX72" fmla="*/ 593724 w 2905124"/>
                    <a:gd name="connsiteY72" fmla="*/ 2501900 h 2984500"/>
                    <a:gd name="connsiteX73" fmla="*/ 441324 w 2905124"/>
                    <a:gd name="connsiteY73" fmla="*/ 2393950 h 2984500"/>
                    <a:gd name="connsiteX74" fmla="*/ 333372 w 2905124"/>
                    <a:gd name="connsiteY74" fmla="*/ 2495550 h 2984500"/>
                    <a:gd name="connsiteX75" fmla="*/ 250824 w 2905124"/>
                    <a:gd name="connsiteY75" fmla="*/ 2438400 h 2984500"/>
                    <a:gd name="connsiteX76" fmla="*/ 244476 w 2905124"/>
                    <a:gd name="connsiteY76" fmla="*/ 2286000 h 2984500"/>
                    <a:gd name="connsiteX77" fmla="*/ 136524 w 2905124"/>
                    <a:gd name="connsiteY77" fmla="*/ 2216150 h 2984500"/>
                    <a:gd name="connsiteX78" fmla="*/ 219076 w 2905124"/>
                    <a:gd name="connsiteY78" fmla="*/ 2146300 h 2984500"/>
                    <a:gd name="connsiteX79" fmla="*/ 238124 w 2905124"/>
                    <a:gd name="connsiteY79" fmla="*/ 2019300 h 2984500"/>
                    <a:gd name="connsiteX80" fmla="*/ 200024 w 2905124"/>
                    <a:gd name="connsiteY80" fmla="*/ 1917700 h 2984500"/>
                    <a:gd name="connsiteX81" fmla="*/ 238124 w 2905124"/>
                    <a:gd name="connsiteY81" fmla="*/ 1854200 h 2984500"/>
                    <a:gd name="connsiteX82" fmla="*/ 250824 w 2905124"/>
                    <a:gd name="connsiteY82" fmla="*/ 1727200 h 2984500"/>
                    <a:gd name="connsiteX83" fmla="*/ 263524 w 2905124"/>
                    <a:gd name="connsiteY83" fmla="*/ 1682750 h 2984500"/>
                    <a:gd name="connsiteX84" fmla="*/ 257172 w 2905124"/>
                    <a:gd name="connsiteY84" fmla="*/ 1581150 h 2984500"/>
                    <a:gd name="connsiteX85" fmla="*/ 187324 w 2905124"/>
                    <a:gd name="connsiteY85" fmla="*/ 1524000 h 2984500"/>
                    <a:gd name="connsiteX86" fmla="*/ 174624 w 2905124"/>
                    <a:gd name="connsiteY86" fmla="*/ 1460500 h 2984500"/>
                    <a:gd name="connsiteX87" fmla="*/ 187324 w 2905124"/>
                    <a:gd name="connsiteY87" fmla="*/ 1403350 h 2984500"/>
                    <a:gd name="connsiteX88" fmla="*/ 123824 w 2905124"/>
                    <a:gd name="connsiteY88" fmla="*/ 1225550 h 2984500"/>
                    <a:gd name="connsiteX89" fmla="*/ 113860 w 2905124"/>
                    <a:gd name="connsiteY89" fmla="*/ 1227910 h 2984500"/>
                    <a:gd name="connsiteX90" fmla="*/ 47624 w 2905124"/>
                    <a:gd name="connsiteY90" fmla="*/ 1104900 h 2984500"/>
                    <a:gd name="connsiteX91" fmla="*/ 47624 w 2905124"/>
                    <a:gd name="connsiteY91" fmla="*/ 990600 h 2984500"/>
                    <a:gd name="connsiteX92" fmla="*/ 0 w 2905124"/>
                    <a:gd name="connsiteY92" fmla="*/ 952500 h 2984500"/>
                    <a:gd name="connsiteX93" fmla="*/ 152400 w 2905124"/>
                    <a:gd name="connsiteY93" fmla="*/ 800100 h 2984500"/>
                    <a:gd name="connsiteX94" fmla="*/ 19048 w 2905124"/>
                    <a:gd name="connsiteY94" fmla="*/ 695326 h 2984500"/>
                    <a:gd name="connsiteX95" fmla="*/ 9524 w 2905124"/>
                    <a:gd name="connsiteY95" fmla="*/ 657226 h 2984500"/>
                    <a:gd name="connsiteX96" fmla="*/ 66676 w 2905124"/>
                    <a:gd name="connsiteY96" fmla="*/ 561974 h 2984500"/>
                    <a:gd name="connsiteX97" fmla="*/ 95248 w 2905124"/>
                    <a:gd name="connsiteY97" fmla="*/ 523874 h 2984500"/>
                    <a:gd name="connsiteX98" fmla="*/ 171448 w 2905124"/>
                    <a:gd name="connsiteY98" fmla="*/ 314326 h 2984500"/>
                    <a:gd name="connsiteX99" fmla="*/ 247648 w 2905124"/>
                    <a:gd name="connsiteY99" fmla="*/ 314326 h 2984500"/>
                    <a:gd name="connsiteX100" fmla="*/ 314324 w 2905124"/>
                    <a:gd name="connsiteY100" fmla="*/ 409574 h 298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2905124" h="2984500">
                      <a:moveTo>
                        <a:pt x="571500" y="0"/>
                      </a:moveTo>
                      <a:lnTo>
                        <a:pt x="742948" y="38100"/>
                      </a:lnTo>
                      <a:lnTo>
                        <a:pt x="800100" y="85726"/>
                      </a:lnTo>
                      <a:lnTo>
                        <a:pt x="809624" y="152400"/>
                      </a:lnTo>
                      <a:lnTo>
                        <a:pt x="809624" y="219074"/>
                      </a:lnTo>
                      <a:lnTo>
                        <a:pt x="866772" y="266700"/>
                      </a:lnTo>
                      <a:lnTo>
                        <a:pt x="952500" y="257174"/>
                      </a:lnTo>
                      <a:lnTo>
                        <a:pt x="971548" y="219074"/>
                      </a:lnTo>
                      <a:lnTo>
                        <a:pt x="1000124" y="190500"/>
                      </a:lnTo>
                      <a:lnTo>
                        <a:pt x="1152524" y="180974"/>
                      </a:lnTo>
                      <a:lnTo>
                        <a:pt x="1209676" y="200026"/>
                      </a:lnTo>
                      <a:lnTo>
                        <a:pt x="1266824" y="180974"/>
                      </a:lnTo>
                      <a:lnTo>
                        <a:pt x="1314448" y="228600"/>
                      </a:lnTo>
                      <a:lnTo>
                        <a:pt x="1314448" y="352426"/>
                      </a:lnTo>
                      <a:lnTo>
                        <a:pt x="1524000" y="352426"/>
                      </a:lnTo>
                      <a:lnTo>
                        <a:pt x="1533524" y="266700"/>
                      </a:lnTo>
                      <a:lnTo>
                        <a:pt x="1562100" y="228600"/>
                      </a:lnTo>
                      <a:lnTo>
                        <a:pt x="1676400" y="228600"/>
                      </a:lnTo>
                      <a:lnTo>
                        <a:pt x="1676804" y="227466"/>
                      </a:lnTo>
                      <a:lnTo>
                        <a:pt x="1685924" y="233362"/>
                      </a:lnTo>
                      <a:lnTo>
                        <a:pt x="1833564" y="252414"/>
                      </a:lnTo>
                      <a:lnTo>
                        <a:pt x="1866900" y="295274"/>
                      </a:lnTo>
                      <a:lnTo>
                        <a:pt x="1871660" y="342900"/>
                      </a:lnTo>
                      <a:lnTo>
                        <a:pt x="1938336" y="381000"/>
                      </a:lnTo>
                      <a:lnTo>
                        <a:pt x="2052636" y="381000"/>
                      </a:lnTo>
                      <a:lnTo>
                        <a:pt x="2181224" y="471488"/>
                      </a:lnTo>
                      <a:lnTo>
                        <a:pt x="2247900" y="419100"/>
                      </a:lnTo>
                      <a:lnTo>
                        <a:pt x="2286000" y="442914"/>
                      </a:lnTo>
                      <a:lnTo>
                        <a:pt x="2322544" y="429210"/>
                      </a:lnTo>
                      <a:lnTo>
                        <a:pt x="2362200" y="495300"/>
                      </a:lnTo>
                      <a:lnTo>
                        <a:pt x="2400300" y="504826"/>
                      </a:lnTo>
                      <a:lnTo>
                        <a:pt x="2400300" y="609600"/>
                      </a:lnTo>
                      <a:lnTo>
                        <a:pt x="2476500" y="666750"/>
                      </a:lnTo>
                      <a:lnTo>
                        <a:pt x="2447924" y="742950"/>
                      </a:lnTo>
                      <a:lnTo>
                        <a:pt x="2581276" y="952500"/>
                      </a:lnTo>
                      <a:lnTo>
                        <a:pt x="2714624" y="1009650"/>
                      </a:lnTo>
                      <a:lnTo>
                        <a:pt x="2800348" y="1076326"/>
                      </a:lnTo>
                      <a:lnTo>
                        <a:pt x="2905124" y="1104900"/>
                      </a:lnTo>
                      <a:lnTo>
                        <a:pt x="2867024" y="1200150"/>
                      </a:lnTo>
                      <a:lnTo>
                        <a:pt x="2905124" y="1304926"/>
                      </a:lnTo>
                      <a:lnTo>
                        <a:pt x="2876548" y="1495426"/>
                      </a:lnTo>
                      <a:lnTo>
                        <a:pt x="2847972" y="1581150"/>
                      </a:lnTo>
                      <a:lnTo>
                        <a:pt x="2809876" y="1695450"/>
                      </a:lnTo>
                      <a:lnTo>
                        <a:pt x="2686048" y="1724026"/>
                      </a:lnTo>
                      <a:lnTo>
                        <a:pt x="2609848" y="1828800"/>
                      </a:lnTo>
                      <a:lnTo>
                        <a:pt x="2486024" y="1895474"/>
                      </a:lnTo>
                      <a:lnTo>
                        <a:pt x="2371724" y="1905000"/>
                      </a:lnTo>
                      <a:lnTo>
                        <a:pt x="2286000" y="1943100"/>
                      </a:lnTo>
                      <a:lnTo>
                        <a:pt x="2251912" y="2147638"/>
                      </a:lnTo>
                      <a:lnTo>
                        <a:pt x="2143124" y="2209800"/>
                      </a:lnTo>
                      <a:lnTo>
                        <a:pt x="2079624" y="2165350"/>
                      </a:lnTo>
                      <a:lnTo>
                        <a:pt x="1990724" y="2216150"/>
                      </a:lnTo>
                      <a:lnTo>
                        <a:pt x="1844676" y="2203450"/>
                      </a:lnTo>
                      <a:lnTo>
                        <a:pt x="1711324" y="2254250"/>
                      </a:lnTo>
                      <a:lnTo>
                        <a:pt x="1533524" y="2260600"/>
                      </a:lnTo>
                      <a:lnTo>
                        <a:pt x="1501772" y="2171700"/>
                      </a:lnTo>
                      <a:lnTo>
                        <a:pt x="1323972" y="2139950"/>
                      </a:lnTo>
                      <a:lnTo>
                        <a:pt x="1311276" y="2038350"/>
                      </a:lnTo>
                      <a:lnTo>
                        <a:pt x="1222372" y="1968500"/>
                      </a:lnTo>
                      <a:lnTo>
                        <a:pt x="1101724" y="2076450"/>
                      </a:lnTo>
                      <a:lnTo>
                        <a:pt x="1089024" y="2374900"/>
                      </a:lnTo>
                      <a:lnTo>
                        <a:pt x="1006476" y="2438400"/>
                      </a:lnTo>
                      <a:lnTo>
                        <a:pt x="1038224" y="2520950"/>
                      </a:lnTo>
                      <a:lnTo>
                        <a:pt x="1025524" y="2692400"/>
                      </a:lnTo>
                      <a:lnTo>
                        <a:pt x="1057276" y="2762250"/>
                      </a:lnTo>
                      <a:lnTo>
                        <a:pt x="1076324" y="2863850"/>
                      </a:lnTo>
                      <a:lnTo>
                        <a:pt x="955676" y="2984500"/>
                      </a:lnTo>
                      <a:lnTo>
                        <a:pt x="739772" y="2959100"/>
                      </a:lnTo>
                      <a:lnTo>
                        <a:pt x="720724" y="2876550"/>
                      </a:lnTo>
                      <a:lnTo>
                        <a:pt x="644524" y="2857500"/>
                      </a:lnTo>
                      <a:lnTo>
                        <a:pt x="638172" y="2768600"/>
                      </a:lnTo>
                      <a:lnTo>
                        <a:pt x="542924" y="2641600"/>
                      </a:lnTo>
                      <a:lnTo>
                        <a:pt x="593724" y="2501900"/>
                      </a:lnTo>
                      <a:lnTo>
                        <a:pt x="441324" y="2393950"/>
                      </a:lnTo>
                      <a:lnTo>
                        <a:pt x="333372" y="2495550"/>
                      </a:lnTo>
                      <a:lnTo>
                        <a:pt x="250824" y="2438400"/>
                      </a:lnTo>
                      <a:lnTo>
                        <a:pt x="244476" y="2286000"/>
                      </a:lnTo>
                      <a:lnTo>
                        <a:pt x="136524" y="2216150"/>
                      </a:lnTo>
                      <a:lnTo>
                        <a:pt x="219076" y="2146300"/>
                      </a:lnTo>
                      <a:lnTo>
                        <a:pt x="238124" y="2019300"/>
                      </a:lnTo>
                      <a:lnTo>
                        <a:pt x="200024" y="1917700"/>
                      </a:lnTo>
                      <a:lnTo>
                        <a:pt x="238124" y="1854200"/>
                      </a:lnTo>
                      <a:lnTo>
                        <a:pt x="250824" y="1727200"/>
                      </a:lnTo>
                      <a:lnTo>
                        <a:pt x="263524" y="1682750"/>
                      </a:lnTo>
                      <a:lnTo>
                        <a:pt x="257172" y="1581150"/>
                      </a:lnTo>
                      <a:lnTo>
                        <a:pt x="187324" y="1524000"/>
                      </a:lnTo>
                      <a:lnTo>
                        <a:pt x="174624" y="1460500"/>
                      </a:lnTo>
                      <a:lnTo>
                        <a:pt x="187324" y="1403350"/>
                      </a:lnTo>
                      <a:lnTo>
                        <a:pt x="123824" y="1225550"/>
                      </a:lnTo>
                      <a:lnTo>
                        <a:pt x="113860" y="1227910"/>
                      </a:lnTo>
                      <a:lnTo>
                        <a:pt x="47624" y="1104900"/>
                      </a:lnTo>
                      <a:lnTo>
                        <a:pt x="47624" y="990600"/>
                      </a:lnTo>
                      <a:lnTo>
                        <a:pt x="0" y="952500"/>
                      </a:lnTo>
                      <a:lnTo>
                        <a:pt x="152400" y="800100"/>
                      </a:lnTo>
                      <a:lnTo>
                        <a:pt x="19048" y="695326"/>
                      </a:lnTo>
                      <a:lnTo>
                        <a:pt x="9524" y="657226"/>
                      </a:lnTo>
                      <a:lnTo>
                        <a:pt x="66676" y="561974"/>
                      </a:lnTo>
                      <a:lnTo>
                        <a:pt x="95248" y="523874"/>
                      </a:lnTo>
                      <a:lnTo>
                        <a:pt x="171448" y="314326"/>
                      </a:lnTo>
                      <a:lnTo>
                        <a:pt x="247648" y="314326"/>
                      </a:lnTo>
                      <a:lnTo>
                        <a:pt x="314324" y="409574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39506A9D-46B8-8C2A-B0FE-C0D00727DBB7}"/>
                    </a:ext>
                  </a:extLst>
                </p:cNvPr>
                <p:cNvSpPr/>
                <p:nvPr/>
              </p:nvSpPr>
              <p:spPr>
                <a:xfrm>
                  <a:off x="666313" y="1560583"/>
                  <a:ext cx="864475" cy="736288"/>
                </a:xfrm>
                <a:custGeom>
                  <a:avLst/>
                  <a:gdLst>
                    <a:gd name="connsiteX0" fmla="*/ 2461260 w 4213860"/>
                    <a:gd name="connsiteY0" fmla="*/ 0 h 3589020"/>
                    <a:gd name="connsiteX1" fmla="*/ 2464990 w 4213860"/>
                    <a:gd name="connsiteY1" fmla="*/ 236 h 3589020"/>
                    <a:gd name="connsiteX2" fmla="*/ 2537460 w 4213860"/>
                    <a:gd name="connsiteY2" fmla="*/ 99060 h 3589020"/>
                    <a:gd name="connsiteX3" fmla="*/ 2590800 w 4213860"/>
                    <a:gd name="connsiteY3" fmla="*/ 144780 h 3589020"/>
                    <a:gd name="connsiteX4" fmla="*/ 2682240 w 4213860"/>
                    <a:gd name="connsiteY4" fmla="*/ 236220 h 3589020"/>
                    <a:gd name="connsiteX5" fmla="*/ 2720340 w 4213860"/>
                    <a:gd name="connsiteY5" fmla="*/ 358140 h 3589020"/>
                    <a:gd name="connsiteX6" fmla="*/ 2735580 w 4213860"/>
                    <a:gd name="connsiteY6" fmla="*/ 426720 h 3589020"/>
                    <a:gd name="connsiteX7" fmla="*/ 2758440 w 4213860"/>
                    <a:gd name="connsiteY7" fmla="*/ 495300 h 3589020"/>
                    <a:gd name="connsiteX8" fmla="*/ 2926080 w 4213860"/>
                    <a:gd name="connsiteY8" fmla="*/ 464820 h 3589020"/>
                    <a:gd name="connsiteX9" fmla="*/ 2964180 w 4213860"/>
                    <a:gd name="connsiteY9" fmla="*/ 533400 h 3589020"/>
                    <a:gd name="connsiteX10" fmla="*/ 3078480 w 4213860"/>
                    <a:gd name="connsiteY10" fmla="*/ 609600 h 3589020"/>
                    <a:gd name="connsiteX11" fmla="*/ 3154680 w 4213860"/>
                    <a:gd name="connsiteY11" fmla="*/ 525780 h 3589020"/>
                    <a:gd name="connsiteX12" fmla="*/ 3208020 w 4213860"/>
                    <a:gd name="connsiteY12" fmla="*/ 556260 h 3589020"/>
                    <a:gd name="connsiteX13" fmla="*/ 3291840 w 4213860"/>
                    <a:gd name="connsiteY13" fmla="*/ 579120 h 3589020"/>
                    <a:gd name="connsiteX14" fmla="*/ 3322320 w 4213860"/>
                    <a:gd name="connsiteY14" fmla="*/ 533400 h 3589020"/>
                    <a:gd name="connsiteX15" fmla="*/ 3390900 w 4213860"/>
                    <a:gd name="connsiteY15" fmla="*/ 533400 h 3589020"/>
                    <a:gd name="connsiteX16" fmla="*/ 3520440 w 4213860"/>
                    <a:gd name="connsiteY16" fmla="*/ 647700 h 3589020"/>
                    <a:gd name="connsiteX17" fmla="*/ 3573780 w 4213860"/>
                    <a:gd name="connsiteY17" fmla="*/ 723900 h 3589020"/>
                    <a:gd name="connsiteX18" fmla="*/ 3649980 w 4213860"/>
                    <a:gd name="connsiteY18" fmla="*/ 746760 h 3589020"/>
                    <a:gd name="connsiteX19" fmla="*/ 3703320 w 4213860"/>
                    <a:gd name="connsiteY19" fmla="*/ 861060 h 3589020"/>
                    <a:gd name="connsiteX20" fmla="*/ 3840480 w 4213860"/>
                    <a:gd name="connsiteY20" fmla="*/ 830580 h 3589020"/>
                    <a:gd name="connsiteX21" fmla="*/ 3878580 w 4213860"/>
                    <a:gd name="connsiteY21" fmla="*/ 807720 h 3589020"/>
                    <a:gd name="connsiteX22" fmla="*/ 3992880 w 4213860"/>
                    <a:gd name="connsiteY22" fmla="*/ 792480 h 3589020"/>
                    <a:gd name="connsiteX23" fmla="*/ 3978606 w 4213860"/>
                    <a:gd name="connsiteY23" fmla="*/ 794384 h 3589020"/>
                    <a:gd name="connsiteX24" fmla="*/ 4023360 w 4213860"/>
                    <a:gd name="connsiteY24" fmla="*/ 864870 h 3589020"/>
                    <a:gd name="connsiteX25" fmla="*/ 3937636 w 4213860"/>
                    <a:gd name="connsiteY25" fmla="*/ 902970 h 3589020"/>
                    <a:gd name="connsiteX26" fmla="*/ 3899536 w 4213860"/>
                    <a:gd name="connsiteY26" fmla="*/ 1141096 h 3589020"/>
                    <a:gd name="connsiteX27" fmla="*/ 3994784 w 4213860"/>
                    <a:gd name="connsiteY27" fmla="*/ 1131570 h 3589020"/>
                    <a:gd name="connsiteX28" fmla="*/ 3994784 w 4213860"/>
                    <a:gd name="connsiteY28" fmla="*/ 1207770 h 3589020"/>
                    <a:gd name="connsiteX29" fmla="*/ 3947160 w 4213860"/>
                    <a:gd name="connsiteY29" fmla="*/ 1255396 h 3589020"/>
                    <a:gd name="connsiteX30" fmla="*/ 4051936 w 4213860"/>
                    <a:gd name="connsiteY30" fmla="*/ 1283970 h 3589020"/>
                    <a:gd name="connsiteX31" fmla="*/ 4090036 w 4213860"/>
                    <a:gd name="connsiteY31" fmla="*/ 1331596 h 3589020"/>
                    <a:gd name="connsiteX32" fmla="*/ 4042410 w 4213860"/>
                    <a:gd name="connsiteY32" fmla="*/ 1379220 h 3589020"/>
                    <a:gd name="connsiteX33" fmla="*/ 4147184 w 4213860"/>
                    <a:gd name="connsiteY33" fmla="*/ 1436370 h 3589020"/>
                    <a:gd name="connsiteX34" fmla="*/ 4213860 w 4213860"/>
                    <a:gd name="connsiteY34" fmla="*/ 1541144 h 3589020"/>
                    <a:gd name="connsiteX35" fmla="*/ 4213860 w 4213860"/>
                    <a:gd name="connsiteY35" fmla="*/ 1693544 h 3589020"/>
                    <a:gd name="connsiteX36" fmla="*/ 4128136 w 4213860"/>
                    <a:gd name="connsiteY36" fmla="*/ 1712596 h 3589020"/>
                    <a:gd name="connsiteX37" fmla="*/ 4128136 w 4213860"/>
                    <a:gd name="connsiteY37" fmla="*/ 1874520 h 3589020"/>
                    <a:gd name="connsiteX38" fmla="*/ 4090036 w 4213860"/>
                    <a:gd name="connsiteY38" fmla="*/ 1884044 h 3589020"/>
                    <a:gd name="connsiteX39" fmla="*/ 4042410 w 4213860"/>
                    <a:gd name="connsiteY39" fmla="*/ 1836420 h 3589020"/>
                    <a:gd name="connsiteX40" fmla="*/ 3994784 w 4213860"/>
                    <a:gd name="connsiteY40" fmla="*/ 1836420 h 3589020"/>
                    <a:gd name="connsiteX41" fmla="*/ 3928110 w 4213860"/>
                    <a:gd name="connsiteY41" fmla="*/ 1884044 h 3589020"/>
                    <a:gd name="connsiteX42" fmla="*/ 3832860 w 4213860"/>
                    <a:gd name="connsiteY42" fmla="*/ 1893570 h 3589020"/>
                    <a:gd name="connsiteX43" fmla="*/ 3804284 w 4213860"/>
                    <a:gd name="connsiteY43" fmla="*/ 1912620 h 3589020"/>
                    <a:gd name="connsiteX44" fmla="*/ 3689984 w 4213860"/>
                    <a:gd name="connsiteY44" fmla="*/ 1931670 h 3589020"/>
                    <a:gd name="connsiteX45" fmla="*/ 3661410 w 4213860"/>
                    <a:gd name="connsiteY45" fmla="*/ 1884044 h 3589020"/>
                    <a:gd name="connsiteX46" fmla="*/ 3556636 w 4213860"/>
                    <a:gd name="connsiteY46" fmla="*/ 1922144 h 3589020"/>
                    <a:gd name="connsiteX47" fmla="*/ 3528060 w 4213860"/>
                    <a:gd name="connsiteY47" fmla="*/ 1893570 h 3589020"/>
                    <a:gd name="connsiteX48" fmla="*/ 3470910 w 4213860"/>
                    <a:gd name="connsiteY48" fmla="*/ 1950720 h 3589020"/>
                    <a:gd name="connsiteX49" fmla="*/ 3280410 w 4213860"/>
                    <a:gd name="connsiteY49" fmla="*/ 1931670 h 3589020"/>
                    <a:gd name="connsiteX50" fmla="*/ 3232784 w 4213860"/>
                    <a:gd name="connsiteY50" fmla="*/ 2065020 h 3589020"/>
                    <a:gd name="connsiteX51" fmla="*/ 3166110 w 4213860"/>
                    <a:gd name="connsiteY51" fmla="*/ 1988820 h 3589020"/>
                    <a:gd name="connsiteX52" fmla="*/ 3051810 w 4213860"/>
                    <a:gd name="connsiteY52" fmla="*/ 1979296 h 3589020"/>
                    <a:gd name="connsiteX53" fmla="*/ 2832736 w 4213860"/>
                    <a:gd name="connsiteY53" fmla="*/ 1893570 h 3589020"/>
                    <a:gd name="connsiteX54" fmla="*/ 2699384 w 4213860"/>
                    <a:gd name="connsiteY54" fmla="*/ 1960244 h 3589020"/>
                    <a:gd name="connsiteX55" fmla="*/ 2689860 w 4213860"/>
                    <a:gd name="connsiteY55" fmla="*/ 2045970 h 3589020"/>
                    <a:gd name="connsiteX56" fmla="*/ 2670810 w 4213860"/>
                    <a:gd name="connsiteY56" fmla="*/ 2169796 h 3589020"/>
                    <a:gd name="connsiteX57" fmla="*/ 2575560 w 4213860"/>
                    <a:gd name="connsiteY57" fmla="*/ 2303144 h 3589020"/>
                    <a:gd name="connsiteX58" fmla="*/ 2561962 w 4213860"/>
                    <a:gd name="connsiteY58" fmla="*/ 2391538 h 3589020"/>
                    <a:gd name="connsiteX59" fmla="*/ 2491740 w 4213860"/>
                    <a:gd name="connsiteY59" fmla="*/ 2354580 h 3589020"/>
                    <a:gd name="connsiteX60" fmla="*/ 2308860 w 4213860"/>
                    <a:gd name="connsiteY60" fmla="*/ 2324100 h 3589020"/>
                    <a:gd name="connsiteX61" fmla="*/ 2270760 w 4213860"/>
                    <a:gd name="connsiteY61" fmla="*/ 2247900 h 3589020"/>
                    <a:gd name="connsiteX62" fmla="*/ 2156460 w 4213860"/>
                    <a:gd name="connsiteY62" fmla="*/ 2263140 h 3589020"/>
                    <a:gd name="connsiteX63" fmla="*/ 2118360 w 4213860"/>
                    <a:gd name="connsiteY63" fmla="*/ 2362200 h 3589020"/>
                    <a:gd name="connsiteX64" fmla="*/ 2179320 w 4213860"/>
                    <a:gd name="connsiteY64" fmla="*/ 2430780 h 3589020"/>
                    <a:gd name="connsiteX65" fmla="*/ 2217420 w 4213860"/>
                    <a:gd name="connsiteY65" fmla="*/ 2659380 h 3589020"/>
                    <a:gd name="connsiteX66" fmla="*/ 2202180 w 4213860"/>
                    <a:gd name="connsiteY66" fmla="*/ 2781300 h 3589020"/>
                    <a:gd name="connsiteX67" fmla="*/ 2026920 w 4213860"/>
                    <a:gd name="connsiteY67" fmla="*/ 2697480 h 3589020"/>
                    <a:gd name="connsiteX68" fmla="*/ 2019300 w 4213860"/>
                    <a:gd name="connsiteY68" fmla="*/ 2895600 h 3589020"/>
                    <a:gd name="connsiteX69" fmla="*/ 1950720 w 4213860"/>
                    <a:gd name="connsiteY69" fmla="*/ 2849880 h 3589020"/>
                    <a:gd name="connsiteX70" fmla="*/ 1882140 w 4213860"/>
                    <a:gd name="connsiteY70" fmla="*/ 2910840 h 3589020"/>
                    <a:gd name="connsiteX71" fmla="*/ 1775460 w 4213860"/>
                    <a:gd name="connsiteY71" fmla="*/ 2910840 h 3589020"/>
                    <a:gd name="connsiteX72" fmla="*/ 1722120 w 4213860"/>
                    <a:gd name="connsiteY72" fmla="*/ 3048000 h 3589020"/>
                    <a:gd name="connsiteX73" fmla="*/ 1623060 w 4213860"/>
                    <a:gd name="connsiteY73" fmla="*/ 3048000 h 3589020"/>
                    <a:gd name="connsiteX74" fmla="*/ 1501140 w 4213860"/>
                    <a:gd name="connsiteY74" fmla="*/ 2933700 h 3589020"/>
                    <a:gd name="connsiteX75" fmla="*/ 1417320 w 4213860"/>
                    <a:gd name="connsiteY75" fmla="*/ 3192780 h 3589020"/>
                    <a:gd name="connsiteX76" fmla="*/ 1394460 w 4213860"/>
                    <a:gd name="connsiteY76" fmla="*/ 3261360 h 3589020"/>
                    <a:gd name="connsiteX77" fmla="*/ 1356360 w 4213860"/>
                    <a:gd name="connsiteY77" fmla="*/ 3284220 h 3589020"/>
                    <a:gd name="connsiteX78" fmla="*/ 1325880 w 4213860"/>
                    <a:gd name="connsiteY78" fmla="*/ 3398520 h 3589020"/>
                    <a:gd name="connsiteX79" fmla="*/ 1272540 w 4213860"/>
                    <a:gd name="connsiteY79" fmla="*/ 3436620 h 3589020"/>
                    <a:gd name="connsiteX80" fmla="*/ 1219200 w 4213860"/>
                    <a:gd name="connsiteY80" fmla="*/ 3314700 h 3589020"/>
                    <a:gd name="connsiteX81" fmla="*/ 1104900 w 4213860"/>
                    <a:gd name="connsiteY81" fmla="*/ 3329940 h 3589020"/>
                    <a:gd name="connsiteX82" fmla="*/ 1089660 w 4213860"/>
                    <a:gd name="connsiteY82" fmla="*/ 3444240 h 3589020"/>
                    <a:gd name="connsiteX83" fmla="*/ 1021080 w 4213860"/>
                    <a:gd name="connsiteY83" fmla="*/ 3451860 h 3589020"/>
                    <a:gd name="connsiteX84" fmla="*/ 967740 w 4213860"/>
                    <a:gd name="connsiteY84" fmla="*/ 3573780 h 3589020"/>
                    <a:gd name="connsiteX85" fmla="*/ 891540 w 4213860"/>
                    <a:gd name="connsiteY85" fmla="*/ 3535680 h 3589020"/>
                    <a:gd name="connsiteX86" fmla="*/ 815340 w 4213860"/>
                    <a:gd name="connsiteY86" fmla="*/ 3558540 h 3589020"/>
                    <a:gd name="connsiteX87" fmla="*/ 762000 w 4213860"/>
                    <a:gd name="connsiteY87" fmla="*/ 3589020 h 3589020"/>
                    <a:gd name="connsiteX88" fmla="*/ 693420 w 4213860"/>
                    <a:gd name="connsiteY88" fmla="*/ 3550920 h 3589020"/>
                    <a:gd name="connsiteX89" fmla="*/ 510540 w 4213860"/>
                    <a:gd name="connsiteY89" fmla="*/ 3497580 h 3589020"/>
                    <a:gd name="connsiteX90" fmla="*/ 228600 w 4213860"/>
                    <a:gd name="connsiteY90" fmla="*/ 3459480 h 3589020"/>
                    <a:gd name="connsiteX91" fmla="*/ 213360 w 4213860"/>
                    <a:gd name="connsiteY91" fmla="*/ 3307080 h 3589020"/>
                    <a:gd name="connsiteX92" fmla="*/ 30480 w 4213860"/>
                    <a:gd name="connsiteY92" fmla="*/ 3147060 h 3589020"/>
                    <a:gd name="connsiteX93" fmla="*/ 45720 w 4213860"/>
                    <a:gd name="connsiteY93" fmla="*/ 3025140 h 3589020"/>
                    <a:gd name="connsiteX94" fmla="*/ 0 w 4213860"/>
                    <a:gd name="connsiteY94" fmla="*/ 2926080 h 3589020"/>
                    <a:gd name="connsiteX95" fmla="*/ 114300 w 4213860"/>
                    <a:gd name="connsiteY95" fmla="*/ 2781300 h 3589020"/>
                    <a:gd name="connsiteX96" fmla="*/ 144780 w 4213860"/>
                    <a:gd name="connsiteY96" fmla="*/ 2903220 h 3589020"/>
                    <a:gd name="connsiteX97" fmla="*/ 220980 w 4213860"/>
                    <a:gd name="connsiteY97" fmla="*/ 2872740 h 3589020"/>
                    <a:gd name="connsiteX98" fmla="*/ 220980 w 4213860"/>
                    <a:gd name="connsiteY98" fmla="*/ 2979420 h 3589020"/>
                    <a:gd name="connsiteX99" fmla="*/ 220980 w 4213860"/>
                    <a:gd name="connsiteY99" fmla="*/ 3009900 h 3589020"/>
                    <a:gd name="connsiteX100" fmla="*/ 404404 w 4213860"/>
                    <a:gd name="connsiteY100" fmla="*/ 3009900 h 3589020"/>
                    <a:gd name="connsiteX101" fmla="*/ 461010 w 4213860"/>
                    <a:gd name="connsiteY101" fmla="*/ 2960370 h 3589020"/>
                    <a:gd name="connsiteX102" fmla="*/ 518160 w 4213860"/>
                    <a:gd name="connsiteY102" fmla="*/ 2941320 h 3589020"/>
                    <a:gd name="connsiteX103" fmla="*/ 524510 w 4213860"/>
                    <a:gd name="connsiteY103" fmla="*/ 2896870 h 3589020"/>
                    <a:gd name="connsiteX104" fmla="*/ 645160 w 4213860"/>
                    <a:gd name="connsiteY104" fmla="*/ 2827020 h 3589020"/>
                    <a:gd name="connsiteX105" fmla="*/ 657860 w 4213860"/>
                    <a:gd name="connsiteY105" fmla="*/ 2896870 h 3589020"/>
                    <a:gd name="connsiteX106" fmla="*/ 588010 w 4213860"/>
                    <a:gd name="connsiteY106" fmla="*/ 2922270 h 3589020"/>
                    <a:gd name="connsiteX107" fmla="*/ 588010 w 4213860"/>
                    <a:gd name="connsiteY107" fmla="*/ 2973070 h 3589020"/>
                    <a:gd name="connsiteX108" fmla="*/ 542648 w 4213860"/>
                    <a:gd name="connsiteY108" fmla="*/ 3032390 h 3589020"/>
                    <a:gd name="connsiteX109" fmla="*/ 548640 w 4213860"/>
                    <a:gd name="connsiteY109" fmla="*/ 3040380 h 3589020"/>
                    <a:gd name="connsiteX110" fmla="*/ 632460 w 4213860"/>
                    <a:gd name="connsiteY110" fmla="*/ 3070860 h 3589020"/>
                    <a:gd name="connsiteX111" fmla="*/ 762000 w 4213860"/>
                    <a:gd name="connsiteY111" fmla="*/ 3040380 h 3589020"/>
                    <a:gd name="connsiteX112" fmla="*/ 891540 w 4213860"/>
                    <a:gd name="connsiteY112" fmla="*/ 3017520 h 3589020"/>
                    <a:gd name="connsiteX113" fmla="*/ 899160 w 4213860"/>
                    <a:gd name="connsiteY113" fmla="*/ 2926080 h 3589020"/>
                    <a:gd name="connsiteX114" fmla="*/ 853440 w 4213860"/>
                    <a:gd name="connsiteY114" fmla="*/ 2910840 h 3589020"/>
                    <a:gd name="connsiteX115" fmla="*/ 845820 w 4213860"/>
                    <a:gd name="connsiteY115" fmla="*/ 2872740 h 3589020"/>
                    <a:gd name="connsiteX116" fmla="*/ 762000 w 4213860"/>
                    <a:gd name="connsiteY116" fmla="*/ 2834640 h 3589020"/>
                    <a:gd name="connsiteX117" fmla="*/ 807720 w 4213860"/>
                    <a:gd name="connsiteY117" fmla="*/ 2766060 h 3589020"/>
                    <a:gd name="connsiteX118" fmla="*/ 899160 w 4213860"/>
                    <a:gd name="connsiteY118" fmla="*/ 2750820 h 3589020"/>
                    <a:gd name="connsiteX119" fmla="*/ 1143000 w 4213860"/>
                    <a:gd name="connsiteY119" fmla="*/ 2872740 h 3589020"/>
                    <a:gd name="connsiteX120" fmla="*/ 1104900 w 4213860"/>
                    <a:gd name="connsiteY120" fmla="*/ 2766060 h 3589020"/>
                    <a:gd name="connsiteX121" fmla="*/ 1120140 w 4213860"/>
                    <a:gd name="connsiteY121" fmla="*/ 2727960 h 3589020"/>
                    <a:gd name="connsiteX122" fmla="*/ 1211580 w 4213860"/>
                    <a:gd name="connsiteY122" fmla="*/ 2773680 h 3589020"/>
                    <a:gd name="connsiteX123" fmla="*/ 1226820 w 4213860"/>
                    <a:gd name="connsiteY123" fmla="*/ 2697480 h 3589020"/>
                    <a:gd name="connsiteX124" fmla="*/ 1173480 w 4213860"/>
                    <a:gd name="connsiteY124" fmla="*/ 2628900 h 3589020"/>
                    <a:gd name="connsiteX125" fmla="*/ 1143000 w 4213860"/>
                    <a:gd name="connsiteY125" fmla="*/ 2575560 h 3589020"/>
                    <a:gd name="connsiteX126" fmla="*/ 1120140 w 4213860"/>
                    <a:gd name="connsiteY126" fmla="*/ 2484120 h 3589020"/>
                    <a:gd name="connsiteX127" fmla="*/ 1219200 w 4213860"/>
                    <a:gd name="connsiteY127" fmla="*/ 2506980 h 3589020"/>
                    <a:gd name="connsiteX128" fmla="*/ 1287780 w 4213860"/>
                    <a:gd name="connsiteY128" fmla="*/ 2583180 h 3589020"/>
                    <a:gd name="connsiteX129" fmla="*/ 1394460 w 4213860"/>
                    <a:gd name="connsiteY129" fmla="*/ 2545080 h 3589020"/>
                    <a:gd name="connsiteX130" fmla="*/ 1478280 w 4213860"/>
                    <a:gd name="connsiteY130" fmla="*/ 2560320 h 3589020"/>
                    <a:gd name="connsiteX131" fmla="*/ 1569720 w 4213860"/>
                    <a:gd name="connsiteY131" fmla="*/ 2506980 h 3589020"/>
                    <a:gd name="connsiteX132" fmla="*/ 1615440 w 4213860"/>
                    <a:gd name="connsiteY132" fmla="*/ 2537460 h 3589020"/>
                    <a:gd name="connsiteX133" fmla="*/ 1630680 w 4213860"/>
                    <a:gd name="connsiteY133" fmla="*/ 2506980 h 3589020"/>
                    <a:gd name="connsiteX134" fmla="*/ 1623060 w 4213860"/>
                    <a:gd name="connsiteY134" fmla="*/ 2430780 h 3589020"/>
                    <a:gd name="connsiteX135" fmla="*/ 1584960 w 4213860"/>
                    <a:gd name="connsiteY135" fmla="*/ 2354580 h 3589020"/>
                    <a:gd name="connsiteX136" fmla="*/ 1600200 w 4213860"/>
                    <a:gd name="connsiteY136" fmla="*/ 2263140 h 3589020"/>
                    <a:gd name="connsiteX137" fmla="*/ 1569720 w 4213860"/>
                    <a:gd name="connsiteY137" fmla="*/ 2148840 h 3589020"/>
                    <a:gd name="connsiteX138" fmla="*/ 1623060 w 4213860"/>
                    <a:gd name="connsiteY138" fmla="*/ 2110740 h 3589020"/>
                    <a:gd name="connsiteX139" fmla="*/ 1744980 w 4213860"/>
                    <a:gd name="connsiteY139" fmla="*/ 2019300 h 3589020"/>
                    <a:gd name="connsiteX140" fmla="*/ 1798320 w 4213860"/>
                    <a:gd name="connsiteY140" fmla="*/ 2133600 h 3589020"/>
                    <a:gd name="connsiteX141" fmla="*/ 1805940 w 4213860"/>
                    <a:gd name="connsiteY141" fmla="*/ 2270760 h 3589020"/>
                    <a:gd name="connsiteX142" fmla="*/ 1783080 w 4213860"/>
                    <a:gd name="connsiteY142" fmla="*/ 2339340 h 3589020"/>
                    <a:gd name="connsiteX143" fmla="*/ 1805940 w 4213860"/>
                    <a:gd name="connsiteY143" fmla="*/ 2385060 h 3589020"/>
                    <a:gd name="connsiteX144" fmla="*/ 1859280 w 4213860"/>
                    <a:gd name="connsiteY144" fmla="*/ 2430780 h 3589020"/>
                    <a:gd name="connsiteX145" fmla="*/ 1920240 w 4213860"/>
                    <a:gd name="connsiteY145" fmla="*/ 2407920 h 3589020"/>
                    <a:gd name="connsiteX146" fmla="*/ 1958340 w 4213860"/>
                    <a:gd name="connsiteY146" fmla="*/ 2263140 h 3589020"/>
                    <a:gd name="connsiteX147" fmla="*/ 1973580 w 4213860"/>
                    <a:gd name="connsiteY147" fmla="*/ 2194560 h 3589020"/>
                    <a:gd name="connsiteX148" fmla="*/ 1988820 w 4213860"/>
                    <a:gd name="connsiteY148" fmla="*/ 2087880 h 3589020"/>
                    <a:gd name="connsiteX149" fmla="*/ 2004060 w 4213860"/>
                    <a:gd name="connsiteY149" fmla="*/ 1981200 h 3589020"/>
                    <a:gd name="connsiteX150" fmla="*/ 1905000 w 4213860"/>
                    <a:gd name="connsiteY150" fmla="*/ 1821180 h 3589020"/>
                    <a:gd name="connsiteX151" fmla="*/ 1676400 w 4213860"/>
                    <a:gd name="connsiteY151" fmla="*/ 1554480 h 3589020"/>
                    <a:gd name="connsiteX152" fmla="*/ 1691640 w 4213860"/>
                    <a:gd name="connsiteY152" fmla="*/ 1371600 h 3589020"/>
                    <a:gd name="connsiteX153" fmla="*/ 1569720 w 4213860"/>
                    <a:gd name="connsiteY153" fmla="*/ 1234440 h 3589020"/>
                    <a:gd name="connsiteX154" fmla="*/ 1562100 w 4213860"/>
                    <a:gd name="connsiteY154" fmla="*/ 1120140 h 3589020"/>
                    <a:gd name="connsiteX155" fmla="*/ 1744980 w 4213860"/>
                    <a:gd name="connsiteY155" fmla="*/ 1005840 h 3589020"/>
                    <a:gd name="connsiteX156" fmla="*/ 1798320 w 4213860"/>
                    <a:gd name="connsiteY156" fmla="*/ 723900 h 3589020"/>
                    <a:gd name="connsiteX157" fmla="*/ 1828800 w 4213860"/>
                    <a:gd name="connsiteY157" fmla="*/ 662940 h 3589020"/>
                    <a:gd name="connsiteX158" fmla="*/ 1996440 w 4213860"/>
                    <a:gd name="connsiteY158" fmla="*/ 548640 h 3589020"/>
                    <a:gd name="connsiteX159" fmla="*/ 1988820 w 4213860"/>
                    <a:gd name="connsiteY159" fmla="*/ 487680 h 3589020"/>
                    <a:gd name="connsiteX160" fmla="*/ 2110740 w 4213860"/>
                    <a:gd name="connsiteY160" fmla="*/ 281940 h 3589020"/>
                    <a:gd name="connsiteX161" fmla="*/ 2065020 w 4213860"/>
                    <a:gd name="connsiteY161" fmla="*/ 182880 h 3589020"/>
                    <a:gd name="connsiteX162" fmla="*/ 2263140 w 4213860"/>
                    <a:gd name="connsiteY162" fmla="*/ 152400 h 3589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</a:cxnLst>
                  <a:rect l="l" t="t" r="r" b="b"/>
                  <a:pathLst>
                    <a:path w="4213860" h="3589020">
                      <a:moveTo>
                        <a:pt x="2461260" y="0"/>
                      </a:moveTo>
                      <a:lnTo>
                        <a:pt x="2464990" y="236"/>
                      </a:lnTo>
                      <a:lnTo>
                        <a:pt x="2537460" y="99060"/>
                      </a:lnTo>
                      <a:lnTo>
                        <a:pt x="2590800" y="144780"/>
                      </a:lnTo>
                      <a:lnTo>
                        <a:pt x="2682240" y="236220"/>
                      </a:lnTo>
                      <a:lnTo>
                        <a:pt x="2720340" y="358140"/>
                      </a:lnTo>
                      <a:lnTo>
                        <a:pt x="2735580" y="426720"/>
                      </a:lnTo>
                      <a:lnTo>
                        <a:pt x="2758440" y="495300"/>
                      </a:lnTo>
                      <a:lnTo>
                        <a:pt x="2926080" y="464820"/>
                      </a:lnTo>
                      <a:lnTo>
                        <a:pt x="2964180" y="533400"/>
                      </a:lnTo>
                      <a:lnTo>
                        <a:pt x="3078480" y="609600"/>
                      </a:lnTo>
                      <a:lnTo>
                        <a:pt x="3154680" y="525780"/>
                      </a:lnTo>
                      <a:lnTo>
                        <a:pt x="3208020" y="556260"/>
                      </a:lnTo>
                      <a:lnTo>
                        <a:pt x="3291840" y="579120"/>
                      </a:lnTo>
                      <a:lnTo>
                        <a:pt x="3322320" y="533400"/>
                      </a:lnTo>
                      <a:lnTo>
                        <a:pt x="3390900" y="533400"/>
                      </a:lnTo>
                      <a:lnTo>
                        <a:pt x="3520440" y="647700"/>
                      </a:lnTo>
                      <a:lnTo>
                        <a:pt x="3573780" y="723900"/>
                      </a:lnTo>
                      <a:lnTo>
                        <a:pt x="3649980" y="746760"/>
                      </a:lnTo>
                      <a:lnTo>
                        <a:pt x="3703320" y="861060"/>
                      </a:lnTo>
                      <a:lnTo>
                        <a:pt x="3840480" y="830580"/>
                      </a:lnTo>
                      <a:lnTo>
                        <a:pt x="3878580" y="807720"/>
                      </a:lnTo>
                      <a:lnTo>
                        <a:pt x="3992880" y="792480"/>
                      </a:lnTo>
                      <a:lnTo>
                        <a:pt x="3978606" y="794384"/>
                      </a:lnTo>
                      <a:lnTo>
                        <a:pt x="4023360" y="864870"/>
                      </a:lnTo>
                      <a:lnTo>
                        <a:pt x="3937636" y="902970"/>
                      </a:lnTo>
                      <a:lnTo>
                        <a:pt x="3899536" y="1141096"/>
                      </a:lnTo>
                      <a:lnTo>
                        <a:pt x="3994784" y="1131570"/>
                      </a:lnTo>
                      <a:lnTo>
                        <a:pt x="3994784" y="1207770"/>
                      </a:lnTo>
                      <a:lnTo>
                        <a:pt x="3947160" y="1255396"/>
                      </a:lnTo>
                      <a:lnTo>
                        <a:pt x="4051936" y="1283970"/>
                      </a:lnTo>
                      <a:lnTo>
                        <a:pt x="4090036" y="1331596"/>
                      </a:lnTo>
                      <a:lnTo>
                        <a:pt x="4042410" y="1379220"/>
                      </a:lnTo>
                      <a:lnTo>
                        <a:pt x="4147184" y="1436370"/>
                      </a:lnTo>
                      <a:lnTo>
                        <a:pt x="4213860" y="1541144"/>
                      </a:lnTo>
                      <a:lnTo>
                        <a:pt x="4213860" y="1693544"/>
                      </a:lnTo>
                      <a:lnTo>
                        <a:pt x="4128136" y="1712596"/>
                      </a:lnTo>
                      <a:lnTo>
                        <a:pt x="4128136" y="1874520"/>
                      </a:lnTo>
                      <a:lnTo>
                        <a:pt x="4090036" y="1884044"/>
                      </a:lnTo>
                      <a:lnTo>
                        <a:pt x="4042410" y="1836420"/>
                      </a:lnTo>
                      <a:lnTo>
                        <a:pt x="3994784" y="1836420"/>
                      </a:lnTo>
                      <a:lnTo>
                        <a:pt x="3928110" y="1884044"/>
                      </a:lnTo>
                      <a:lnTo>
                        <a:pt x="3832860" y="1893570"/>
                      </a:lnTo>
                      <a:lnTo>
                        <a:pt x="3804284" y="1912620"/>
                      </a:lnTo>
                      <a:lnTo>
                        <a:pt x="3689984" y="1931670"/>
                      </a:lnTo>
                      <a:lnTo>
                        <a:pt x="3661410" y="1884044"/>
                      </a:lnTo>
                      <a:lnTo>
                        <a:pt x="3556636" y="1922144"/>
                      </a:lnTo>
                      <a:lnTo>
                        <a:pt x="3528060" y="1893570"/>
                      </a:lnTo>
                      <a:lnTo>
                        <a:pt x="3470910" y="1950720"/>
                      </a:lnTo>
                      <a:lnTo>
                        <a:pt x="3280410" y="1931670"/>
                      </a:lnTo>
                      <a:lnTo>
                        <a:pt x="3232784" y="2065020"/>
                      </a:lnTo>
                      <a:lnTo>
                        <a:pt x="3166110" y="1988820"/>
                      </a:lnTo>
                      <a:lnTo>
                        <a:pt x="3051810" y="1979296"/>
                      </a:lnTo>
                      <a:lnTo>
                        <a:pt x="2832736" y="1893570"/>
                      </a:lnTo>
                      <a:lnTo>
                        <a:pt x="2699384" y="1960244"/>
                      </a:lnTo>
                      <a:lnTo>
                        <a:pt x="2689860" y="2045970"/>
                      </a:lnTo>
                      <a:lnTo>
                        <a:pt x="2670810" y="2169796"/>
                      </a:lnTo>
                      <a:lnTo>
                        <a:pt x="2575560" y="2303144"/>
                      </a:lnTo>
                      <a:lnTo>
                        <a:pt x="2561962" y="2391538"/>
                      </a:lnTo>
                      <a:lnTo>
                        <a:pt x="2491740" y="2354580"/>
                      </a:lnTo>
                      <a:lnTo>
                        <a:pt x="2308860" y="2324100"/>
                      </a:lnTo>
                      <a:lnTo>
                        <a:pt x="2270760" y="2247900"/>
                      </a:lnTo>
                      <a:lnTo>
                        <a:pt x="2156460" y="2263140"/>
                      </a:lnTo>
                      <a:lnTo>
                        <a:pt x="2118360" y="2362200"/>
                      </a:lnTo>
                      <a:lnTo>
                        <a:pt x="2179320" y="2430780"/>
                      </a:lnTo>
                      <a:lnTo>
                        <a:pt x="2217420" y="2659380"/>
                      </a:lnTo>
                      <a:lnTo>
                        <a:pt x="2202180" y="2781300"/>
                      </a:lnTo>
                      <a:lnTo>
                        <a:pt x="2026920" y="2697480"/>
                      </a:lnTo>
                      <a:lnTo>
                        <a:pt x="2019300" y="2895600"/>
                      </a:lnTo>
                      <a:lnTo>
                        <a:pt x="1950720" y="2849880"/>
                      </a:lnTo>
                      <a:lnTo>
                        <a:pt x="1882140" y="2910840"/>
                      </a:lnTo>
                      <a:lnTo>
                        <a:pt x="1775460" y="2910840"/>
                      </a:lnTo>
                      <a:lnTo>
                        <a:pt x="1722120" y="3048000"/>
                      </a:lnTo>
                      <a:lnTo>
                        <a:pt x="1623060" y="3048000"/>
                      </a:lnTo>
                      <a:lnTo>
                        <a:pt x="1501140" y="2933700"/>
                      </a:lnTo>
                      <a:lnTo>
                        <a:pt x="1417320" y="3192780"/>
                      </a:lnTo>
                      <a:lnTo>
                        <a:pt x="1394460" y="3261360"/>
                      </a:lnTo>
                      <a:lnTo>
                        <a:pt x="1356360" y="3284220"/>
                      </a:lnTo>
                      <a:lnTo>
                        <a:pt x="1325880" y="3398520"/>
                      </a:lnTo>
                      <a:lnTo>
                        <a:pt x="1272540" y="3436620"/>
                      </a:lnTo>
                      <a:lnTo>
                        <a:pt x="1219200" y="3314700"/>
                      </a:lnTo>
                      <a:lnTo>
                        <a:pt x="1104900" y="3329940"/>
                      </a:lnTo>
                      <a:lnTo>
                        <a:pt x="1089660" y="3444240"/>
                      </a:lnTo>
                      <a:lnTo>
                        <a:pt x="1021080" y="3451860"/>
                      </a:lnTo>
                      <a:lnTo>
                        <a:pt x="967740" y="3573780"/>
                      </a:lnTo>
                      <a:lnTo>
                        <a:pt x="891540" y="3535680"/>
                      </a:lnTo>
                      <a:lnTo>
                        <a:pt x="815340" y="3558540"/>
                      </a:lnTo>
                      <a:lnTo>
                        <a:pt x="762000" y="3589020"/>
                      </a:lnTo>
                      <a:lnTo>
                        <a:pt x="693420" y="3550920"/>
                      </a:lnTo>
                      <a:lnTo>
                        <a:pt x="510540" y="3497580"/>
                      </a:lnTo>
                      <a:lnTo>
                        <a:pt x="228600" y="3459480"/>
                      </a:lnTo>
                      <a:lnTo>
                        <a:pt x="213360" y="3307080"/>
                      </a:lnTo>
                      <a:lnTo>
                        <a:pt x="30480" y="3147060"/>
                      </a:lnTo>
                      <a:lnTo>
                        <a:pt x="45720" y="3025140"/>
                      </a:lnTo>
                      <a:lnTo>
                        <a:pt x="0" y="2926080"/>
                      </a:lnTo>
                      <a:lnTo>
                        <a:pt x="114300" y="2781300"/>
                      </a:lnTo>
                      <a:lnTo>
                        <a:pt x="144780" y="2903220"/>
                      </a:lnTo>
                      <a:lnTo>
                        <a:pt x="220980" y="2872740"/>
                      </a:lnTo>
                      <a:lnTo>
                        <a:pt x="220980" y="2979420"/>
                      </a:lnTo>
                      <a:lnTo>
                        <a:pt x="220980" y="3009900"/>
                      </a:lnTo>
                      <a:lnTo>
                        <a:pt x="404404" y="3009900"/>
                      </a:lnTo>
                      <a:lnTo>
                        <a:pt x="461010" y="2960370"/>
                      </a:lnTo>
                      <a:lnTo>
                        <a:pt x="518160" y="2941320"/>
                      </a:lnTo>
                      <a:lnTo>
                        <a:pt x="524510" y="2896870"/>
                      </a:lnTo>
                      <a:lnTo>
                        <a:pt x="645160" y="2827020"/>
                      </a:lnTo>
                      <a:lnTo>
                        <a:pt x="657860" y="2896870"/>
                      </a:lnTo>
                      <a:lnTo>
                        <a:pt x="588010" y="2922270"/>
                      </a:lnTo>
                      <a:lnTo>
                        <a:pt x="588010" y="2973070"/>
                      </a:lnTo>
                      <a:lnTo>
                        <a:pt x="542648" y="3032390"/>
                      </a:lnTo>
                      <a:lnTo>
                        <a:pt x="548640" y="3040380"/>
                      </a:lnTo>
                      <a:lnTo>
                        <a:pt x="632460" y="3070860"/>
                      </a:lnTo>
                      <a:lnTo>
                        <a:pt x="762000" y="3040380"/>
                      </a:lnTo>
                      <a:lnTo>
                        <a:pt x="891540" y="3017520"/>
                      </a:lnTo>
                      <a:lnTo>
                        <a:pt x="899160" y="2926080"/>
                      </a:lnTo>
                      <a:lnTo>
                        <a:pt x="853440" y="2910840"/>
                      </a:lnTo>
                      <a:lnTo>
                        <a:pt x="845820" y="2872740"/>
                      </a:lnTo>
                      <a:lnTo>
                        <a:pt x="762000" y="2834640"/>
                      </a:lnTo>
                      <a:lnTo>
                        <a:pt x="807720" y="2766060"/>
                      </a:lnTo>
                      <a:lnTo>
                        <a:pt x="899160" y="2750820"/>
                      </a:lnTo>
                      <a:lnTo>
                        <a:pt x="1143000" y="2872740"/>
                      </a:lnTo>
                      <a:lnTo>
                        <a:pt x="1104900" y="2766060"/>
                      </a:lnTo>
                      <a:lnTo>
                        <a:pt x="1120140" y="2727960"/>
                      </a:lnTo>
                      <a:lnTo>
                        <a:pt x="1211580" y="2773680"/>
                      </a:lnTo>
                      <a:lnTo>
                        <a:pt x="1226820" y="2697480"/>
                      </a:lnTo>
                      <a:lnTo>
                        <a:pt x="1173480" y="2628900"/>
                      </a:lnTo>
                      <a:lnTo>
                        <a:pt x="1143000" y="2575560"/>
                      </a:lnTo>
                      <a:lnTo>
                        <a:pt x="1120140" y="2484120"/>
                      </a:lnTo>
                      <a:lnTo>
                        <a:pt x="1219200" y="2506980"/>
                      </a:lnTo>
                      <a:lnTo>
                        <a:pt x="1287780" y="2583180"/>
                      </a:lnTo>
                      <a:lnTo>
                        <a:pt x="1394460" y="2545080"/>
                      </a:lnTo>
                      <a:lnTo>
                        <a:pt x="1478280" y="2560320"/>
                      </a:lnTo>
                      <a:lnTo>
                        <a:pt x="1569720" y="2506980"/>
                      </a:lnTo>
                      <a:lnTo>
                        <a:pt x="1615440" y="2537460"/>
                      </a:lnTo>
                      <a:lnTo>
                        <a:pt x="1630680" y="2506980"/>
                      </a:lnTo>
                      <a:lnTo>
                        <a:pt x="1623060" y="2430780"/>
                      </a:lnTo>
                      <a:lnTo>
                        <a:pt x="1584960" y="2354580"/>
                      </a:lnTo>
                      <a:lnTo>
                        <a:pt x="1600200" y="2263140"/>
                      </a:lnTo>
                      <a:lnTo>
                        <a:pt x="1569720" y="2148840"/>
                      </a:lnTo>
                      <a:lnTo>
                        <a:pt x="1623060" y="2110740"/>
                      </a:lnTo>
                      <a:lnTo>
                        <a:pt x="1744980" y="2019300"/>
                      </a:lnTo>
                      <a:lnTo>
                        <a:pt x="1798320" y="2133600"/>
                      </a:lnTo>
                      <a:lnTo>
                        <a:pt x="1805940" y="2270760"/>
                      </a:lnTo>
                      <a:lnTo>
                        <a:pt x="1783080" y="2339340"/>
                      </a:lnTo>
                      <a:lnTo>
                        <a:pt x="1805940" y="2385060"/>
                      </a:lnTo>
                      <a:lnTo>
                        <a:pt x="1859280" y="2430780"/>
                      </a:lnTo>
                      <a:lnTo>
                        <a:pt x="1920240" y="2407920"/>
                      </a:lnTo>
                      <a:lnTo>
                        <a:pt x="1958340" y="2263140"/>
                      </a:lnTo>
                      <a:lnTo>
                        <a:pt x="1973580" y="2194560"/>
                      </a:lnTo>
                      <a:lnTo>
                        <a:pt x="1988820" y="2087880"/>
                      </a:lnTo>
                      <a:lnTo>
                        <a:pt x="2004060" y="1981200"/>
                      </a:lnTo>
                      <a:lnTo>
                        <a:pt x="1905000" y="1821180"/>
                      </a:lnTo>
                      <a:lnTo>
                        <a:pt x="1676400" y="1554480"/>
                      </a:lnTo>
                      <a:lnTo>
                        <a:pt x="1691640" y="1371600"/>
                      </a:lnTo>
                      <a:lnTo>
                        <a:pt x="1569720" y="1234440"/>
                      </a:lnTo>
                      <a:lnTo>
                        <a:pt x="1562100" y="1120140"/>
                      </a:lnTo>
                      <a:lnTo>
                        <a:pt x="1744980" y="1005840"/>
                      </a:lnTo>
                      <a:lnTo>
                        <a:pt x="1798320" y="723900"/>
                      </a:lnTo>
                      <a:lnTo>
                        <a:pt x="1828800" y="662940"/>
                      </a:lnTo>
                      <a:lnTo>
                        <a:pt x="1996440" y="548640"/>
                      </a:lnTo>
                      <a:lnTo>
                        <a:pt x="1988820" y="487680"/>
                      </a:lnTo>
                      <a:lnTo>
                        <a:pt x="2110740" y="281940"/>
                      </a:lnTo>
                      <a:lnTo>
                        <a:pt x="2065020" y="182880"/>
                      </a:lnTo>
                      <a:lnTo>
                        <a:pt x="2263140" y="1524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E09B1F5C-191C-A511-7F11-A6111CED5F4B}"/>
                    </a:ext>
                  </a:extLst>
                </p:cNvPr>
                <p:cNvSpPr/>
                <p:nvPr/>
              </p:nvSpPr>
              <p:spPr>
                <a:xfrm>
                  <a:off x="866178" y="2017681"/>
                  <a:ext cx="431687" cy="707520"/>
                </a:xfrm>
                <a:custGeom>
                  <a:avLst/>
                  <a:gdLst>
                    <a:gd name="connsiteX0" fmla="*/ 1300394 w 2104246"/>
                    <a:gd name="connsiteY0" fmla="*/ 19790 h 3448790"/>
                    <a:gd name="connsiteX1" fmla="*/ 1338494 w 2104246"/>
                    <a:gd name="connsiteY1" fmla="*/ 95990 h 3448790"/>
                    <a:gd name="connsiteX2" fmla="*/ 1521374 w 2104246"/>
                    <a:gd name="connsiteY2" fmla="*/ 126470 h 3448790"/>
                    <a:gd name="connsiteX3" fmla="*/ 1591594 w 2104246"/>
                    <a:gd name="connsiteY3" fmla="*/ 163428 h 3448790"/>
                    <a:gd name="connsiteX4" fmla="*/ 1586142 w 2104246"/>
                    <a:gd name="connsiteY4" fmla="*/ 198860 h 3448790"/>
                    <a:gd name="connsiteX5" fmla="*/ 1586142 w 2104246"/>
                    <a:gd name="connsiteY5" fmla="*/ 303634 h 3448790"/>
                    <a:gd name="connsiteX6" fmla="*/ 1671870 w 2104246"/>
                    <a:gd name="connsiteY6" fmla="*/ 322686 h 3448790"/>
                    <a:gd name="connsiteX7" fmla="*/ 1681394 w 2104246"/>
                    <a:gd name="connsiteY7" fmla="*/ 408410 h 3448790"/>
                    <a:gd name="connsiteX8" fmla="*/ 1671870 w 2104246"/>
                    <a:gd name="connsiteY8" fmla="*/ 570334 h 3448790"/>
                    <a:gd name="connsiteX9" fmla="*/ 1786170 w 2104246"/>
                    <a:gd name="connsiteY9" fmla="*/ 589386 h 3448790"/>
                    <a:gd name="connsiteX10" fmla="*/ 1824270 w 2104246"/>
                    <a:gd name="connsiteY10" fmla="*/ 570334 h 3448790"/>
                    <a:gd name="connsiteX11" fmla="*/ 1948094 w 2104246"/>
                    <a:gd name="connsiteY11" fmla="*/ 732260 h 3448790"/>
                    <a:gd name="connsiteX12" fmla="*/ 1919518 w 2104246"/>
                    <a:gd name="connsiteY12" fmla="*/ 856086 h 3448790"/>
                    <a:gd name="connsiteX13" fmla="*/ 1967142 w 2104246"/>
                    <a:gd name="connsiteY13" fmla="*/ 979910 h 3448790"/>
                    <a:gd name="connsiteX14" fmla="*/ 1976670 w 2104246"/>
                    <a:gd name="connsiteY14" fmla="*/ 1065634 h 3448790"/>
                    <a:gd name="connsiteX15" fmla="*/ 2090970 w 2104246"/>
                    <a:gd name="connsiteY15" fmla="*/ 1227560 h 3448790"/>
                    <a:gd name="connsiteX16" fmla="*/ 1986194 w 2104246"/>
                    <a:gd name="connsiteY16" fmla="*/ 1294234 h 3448790"/>
                    <a:gd name="connsiteX17" fmla="*/ 1976670 w 2104246"/>
                    <a:gd name="connsiteY17" fmla="*/ 1370434 h 3448790"/>
                    <a:gd name="connsiteX18" fmla="*/ 1929042 w 2104246"/>
                    <a:gd name="connsiteY18" fmla="*/ 1560934 h 3448790"/>
                    <a:gd name="connsiteX19" fmla="*/ 1919518 w 2104246"/>
                    <a:gd name="connsiteY19" fmla="*/ 1646660 h 3448790"/>
                    <a:gd name="connsiteX20" fmla="*/ 1890942 w 2104246"/>
                    <a:gd name="connsiteY20" fmla="*/ 1703810 h 3448790"/>
                    <a:gd name="connsiteX21" fmla="*/ 1890942 w 2104246"/>
                    <a:gd name="connsiteY21" fmla="*/ 1751434 h 3448790"/>
                    <a:gd name="connsiteX22" fmla="*/ 1976670 w 2104246"/>
                    <a:gd name="connsiteY22" fmla="*/ 1837160 h 3448790"/>
                    <a:gd name="connsiteX23" fmla="*/ 1983108 w 2104246"/>
                    <a:gd name="connsiteY23" fmla="*/ 1834234 h 3448790"/>
                    <a:gd name="connsiteX24" fmla="*/ 1974706 w 2104246"/>
                    <a:gd name="connsiteY24" fmla="*/ 1947650 h 3448790"/>
                    <a:gd name="connsiteX25" fmla="*/ 2104246 w 2104246"/>
                    <a:gd name="connsiteY25" fmla="*/ 2039090 h 3448790"/>
                    <a:gd name="connsiteX26" fmla="*/ 2058526 w 2104246"/>
                    <a:gd name="connsiteY26" fmla="*/ 2176250 h 3448790"/>
                    <a:gd name="connsiteX27" fmla="*/ 2073766 w 2104246"/>
                    <a:gd name="connsiteY27" fmla="*/ 2374370 h 3448790"/>
                    <a:gd name="connsiteX28" fmla="*/ 1997566 w 2104246"/>
                    <a:gd name="connsiteY28" fmla="*/ 2465810 h 3448790"/>
                    <a:gd name="connsiteX29" fmla="*/ 1982326 w 2104246"/>
                    <a:gd name="connsiteY29" fmla="*/ 2671550 h 3448790"/>
                    <a:gd name="connsiteX30" fmla="*/ 1928986 w 2104246"/>
                    <a:gd name="connsiteY30" fmla="*/ 2808710 h 3448790"/>
                    <a:gd name="connsiteX31" fmla="*/ 1852786 w 2104246"/>
                    <a:gd name="connsiteY31" fmla="*/ 2862050 h 3448790"/>
                    <a:gd name="connsiteX32" fmla="*/ 1791826 w 2104246"/>
                    <a:gd name="connsiteY32" fmla="*/ 3029690 h 3448790"/>
                    <a:gd name="connsiteX33" fmla="*/ 1547986 w 2104246"/>
                    <a:gd name="connsiteY33" fmla="*/ 3143990 h 3448790"/>
                    <a:gd name="connsiteX34" fmla="*/ 1410826 w 2104246"/>
                    <a:gd name="connsiteY34" fmla="*/ 3143990 h 3448790"/>
                    <a:gd name="connsiteX35" fmla="*/ 1182226 w 2104246"/>
                    <a:gd name="connsiteY35" fmla="*/ 3052550 h 3448790"/>
                    <a:gd name="connsiteX36" fmla="*/ 1098406 w 2104246"/>
                    <a:gd name="connsiteY36" fmla="*/ 3060170 h 3448790"/>
                    <a:gd name="connsiteX37" fmla="*/ 1037446 w 2104246"/>
                    <a:gd name="connsiteY37" fmla="*/ 3044930 h 3448790"/>
                    <a:gd name="connsiteX38" fmla="*/ 976486 w 2104246"/>
                    <a:gd name="connsiteY38" fmla="*/ 3098270 h 3448790"/>
                    <a:gd name="connsiteX39" fmla="*/ 1090786 w 2104246"/>
                    <a:gd name="connsiteY39" fmla="*/ 3151610 h 3448790"/>
                    <a:gd name="connsiteX40" fmla="*/ 1029826 w 2104246"/>
                    <a:gd name="connsiteY40" fmla="*/ 3258290 h 3448790"/>
                    <a:gd name="connsiteX41" fmla="*/ 976486 w 2104246"/>
                    <a:gd name="connsiteY41" fmla="*/ 3265910 h 3448790"/>
                    <a:gd name="connsiteX42" fmla="*/ 1006966 w 2104246"/>
                    <a:gd name="connsiteY42" fmla="*/ 3349730 h 3448790"/>
                    <a:gd name="connsiteX43" fmla="*/ 968866 w 2104246"/>
                    <a:gd name="connsiteY43" fmla="*/ 3372590 h 3448790"/>
                    <a:gd name="connsiteX44" fmla="*/ 785986 w 2104246"/>
                    <a:gd name="connsiteY44" fmla="*/ 3448790 h 3448790"/>
                    <a:gd name="connsiteX45" fmla="*/ 747886 w 2104246"/>
                    <a:gd name="connsiteY45" fmla="*/ 3364970 h 3448790"/>
                    <a:gd name="connsiteX46" fmla="*/ 778366 w 2104246"/>
                    <a:gd name="connsiteY46" fmla="*/ 3319250 h 3448790"/>
                    <a:gd name="connsiteX47" fmla="*/ 732646 w 2104246"/>
                    <a:gd name="connsiteY47" fmla="*/ 3288770 h 3448790"/>
                    <a:gd name="connsiteX48" fmla="*/ 732646 w 2104246"/>
                    <a:gd name="connsiteY48" fmla="*/ 3243050 h 3448790"/>
                    <a:gd name="connsiteX49" fmla="*/ 625966 w 2104246"/>
                    <a:gd name="connsiteY49" fmla="*/ 3204950 h 3448790"/>
                    <a:gd name="connsiteX50" fmla="*/ 526906 w 2104246"/>
                    <a:gd name="connsiteY50" fmla="*/ 3166850 h 3448790"/>
                    <a:gd name="connsiteX51" fmla="*/ 519286 w 2104246"/>
                    <a:gd name="connsiteY51" fmla="*/ 3067790 h 3448790"/>
                    <a:gd name="connsiteX52" fmla="*/ 397366 w 2104246"/>
                    <a:gd name="connsiteY52" fmla="*/ 3113510 h 3448790"/>
                    <a:gd name="connsiteX53" fmla="*/ 305926 w 2104246"/>
                    <a:gd name="connsiteY53" fmla="*/ 3044930 h 3448790"/>
                    <a:gd name="connsiteX54" fmla="*/ 344026 w 2104246"/>
                    <a:gd name="connsiteY54" fmla="*/ 2839190 h 3448790"/>
                    <a:gd name="connsiteX55" fmla="*/ 283066 w 2104246"/>
                    <a:gd name="connsiteY55" fmla="*/ 2770610 h 3448790"/>
                    <a:gd name="connsiteX56" fmla="*/ 252586 w 2104246"/>
                    <a:gd name="connsiteY56" fmla="*/ 2702030 h 3448790"/>
                    <a:gd name="connsiteX57" fmla="*/ 199246 w 2104246"/>
                    <a:gd name="connsiteY57" fmla="*/ 2679170 h 3448790"/>
                    <a:gd name="connsiteX58" fmla="*/ 229726 w 2104246"/>
                    <a:gd name="connsiteY58" fmla="*/ 2610590 h 3448790"/>
                    <a:gd name="connsiteX59" fmla="*/ 161146 w 2104246"/>
                    <a:gd name="connsiteY59" fmla="*/ 2473430 h 3448790"/>
                    <a:gd name="connsiteX60" fmla="*/ 214486 w 2104246"/>
                    <a:gd name="connsiteY60" fmla="*/ 2427710 h 3448790"/>
                    <a:gd name="connsiteX61" fmla="*/ 283066 w 2104246"/>
                    <a:gd name="connsiteY61" fmla="*/ 2084810 h 3448790"/>
                    <a:gd name="connsiteX62" fmla="*/ 184006 w 2104246"/>
                    <a:gd name="connsiteY62" fmla="*/ 1840970 h 3448790"/>
                    <a:gd name="connsiteX63" fmla="*/ 298306 w 2104246"/>
                    <a:gd name="connsiteY63" fmla="*/ 1604750 h 3448790"/>
                    <a:gd name="connsiteX64" fmla="*/ 184006 w 2104246"/>
                    <a:gd name="connsiteY64" fmla="*/ 1612370 h 3448790"/>
                    <a:gd name="connsiteX65" fmla="*/ 145906 w 2104246"/>
                    <a:gd name="connsiteY65" fmla="*/ 1505690 h 3448790"/>
                    <a:gd name="connsiteX66" fmla="*/ 1126 w 2104246"/>
                    <a:gd name="connsiteY66" fmla="*/ 1345670 h 3448790"/>
                    <a:gd name="connsiteX67" fmla="*/ 0 w 2104246"/>
                    <a:gd name="connsiteY67" fmla="*/ 1339666 h 3448790"/>
                    <a:gd name="connsiteX68" fmla="*/ 50714 w 2104246"/>
                    <a:gd name="connsiteY68" fmla="*/ 1223750 h 3448790"/>
                    <a:gd name="connsiteX69" fmla="*/ 119294 w 2104246"/>
                    <a:gd name="connsiteY69" fmla="*/ 1216130 h 3448790"/>
                    <a:gd name="connsiteX70" fmla="*/ 134534 w 2104246"/>
                    <a:gd name="connsiteY70" fmla="*/ 1101830 h 3448790"/>
                    <a:gd name="connsiteX71" fmla="*/ 248834 w 2104246"/>
                    <a:gd name="connsiteY71" fmla="*/ 1086590 h 3448790"/>
                    <a:gd name="connsiteX72" fmla="*/ 302174 w 2104246"/>
                    <a:gd name="connsiteY72" fmla="*/ 1208510 h 3448790"/>
                    <a:gd name="connsiteX73" fmla="*/ 355514 w 2104246"/>
                    <a:gd name="connsiteY73" fmla="*/ 1170410 h 3448790"/>
                    <a:gd name="connsiteX74" fmla="*/ 385994 w 2104246"/>
                    <a:gd name="connsiteY74" fmla="*/ 1056110 h 3448790"/>
                    <a:gd name="connsiteX75" fmla="*/ 424094 w 2104246"/>
                    <a:gd name="connsiteY75" fmla="*/ 1033250 h 3448790"/>
                    <a:gd name="connsiteX76" fmla="*/ 446954 w 2104246"/>
                    <a:gd name="connsiteY76" fmla="*/ 964670 h 3448790"/>
                    <a:gd name="connsiteX77" fmla="*/ 530774 w 2104246"/>
                    <a:gd name="connsiteY77" fmla="*/ 705590 h 3448790"/>
                    <a:gd name="connsiteX78" fmla="*/ 652694 w 2104246"/>
                    <a:gd name="connsiteY78" fmla="*/ 819890 h 3448790"/>
                    <a:gd name="connsiteX79" fmla="*/ 751754 w 2104246"/>
                    <a:gd name="connsiteY79" fmla="*/ 819890 h 3448790"/>
                    <a:gd name="connsiteX80" fmla="*/ 805094 w 2104246"/>
                    <a:gd name="connsiteY80" fmla="*/ 682730 h 3448790"/>
                    <a:gd name="connsiteX81" fmla="*/ 911774 w 2104246"/>
                    <a:gd name="connsiteY81" fmla="*/ 682730 h 3448790"/>
                    <a:gd name="connsiteX82" fmla="*/ 980354 w 2104246"/>
                    <a:gd name="connsiteY82" fmla="*/ 621770 h 3448790"/>
                    <a:gd name="connsiteX83" fmla="*/ 1048934 w 2104246"/>
                    <a:gd name="connsiteY83" fmla="*/ 667490 h 3448790"/>
                    <a:gd name="connsiteX84" fmla="*/ 1056554 w 2104246"/>
                    <a:gd name="connsiteY84" fmla="*/ 469370 h 3448790"/>
                    <a:gd name="connsiteX85" fmla="*/ 1231814 w 2104246"/>
                    <a:gd name="connsiteY85" fmla="*/ 553190 h 3448790"/>
                    <a:gd name="connsiteX86" fmla="*/ 1247054 w 2104246"/>
                    <a:gd name="connsiteY86" fmla="*/ 431270 h 3448790"/>
                    <a:gd name="connsiteX87" fmla="*/ 1208954 w 2104246"/>
                    <a:gd name="connsiteY87" fmla="*/ 202670 h 3448790"/>
                    <a:gd name="connsiteX88" fmla="*/ 1147994 w 2104246"/>
                    <a:gd name="connsiteY88" fmla="*/ 134090 h 3448790"/>
                    <a:gd name="connsiteX89" fmla="*/ 1186094 w 2104246"/>
                    <a:gd name="connsiteY89" fmla="*/ 35030 h 3448790"/>
                    <a:gd name="connsiteX90" fmla="*/ 1658790 w 2104246"/>
                    <a:gd name="connsiteY90" fmla="*/ 0 h 3448790"/>
                    <a:gd name="connsiteX91" fmla="*/ 1658790 w 2104246"/>
                    <a:gd name="connsiteY91" fmla="*/ 0 h 3448790"/>
                    <a:gd name="connsiteX92" fmla="*/ 1605194 w 2104246"/>
                    <a:gd name="connsiteY92" fmla="*/ 75034 h 34487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2104246" h="3448790">
                      <a:moveTo>
                        <a:pt x="1300394" y="19790"/>
                      </a:moveTo>
                      <a:lnTo>
                        <a:pt x="1338494" y="95990"/>
                      </a:lnTo>
                      <a:lnTo>
                        <a:pt x="1521374" y="126470"/>
                      </a:lnTo>
                      <a:lnTo>
                        <a:pt x="1591594" y="163428"/>
                      </a:lnTo>
                      <a:lnTo>
                        <a:pt x="1586142" y="198860"/>
                      </a:lnTo>
                      <a:lnTo>
                        <a:pt x="1586142" y="303634"/>
                      </a:lnTo>
                      <a:lnTo>
                        <a:pt x="1671870" y="322686"/>
                      </a:lnTo>
                      <a:lnTo>
                        <a:pt x="1681394" y="408410"/>
                      </a:lnTo>
                      <a:lnTo>
                        <a:pt x="1671870" y="570334"/>
                      </a:lnTo>
                      <a:lnTo>
                        <a:pt x="1786170" y="589386"/>
                      </a:lnTo>
                      <a:lnTo>
                        <a:pt x="1824270" y="570334"/>
                      </a:lnTo>
                      <a:lnTo>
                        <a:pt x="1948094" y="732260"/>
                      </a:lnTo>
                      <a:lnTo>
                        <a:pt x="1919518" y="856086"/>
                      </a:lnTo>
                      <a:lnTo>
                        <a:pt x="1967142" y="979910"/>
                      </a:lnTo>
                      <a:lnTo>
                        <a:pt x="1976670" y="1065634"/>
                      </a:lnTo>
                      <a:lnTo>
                        <a:pt x="2090970" y="1227560"/>
                      </a:lnTo>
                      <a:lnTo>
                        <a:pt x="1986194" y="1294234"/>
                      </a:lnTo>
                      <a:lnTo>
                        <a:pt x="1976670" y="1370434"/>
                      </a:lnTo>
                      <a:lnTo>
                        <a:pt x="1929042" y="1560934"/>
                      </a:lnTo>
                      <a:lnTo>
                        <a:pt x="1919518" y="1646660"/>
                      </a:lnTo>
                      <a:lnTo>
                        <a:pt x="1890942" y="1703810"/>
                      </a:lnTo>
                      <a:lnTo>
                        <a:pt x="1890942" y="1751434"/>
                      </a:lnTo>
                      <a:lnTo>
                        <a:pt x="1976670" y="1837160"/>
                      </a:lnTo>
                      <a:lnTo>
                        <a:pt x="1983108" y="1834234"/>
                      </a:lnTo>
                      <a:lnTo>
                        <a:pt x="1974706" y="1947650"/>
                      </a:lnTo>
                      <a:lnTo>
                        <a:pt x="2104246" y="2039090"/>
                      </a:lnTo>
                      <a:lnTo>
                        <a:pt x="2058526" y="2176250"/>
                      </a:lnTo>
                      <a:lnTo>
                        <a:pt x="2073766" y="2374370"/>
                      </a:lnTo>
                      <a:lnTo>
                        <a:pt x="1997566" y="2465810"/>
                      </a:lnTo>
                      <a:lnTo>
                        <a:pt x="1982326" y="2671550"/>
                      </a:lnTo>
                      <a:lnTo>
                        <a:pt x="1928986" y="2808710"/>
                      </a:lnTo>
                      <a:lnTo>
                        <a:pt x="1852786" y="2862050"/>
                      </a:lnTo>
                      <a:lnTo>
                        <a:pt x="1791826" y="3029690"/>
                      </a:lnTo>
                      <a:lnTo>
                        <a:pt x="1547986" y="3143990"/>
                      </a:lnTo>
                      <a:lnTo>
                        <a:pt x="1410826" y="3143990"/>
                      </a:lnTo>
                      <a:lnTo>
                        <a:pt x="1182226" y="3052550"/>
                      </a:lnTo>
                      <a:lnTo>
                        <a:pt x="1098406" y="3060170"/>
                      </a:lnTo>
                      <a:lnTo>
                        <a:pt x="1037446" y="3044930"/>
                      </a:lnTo>
                      <a:lnTo>
                        <a:pt x="976486" y="3098270"/>
                      </a:lnTo>
                      <a:lnTo>
                        <a:pt x="1090786" y="3151610"/>
                      </a:lnTo>
                      <a:lnTo>
                        <a:pt x="1029826" y="3258290"/>
                      </a:lnTo>
                      <a:lnTo>
                        <a:pt x="976486" y="3265910"/>
                      </a:lnTo>
                      <a:lnTo>
                        <a:pt x="1006966" y="3349730"/>
                      </a:lnTo>
                      <a:lnTo>
                        <a:pt x="968866" y="3372590"/>
                      </a:lnTo>
                      <a:lnTo>
                        <a:pt x="785986" y="3448790"/>
                      </a:lnTo>
                      <a:lnTo>
                        <a:pt x="747886" y="3364970"/>
                      </a:lnTo>
                      <a:lnTo>
                        <a:pt x="778366" y="3319250"/>
                      </a:lnTo>
                      <a:lnTo>
                        <a:pt x="732646" y="3288770"/>
                      </a:lnTo>
                      <a:lnTo>
                        <a:pt x="732646" y="3243050"/>
                      </a:lnTo>
                      <a:lnTo>
                        <a:pt x="625966" y="3204950"/>
                      </a:lnTo>
                      <a:lnTo>
                        <a:pt x="526906" y="3166850"/>
                      </a:lnTo>
                      <a:lnTo>
                        <a:pt x="519286" y="3067790"/>
                      </a:lnTo>
                      <a:lnTo>
                        <a:pt x="397366" y="3113510"/>
                      </a:lnTo>
                      <a:lnTo>
                        <a:pt x="305926" y="3044930"/>
                      </a:lnTo>
                      <a:lnTo>
                        <a:pt x="344026" y="2839190"/>
                      </a:lnTo>
                      <a:lnTo>
                        <a:pt x="283066" y="2770610"/>
                      </a:lnTo>
                      <a:lnTo>
                        <a:pt x="252586" y="2702030"/>
                      </a:lnTo>
                      <a:lnTo>
                        <a:pt x="199246" y="2679170"/>
                      </a:lnTo>
                      <a:lnTo>
                        <a:pt x="229726" y="2610590"/>
                      </a:lnTo>
                      <a:lnTo>
                        <a:pt x="161146" y="2473430"/>
                      </a:lnTo>
                      <a:lnTo>
                        <a:pt x="214486" y="2427710"/>
                      </a:lnTo>
                      <a:lnTo>
                        <a:pt x="283066" y="2084810"/>
                      </a:lnTo>
                      <a:lnTo>
                        <a:pt x="184006" y="1840970"/>
                      </a:lnTo>
                      <a:lnTo>
                        <a:pt x="298306" y="1604750"/>
                      </a:lnTo>
                      <a:lnTo>
                        <a:pt x="184006" y="1612370"/>
                      </a:lnTo>
                      <a:lnTo>
                        <a:pt x="145906" y="1505690"/>
                      </a:lnTo>
                      <a:lnTo>
                        <a:pt x="1126" y="1345670"/>
                      </a:lnTo>
                      <a:lnTo>
                        <a:pt x="0" y="1339666"/>
                      </a:lnTo>
                      <a:lnTo>
                        <a:pt x="50714" y="1223750"/>
                      </a:lnTo>
                      <a:lnTo>
                        <a:pt x="119294" y="1216130"/>
                      </a:lnTo>
                      <a:lnTo>
                        <a:pt x="134534" y="1101830"/>
                      </a:lnTo>
                      <a:lnTo>
                        <a:pt x="248834" y="1086590"/>
                      </a:lnTo>
                      <a:lnTo>
                        <a:pt x="302174" y="1208510"/>
                      </a:lnTo>
                      <a:lnTo>
                        <a:pt x="355514" y="1170410"/>
                      </a:lnTo>
                      <a:lnTo>
                        <a:pt x="385994" y="1056110"/>
                      </a:lnTo>
                      <a:lnTo>
                        <a:pt x="424094" y="1033250"/>
                      </a:lnTo>
                      <a:lnTo>
                        <a:pt x="446954" y="964670"/>
                      </a:lnTo>
                      <a:lnTo>
                        <a:pt x="530774" y="705590"/>
                      </a:lnTo>
                      <a:lnTo>
                        <a:pt x="652694" y="819890"/>
                      </a:lnTo>
                      <a:lnTo>
                        <a:pt x="751754" y="819890"/>
                      </a:lnTo>
                      <a:lnTo>
                        <a:pt x="805094" y="682730"/>
                      </a:lnTo>
                      <a:lnTo>
                        <a:pt x="911774" y="682730"/>
                      </a:lnTo>
                      <a:lnTo>
                        <a:pt x="980354" y="621770"/>
                      </a:lnTo>
                      <a:lnTo>
                        <a:pt x="1048934" y="667490"/>
                      </a:lnTo>
                      <a:lnTo>
                        <a:pt x="1056554" y="469370"/>
                      </a:lnTo>
                      <a:lnTo>
                        <a:pt x="1231814" y="553190"/>
                      </a:lnTo>
                      <a:lnTo>
                        <a:pt x="1247054" y="431270"/>
                      </a:lnTo>
                      <a:lnTo>
                        <a:pt x="1208954" y="202670"/>
                      </a:lnTo>
                      <a:lnTo>
                        <a:pt x="1147994" y="134090"/>
                      </a:lnTo>
                      <a:lnTo>
                        <a:pt x="1186094" y="35030"/>
                      </a:lnTo>
                      <a:close/>
                      <a:moveTo>
                        <a:pt x="1658790" y="0"/>
                      </a:moveTo>
                      <a:lnTo>
                        <a:pt x="1658790" y="0"/>
                      </a:lnTo>
                      <a:lnTo>
                        <a:pt x="1605194" y="75034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D38AB73E-5555-9ECD-9AFE-285303D1219F}"/>
                    </a:ext>
                  </a:extLst>
                </p:cNvPr>
                <p:cNvSpPr/>
                <p:nvPr/>
              </p:nvSpPr>
              <p:spPr>
                <a:xfrm>
                  <a:off x="1432798" y="2238249"/>
                  <a:ext cx="732375" cy="644839"/>
                </a:xfrm>
                <a:custGeom>
                  <a:avLst/>
                  <a:gdLst>
                    <a:gd name="connsiteX0" fmla="*/ 945962 w 3569946"/>
                    <a:gd name="connsiteY0" fmla="*/ 0 h 3143250"/>
                    <a:gd name="connsiteX1" fmla="*/ 955490 w 3569946"/>
                    <a:gd name="connsiteY1" fmla="*/ 66674 h 3143250"/>
                    <a:gd name="connsiteX2" fmla="*/ 1145990 w 3569946"/>
                    <a:gd name="connsiteY2" fmla="*/ 209550 h 3143250"/>
                    <a:gd name="connsiteX3" fmla="*/ 1126938 w 3569946"/>
                    <a:gd name="connsiteY3" fmla="*/ 304800 h 3143250"/>
                    <a:gd name="connsiteX4" fmla="*/ 1222190 w 3569946"/>
                    <a:gd name="connsiteY4" fmla="*/ 323850 h 3143250"/>
                    <a:gd name="connsiteX5" fmla="*/ 1203138 w 3569946"/>
                    <a:gd name="connsiteY5" fmla="*/ 438150 h 3143250"/>
                    <a:gd name="connsiteX6" fmla="*/ 1241238 w 3569946"/>
                    <a:gd name="connsiteY6" fmla="*/ 447674 h 3143250"/>
                    <a:gd name="connsiteX7" fmla="*/ 1288862 w 3569946"/>
                    <a:gd name="connsiteY7" fmla="*/ 476250 h 3143250"/>
                    <a:gd name="connsiteX8" fmla="*/ 1355538 w 3569946"/>
                    <a:gd name="connsiteY8" fmla="*/ 438150 h 3143250"/>
                    <a:gd name="connsiteX9" fmla="*/ 1536514 w 3569946"/>
                    <a:gd name="connsiteY9" fmla="*/ 523874 h 3143250"/>
                    <a:gd name="connsiteX10" fmla="*/ 1555562 w 3569946"/>
                    <a:gd name="connsiteY10" fmla="*/ 619126 h 3143250"/>
                    <a:gd name="connsiteX11" fmla="*/ 1641290 w 3569946"/>
                    <a:gd name="connsiteY11" fmla="*/ 657226 h 3143250"/>
                    <a:gd name="connsiteX12" fmla="*/ 1755586 w 3569946"/>
                    <a:gd name="connsiteY12" fmla="*/ 561974 h 3143250"/>
                    <a:gd name="connsiteX13" fmla="*/ 1946090 w 3569946"/>
                    <a:gd name="connsiteY13" fmla="*/ 495300 h 3143250"/>
                    <a:gd name="connsiteX14" fmla="*/ 2088962 w 3569946"/>
                    <a:gd name="connsiteY14" fmla="*/ 619126 h 3143250"/>
                    <a:gd name="connsiteX15" fmla="*/ 2146114 w 3569946"/>
                    <a:gd name="connsiteY15" fmla="*/ 609600 h 3143250"/>
                    <a:gd name="connsiteX16" fmla="*/ 2231838 w 3569946"/>
                    <a:gd name="connsiteY16" fmla="*/ 695326 h 3143250"/>
                    <a:gd name="connsiteX17" fmla="*/ 2327090 w 3569946"/>
                    <a:gd name="connsiteY17" fmla="*/ 704850 h 3143250"/>
                    <a:gd name="connsiteX18" fmla="*/ 2546162 w 3569946"/>
                    <a:gd name="connsiteY18" fmla="*/ 581026 h 3143250"/>
                    <a:gd name="connsiteX19" fmla="*/ 2593786 w 3569946"/>
                    <a:gd name="connsiteY19" fmla="*/ 523874 h 3143250"/>
                    <a:gd name="connsiteX20" fmla="*/ 2717202 w 3569946"/>
                    <a:gd name="connsiteY20" fmla="*/ 537586 h 3143250"/>
                    <a:gd name="connsiteX21" fmla="*/ 2717614 w 3569946"/>
                    <a:gd name="connsiteY21" fmla="*/ 542926 h 3143250"/>
                    <a:gd name="connsiteX22" fmla="*/ 2689038 w 3569946"/>
                    <a:gd name="connsiteY22" fmla="*/ 676274 h 3143250"/>
                    <a:gd name="connsiteX23" fmla="*/ 2774762 w 3569946"/>
                    <a:gd name="connsiteY23" fmla="*/ 838200 h 3143250"/>
                    <a:gd name="connsiteX24" fmla="*/ 2917638 w 3569946"/>
                    <a:gd name="connsiteY24" fmla="*/ 781050 h 3143250"/>
                    <a:gd name="connsiteX25" fmla="*/ 3003362 w 3569946"/>
                    <a:gd name="connsiteY25" fmla="*/ 781050 h 3143250"/>
                    <a:gd name="connsiteX26" fmla="*/ 3041462 w 3569946"/>
                    <a:gd name="connsiteY26" fmla="*/ 714374 h 3143250"/>
                    <a:gd name="connsiteX27" fmla="*/ 3203386 w 3569946"/>
                    <a:gd name="connsiteY27" fmla="*/ 695326 h 3143250"/>
                    <a:gd name="connsiteX28" fmla="*/ 3241490 w 3569946"/>
                    <a:gd name="connsiteY28" fmla="*/ 752474 h 3143250"/>
                    <a:gd name="connsiteX29" fmla="*/ 3336738 w 3569946"/>
                    <a:gd name="connsiteY29" fmla="*/ 762000 h 3143250"/>
                    <a:gd name="connsiteX30" fmla="*/ 3393890 w 3569946"/>
                    <a:gd name="connsiteY30" fmla="*/ 809626 h 3143250"/>
                    <a:gd name="connsiteX31" fmla="*/ 3565338 w 3569946"/>
                    <a:gd name="connsiteY31" fmla="*/ 752474 h 3143250"/>
                    <a:gd name="connsiteX32" fmla="*/ 3569946 w 3569946"/>
                    <a:gd name="connsiteY32" fmla="*/ 752474 h 3143250"/>
                    <a:gd name="connsiteX33" fmla="*/ 3501838 w 3569946"/>
                    <a:gd name="connsiteY33" fmla="*/ 876300 h 3143250"/>
                    <a:gd name="connsiteX34" fmla="*/ 3527238 w 3569946"/>
                    <a:gd name="connsiteY34" fmla="*/ 933450 h 3143250"/>
                    <a:gd name="connsiteX35" fmla="*/ 3527238 w 3569946"/>
                    <a:gd name="connsiteY35" fmla="*/ 996950 h 3143250"/>
                    <a:gd name="connsiteX36" fmla="*/ 3482786 w 3569946"/>
                    <a:gd name="connsiteY36" fmla="*/ 1047750 h 3143250"/>
                    <a:gd name="connsiteX37" fmla="*/ 3451038 w 3569946"/>
                    <a:gd name="connsiteY37" fmla="*/ 1187450 h 3143250"/>
                    <a:gd name="connsiteX38" fmla="*/ 3412938 w 3569946"/>
                    <a:gd name="connsiteY38" fmla="*/ 1193800 h 3143250"/>
                    <a:gd name="connsiteX39" fmla="*/ 3387538 w 3569946"/>
                    <a:gd name="connsiteY39" fmla="*/ 1263650 h 3143250"/>
                    <a:gd name="connsiteX40" fmla="*/ 3228786 w 3569946"/>
                    <a:gd name="connsiteY40" fmla="*/ 1390650 h 3143250"/>
                    <a:gd name="connsiteX41" fmla="*/ 3158938 w 3569946"/>
                    <a:gd name="connsiteY41" fmla="*/ 1498600 h 3143250"/>
                    <a:gd name="connsiteX42" fmla="*/ 3177986 w 3569946"/>
                    <a:gd name="connsiteY42" fmla="*/ 1663700 h 3143250"/>
                    <a:gd name="connsiteX43" fmla="*/ 3133538 w 3569946"/>
                    <a:gd name="connsiteY43" fmla="*/ 1714500 h 3143250"/>
                    <a:gd name="connsiteX44" fmla="*/ 3050986 w 3569946"/>
                    <a:gd name="connsiteY44" fmla="*/ 1752600 h 3143250"/>
                    <a:gd name="connsiteX45" fmla="*/ 2962090 w 3569946"/>
                    <a:gd name="connsiteY45" fmla="*/ 1974850 h 3143250"/>
                    <a:gd name="connsiteX46" fmla="*/ 2930338 w 3569946"/>
                    <a:gd name="connsiteY46" fmla="*/ 2019300 h 3143250"/>
                    <a:gd name="connsiteX47" fmla="*/ 2841438 w 3569946"/>
                    <a:gd name="connsiteY47" fmla="*/ 2019300 h 3143250"/>
                    <a:gd name="connsiteX48" fmla="*/ 2822386 w 3569946"/>
                    <a:gd name="connsiteY48" fmla="*/ 2114550 h 3143250"/>
                    <a:gd name="connsiteX49" fmla="*/ 2644586 w 3569946"/>
                    <a:gd name="connsiteY49" fmla="*/ 2139950 h 3143250"/>
                    <a:gd name="connsiteX50" fmla="*/ 2530290 w 3569946"/>
                    <a:gd name="connsiteY50" fmla="*/ 2228850 h 3143250"/>
                    <a:gd name="connsiteX51" fmla="*/ 2536638 w 3569946"/>
                    <a:gd name="connsiteY51" fmla="*/ 2343150 h 3143250"/>
                    <a:gd name="connsiteX52" fmla="*/ 2473138 w 3569946"/>
                    <a:gd name="connsiteY52" fmla="*/ 2393950 h 3143250"/>
                    <a:gd name="connsiteX53" fmla="*/ 2466786 w 3569946"/>
                    <a:gd name="connsiteY53" fmla="*/ 2495550 h 3143250"/>
                    <a:gd name="connsiteX54" fmla="*/ 2511238 w 3569946"/>
                    <a:gd name="connsiteY54" fmla="*/ 2590800 h 3143250"/>
                    <a:gd name="connsiteX55" fmla="*/ 2499406 w 3569946"/>
                    <a:gd name="connsiteY55" fmla="*/ 2768304 h 3143250"/>
                    <a:gd name="connsiteX56" fmla="*/ 2498538 w 3569946"/>
                    <a:gd name="connsiteY56" fmla="*/ 2768600 h 3143250"/>
                    <a:gd name="connsiteX57" fmla="*/ 2358834 w 3569946"/>
                    <a:gd name="connsiteY57" fmla="*/ 2806700 h 3143250"/>
                    <a:gd name="connsiteX58" fmla="*/ 1914338 w 3569946"/>
                    <a:gd name="connsiteY58" fmla="*/ 2933700 h 3143250"/>
                    <a:gd name="connsiteX59" fmla="*/ 1476186 w 3569946"/>
                    <a:gd name="connsiteY59" fmla="*/ 3117850 h 3143250"/>
                    <a:gd name="connsiteX60" fmla="*/ 1292036 w 3569946"/>
                    <a:gd name="connsiteY60" fmla="*/ 3111500 h 3143250"/>
                    <a:gd name="connsiteX61" fmla="*/ 1234886 w 3569946"/>
                    <a:gd name="connsiteY61" fmla="*/ 3092450 h 3143250"/>
                    <a:gd name="connsiteX62" fmla="*/ 1076136 w 3569946"/>
                    <a:gd name="connsiteY62" fmla="*/ 3143250 h 3143250"/>
                    <a:gd name="connsiteX63" fmla="*/ 1031686 w 3569946"/>
                    <a:gd name="connsiteY63" fmla="*/ 3124200 h 3143250"/>
                    <a:gd name="connsiteX64" fmla="*/ 1241236 w 3569946"/>
                    <a:gd name="connsiteY64" fmla="*/ 2832100 h 3143250"/>
                    <a:gd name="connsiteX65" fmla="*/ 1336486 w 3569946"/>
                    <a:gd name="connsiteY65" fmla="*/ 2876550 h 3143250"/>
                    <a:gd name="connsiteX66" fmla="*/ 1520634 w 3569946"/>
                    <a:gd name="connsiteY66" fmla="*/ 2844800 h 3143250"/>
                    <a:gd name="connsiteX67" fmla="*/ 1628586 w 3569946"/>
                    <a:gd name="connsiteY67" fmla="*/ 2781300 h 3143250"/>
                    <a:gd name="connsiteX68" fmla="*/ 1685738 w 3569946"/>
                    <a:gd name="connsiteY68" fmla="*/ 2781300 h 3143250"/>
                    <a:gd name="connsiteX69" fmla="*/ 1812738 w 3569946"/>
                    <a:gd name="connsiteY69" fmla="*/ 2584450 h 3143250"/>
                    <a:gd name="connsiteX70" fmla="*/ 1927034 w 3569946"/>
                    <a:gd name="connsiteY70" fmla="*/ 2616200 h 3143250"/>
                    <a:gd name="connsiteX71" fmla="*/ 1958786 w 3569946"/>
                    <a:gd name="connsiteY71" fmla="*/ 2711450 h 3143250"/>
                    <a:gd name="connsiteX72" fmla="*/ 2047686 w 3569946"/>
                    <a:gd name="connsiteY72" fmla="*/ 2590800 h 3143250"/>
                    <a:gd name="connsiteX73" fmla="*/ 1977834 w 3569946"/>
                    <a:gd name="connsiteY73" fmla="*/ 2533650 h 3143250"/>
                    <a:gd name="connsiteX74" fmla="*/ 1990538 w 3569946"/>
                    <a:gd name="connsiteY74" fmla="*/ 2438400 h 3143250"/>
                    <a:gd name="connsiteX75" fmla="*/ 1958786 w 3569946"/>
                    <a:gd name="connsiteY75" fmla="*/ 2393950 h 3143250"/>
                    <a:gd name="connsiteX76" fmla="*/ 1965138 w 3569946"/>
                    <a:gd name="connsiteY76" fmla="*/ 2330450 h 3143250"/>
                    <a:gd name="connsiteX77" fmla="*/ 1895286 w 3569946"/>
                    <a:gd name="connsiteY77" fmla="*/ 2292350 h 3143250"/>
                    <a:gd name="connsiteX78" fmla="*/ 1819086 w 3569946"/>
                    <a:gd name="connsiteY78" fmla="*/ 2317750 h 3143250"/>
                    <a:gd name="connsiteX79" fmla="*/ 1698434 w 3569946"/>
                    <a:gd name="connsiteY79" fmla="*/ 2266950 h 3143250"/>
                    <a:gd name="connsiteX80" fmla="*/ 1685738 w 3569946"/>
                    <a:gd name="connsiteY80" fmla="*/ 2305050 h 3143250"/>
                    <a:gd name="connsiteX81" fmla="*/ 1609538 w 3569946"/>
                    <a:gd name="connsiteY81" fmla="*/ 2305050 h 3143250"/>
                    <a:gd name="connsiteX82" fmla="*/ 1584138 w 3569946"/>
                    <a:gd name="connsiteY82" fmla="*/ 2349500 h 3143250"/>
                    <a:gd name="connsiteX83" fmla="*/ 1507938 w 3569946"/>
                    <a:gd name="connsiteY83" fmla="*/ 2406650 h 3143250"/>
                    <a:gd name="connsiteX84" fmla="*/ 1431736 w 3569946"/>
                    <a:gd name="connsiteY84" fmla="*/ 2349500 h 3143250"/>
                    <a:gd name="connsiteX85" fmla="*/ 1298386 w 3569946"/>
                    <a:gd name="connsiteY85" fmla="*/ 2349500 h 3143250"/>
                    <a:gd name="connsiteX86" fmla="*/ 1095186 w 3569946"/>
                    <a:gd name="connsiteY86" fmla="*/ 2406650 h 3143250"/>
                    <a:gd name="connsiteX87" fmla="*/ 993586 w 3569946"/>
                    <a:gd name="connsiteY87" fmla="*/ 2260600 h 3143250"/>
                    <a:gd name="connsiteX88" fmla="*/ 860236 w 3569946"/>
                    <a:gd name="connsiteY88" fmla="*/ 2228850 h 3143250"/>
                    <a:gd name="connsiteX89" fmla="*/ 898336 w 3569946"/>
                    <a:gd name="connsiteY89" fmla="*/ 1993900 h 3143250"/>
                    <a:gd name="connsiteX90" fmla="*/ 815786 w 3569946"/>
                    <a:gd name="connsiteY90" fmla="*/ 2070100 h 3143250"/>
                    <a:gd name="connsiteX91" fmla="*/ 771336 w 3569946"/>
                    <a:gd name="connsiteY91" fmla="*/ 2254250 h 3143250"/>
                    <a:gd name="connsiteX92" fmla="*/ 745936 w 3569946"/>
                    <a:gd name="connsiteY92" fmla="*/ 2330450 h 3143250"/>
                    <a:gd name="connsiteX93" fmla="*/ 752286 w 3569946"/>
                    <a:gd name="connsiteY93" fmla="*/ 2470150 h 3143250"/>
                    <a:gd name="connsiteX94" fmla="*/ 930086 w 3569946"/>
                    <a:gd name="connsiteY94" fmla="*/ 2603500 h 3143250"/>
                    <a:gd name="connsiteX95" fmla="*/ 936436 w 3569946"/>
                    <a:gd name="connsiteY95" fmla="*/ 2711450 h 3143250"/>
                    <a:gd name="connsiteX96" fmla="*/ 758636 w 3569946"/>
                    <a:gd name="connsiteY96" fmla="*/ 2647950 h 3143250"/>
                    <a:gd name="connsiteX97" fmla="*/ 682436 w 3569946"/>
                    <a:gd name="connsiteY97" fmla="*/ 2622550 h 3143250"/>
                    <a:gd name="connsiteX98" fmla="*/ 523686 w 3569946"/>
                    <a:gd name="connsiteY98" fmla="*/ 2476500 h 3143250"/>
                    <a:gd name="connsiteX99" fmla="*/ 612586 w 3569946"/>
                    <a:gd name="connsiteY99" fmla="*/ 2152650 h 3143250"/>
                    <a:gd name="connsiteX100" fmla="*/ 517336 w 3569946"/>
                    <a:gd name="connsiteY100" fmla="*/ 2044700 h 3143250"/>
                    <a:gd name="connsiteX101" fmla="*/ 428436 w 3569946"/>
                    <a:gd name="connsiteY101" fmla="*/ 2139950 h 3143250"/>
                    <a:gd name="connsiteX102" fmla="*/ 403036 w 3569946"/>
                    <a:gd name="connsiteY102" fmla="*/ 2044700 h 3143250"/>
                    <a:gd name="connsiteX103" fmla="*/ 460186 w 3569946"/>
                    <a:gd name="connsiteY103" fmla="*/ 2012950 h 3143250"/>
                    <a:gd name="connsiteX104" fmla="*/ 453836 w 3569946"/>
                    <a:gd name="connsiteY104" fmla="*/ 1816100 h 3143250"/>
                    <a:gd name="connsiteX105" fmla="*/ 453836 w 3569946"/>
                    <a:gd name="connsiteY105" fmla="*/ 1695450 h 3143250"/>
                    <a:gd name="connsiteX106" fmla="*/ 549086 w 3569946"/>
                    <a:gd name="connsiteY106" fmla="*/ 1562100 h 3143250"/>
                    <a:gd name="connsiteX107" fmla="*/ 644336 w 3569946"/>
                    <a:gd name="connsiteY107" fmla="*/ 1308100 h 3143250"/>
                    <a:gd name="connsiteX108" fmla="*/ 644336 w 3569946"/>
                    <a:gd name="connsiteY108" fmla="*/ 1250950 h 3143250"/>
                    <a:gd name="connsiteX109" fmla="*/ 599886 w 3569946"/>
                    <a:gd name="connsiteY109" fmla="*/ 1282700 h 3143250"/>
                    <a:gd name="connsiteX110" fmla="*/ 530036 w 3569946"/>
                    <a:gd name="connsiteY110" fmla="*/ 1327150 h 3143250"/>
                    <a:gd name="connsiteX111" fmla="*/ 479236 w 3569946"/>
                    <a:gd name="connsiteY111" fmla="*/ 1346200 h 3143250"/>
                    <a:gd name="connsiteX112" fmla="*/ 447486 w 3569946"/>
                    <a:gd name="connsiteY112" fmla="*/ 1390650 h 3143250"/>
                    <a:gd name="connsiteX113" fmla="*/ 383986 w 3569946"/>
                    <a:gd name="connsiteY113" fmla="*/ 1409700 h 3143250"/>
                    <a:gd name="connsiteX114" fmla="*/ 390336 w 3569946"/>
                    <a:gd name="connsiteY114" fmla="*/ 1466850 h 3143250"/>
                    <a:gd name="connsiteX115" fmla="*/ 333186 w 3569946"/>
                    <a:gd name="connsiteY115" fmla="*/ 1524000 h 3143250"/>
                    <a:gd name="connsiteX116" fmla="*/ 276036 w 3569946"/>
                    <a:gd name="connsiteY116" fmla="*/ 1498600 h 3143250"/>
                    <a:gd name="connsiteX117" fmla="*/ 263336 w 3569946"/>
                    <a:gd name="connsiteY117" fmla="*/ 1435100 h 3143250"/>
                    <a:gd name="connsiteX118" fmla="*/ 244286 w 3569946"/>
                    <a:gd name="connsiteY118" fmla="*/ 1282700 h 3143250"/>
                    <a:gd name="connsiteX119" fmla="*/ 104586 w 3569946"/>
                    <a:gd name="connsiteY119" fmla="*/ 1143000 h 3143250"/>
                    <a:gd name="connsiteX120" fmla="*/ 2986 w 3569946"/>
                    <a:gd name="connsiteY120" fmla="*/ 1066800 h 3143250"/>
                    <a:gd name="connsiteX121" fmla="*/ 0 w 3569946"/>
                    <a:gd name="connsiteY121" fmla="*/ 1051712 h 3143250"/>
                    <a:gd name="connsiteX122" fmla="*/ 12514 w 3569946"/>
                    <a:gd name="connsiteY122" fmla="*/ 1057274 h 3143250"/>
                    <a:gd name="connsiteX123" fmla="*/ 50614 w 3569946"/>
                    <a:gd name="connsiteY123" fmla="*/ 657226 h 3143250"/>
                    <a:gd name="connsiteX124" fmla="*/ 317314 w 3569946"/>
                    <a:gd name="connsiteY124" fmla="*/ 228600 h 3143250"/>
                    <a:gd name="connsiteX125" fmla="*/ 460190 w 3569946"/>
                    <a:gd name="connsiteY125" fmla="*/ 238126 h 3143250"/>
                    <a:gd name="connsiteX126" fmla="*/ 669738 w 3569946"/>
                    <a:gd name="connsiteY126" fmla="*/ 171450 h 3143250"/>
                    <a:gd name="connsiteX127" fmla="*/ 774514 w 3569946"/>
                    <a:gd name="connsiteY127" fmla="*/ 152400 h 3143250"/>
                    <a:gd name="connsiteX128" fmla="*/ 888814 w 3569946"/>
                    <a:gd name="connsiteY128" fmla="*/ 76200 h 3143250"/>
                    <a:gd name="connsiteX129" fmla="*/ 898338 w 3569946"/>
                    <a:gd name="connsiteY129" fmla="*/ 19050 h 3143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3569946" h="3143250">
                      <a:moveTo>
                        <a:pt x="945962" y="0"/>
                      </a:moveTo>
                      <a:lnTo>
                        <a:pt x="955490" y="66674"/>
                      </a:lnTo>
                      <a:lnTo>
                        <a:pt x="1145990" y="209550"/>
                      </a:lnTo>
                      <a:lnTo>
                        <a:pt x="1126938" y="304800"/>
                      </a:lnTo>
                      <a:lnTo>
                        <a:pt x="1222190" y="323850"/>
                      </a:lnTo>
                      <a:lnTo>
                        <a:pt x="1203138" y="438150"/>
                      </a:lnTo>
                      <a:lnTo>
                        <a:pt x="1241238" y="447674"/>
                      </a:lnTo>
                      <a:lnTo>
                        <a:pt x="1288862" y="476250"/>
                      </a:lnTo>
                      <a:lnTo>
                        <a:pt x="1355538" y="438150"/>
                      </a:lnTo>
                      <a:lnTo>
                        <a:pt x="1536514" y="523874"/>
                      </a:lnTo>
                      <a:lnTo>
                        <a:pt x="1555562" y="619126"/>
                      </a:lnTo>
                      <a:lnTo>
                        <a:pt x="1641290" y="657226"/>
                      </a:lnTo>
                      <a:lnTo>
                        <a:pt x="1755586" y="561974"/>
                      </a:lnTo>
                      <a:lnTo>
                        <a:pt x="1946090" y="495300"/>
                      </a:lnTo>
                      <a:lnTo>
                        <a:pt x="2088962" y="619126"/>
                      </a:lnTo>
                      <a:lnTo>
                        <a:pt x="2146114" y="609600"/>
                      </a:lnTo>
                      <a:lnTo>
                        <a:pt x="2231838" y="695326"/>
                      </a:lnTo>
                      <a:lnTo>
                        <a:pt x="2327090" y="704850"/>
                      </a:lnTo>
                      <a:lnTo>
                        <a:pt x="2546162" y="581026"/>
                      </a:lnTo>
                      <a:lnTo>
                        <a:pt x="2593786" y="523874"/>
                      </a:lnTo>
                      <a:lnTo>
                        <a:pt x="2717202" y="537586"/>
                      </a:lnTo>
                      <a:cubicBezTo>
                        <a:pt x="2717338" y="539366"/>
                        <a:pt x="2717478" y="541146"/>
                        <a:pt x="2717614" y="542926"/>
                      </a:cubicBezTo>
                      <a:lnTo>
                        <a:pt x="2689038" y="676274"/>
                      </a:lnTo>
                      <a:lnTo>
                        <a:pt x="2774762" y="838200"/>
                      </a:lnTo>
                      <a:lnTo>
                        <a:pt x="2917638" y="781050"/>
                      </a:lnTo>
                      <a:lnTo>
                        <a:pt x="3003362" y="781050"/>
                      </a:lnTo>
                      <a:lnTo>
                        <a:pt x="3041462" y="714374"/>
                      </a:lnTo>
                      <a:lnTo>
                        <a:pt x="3203386" y="695326"/>
                      </a:lnTo>
                      <a:lnTo>
                        <a:pt x="3241490" y="752474"/>
                      </a:lnTo>
                      <a:lnTo>
                        <a:pt x="3336738" y="762000"/>
                      </a:lnTo>
                      <a:lnTo>
                        <a:pt x="3393890" y="809626"/>
                      </a:lnTo>
                      <a:lnTo>
                        <a:pt x="3565338" y="752474"/>
                      </a:lnTo>
                      <a:lnTo>
                        <a:pt x="3569946" y="752474"/>
                      </a:lnTo>
                      <a:lnTo>
                        <a:pt x="3501838" y="876300"/>
                      </a:lnTo>
                      <a:lnTo>
                        <a:pt x="3527238" y="933450"/>
                      </a:lnTo>
                      <a:lnTo>
                        <a:pt x="3527238" y="996950"/>
                      </a:lnTo>
                      <a:lnTo>
                        <a:pt x="3482786" y="1047750"/>
                      </a:lnTo>
                      <a:lnTo>
                        <a:pt x="3451038" y="1187450"/>
                      </a:lnTo>
                      <a:lnTo>
                        <a:pt x="3412938" y="1193800"/>
                      </a:lnTo>
                      <a:lnTo>
                        <a:pt x="3387538" y="1263650"/>
                      </a:lnTo>
                      <a:lnTo>
                        <a:pt x="3228786" y="1390650"/>
                      </a:lnTo>
                      <a:lnTo>
                        <a:pt x="3158938" y="1498600"/>
                      </a:lnTo>
                      <a:lnTo>
                        <a:pt x="3177986" y="1663700"/>
                      </a:lnTo>
                      <a:lnTo>
                        <a:pt x="3133538" y="1714500"/>
                      </a:lnTo>
                      <a:lnTo>
                        <a:pt x="3050986" y="1752600"/>
                      </a:lnTo>
                      <a:lnTo>
                        <a:pt x="2962090" y="1974850"/>
                      </a:lnTo>
                      <a:lnTo>
                        <a:pt x="2930338" y="2019300"/>
                      </a:lnTo>
                      <a:lnTo>
                        <a:pt x="2841438" y="2019300"/>
                      </a:lnTo>
                      <a:lnTo>
                        <a:pt x="2822386" y="2114550"/>
                      </a:lnTo>
                      <a:lnTo>
                        <a:pt x="2644586" y="2139950"/>
                      </a:lnTo>
                      <a:lnTo>
                        <a:pt x="2530290" y="2228850"/>
                      </a:lnTo>
                      <a:lnTo>
                        <a:pt x="2536638" y="2343150"/>
                      </a:lnTo>
                      <a:lnTo>
                        <a:pt x="2473138" y="2393950"/>
                      </a:lnTo>
                      <a:lnTo>
                        <a:pt x="2466786" y="2495550"/>
                      </a:lnTo>
                      <a:lnTo>
                        <a:pt x="2511238" y="2590800"/>
                      </a:lnTo>
                      <a:lnTo>
                        <a:pt x="2499406" y="2768304"/>
                      </a:lnTo>
                      <a:lnTo>
                        <a:pt x="2498538" y="2768600"/>
                      </a:lnTo>
                      <a:lnTo>
                        <a:pt x="2358834" y="2806700"/>
                      </a:lnTo>
                      <a:lnTo>
                        <a:pt x="1914338" y="2933700"/>
                      </a:lnTo>
                      <a:lnTo>
                        <a:pt x="1476186" y="3117850"/>
                      </a:lnTo>
                      <a:lnTo>
                        <a:pt x="1292036" y="3111500"/>
                      </a:lnTo>
                      <a:lnTo>
                        <a:pt x="1234886" y="3092450"/>
                      </a:lnTo>
                      <a:lnTo>
                        <a:pt x="1076136" y="3143250"/>
                      </a:lnTo>
                      <a:lnTo>
                        <a:pt x="1031686" y="3124200"/>
                      </a:lnTo>
                      <a:lnTo>
                        <a:pt x="1241236" y="2832100"/>
                      </a:lnTo>
                      <a:lnTo>
                        <a:pt x="1336486" y="2876550"/>
                      </a:lnTo>
                      <a:lnTo>
                        <a:pt x="1520634" y="2844800"/>
                      </a:lnTo>
                      <a:lnTo>
                        <a:pt x="1628586" y="2781300"/>
                      </a:lnTo>
                      <a:lnTo>
                        <a:pt x="1685738" y="2781300"/>
                      </a:lnTo>
                      <a:lnTo>
                        <a:pt x="1812738" y="2584450"/>
                      </a:lnTo>
                      <a:lnTo>
                        <a:pt x="1927034" y="2616200"/>
                      </a:lnTo>
                      <a:lnTo>
                        <a:pt x="1958786" y="2711450"/>
                      </a:lnTo>
                      <a:lnTo>
                        <a:pt x="2047686" y="2590800"/>
                      </a:lnTo>
                      <a:lnTo>
                        <a:pt x="1977834" y="2533650"/>
                      </a:lnTo>
                      <a:lnTo>
                        <a:pt x="1990538" y="2438400"/>
                      </a:lnTo>
                      <a:lnTo>
                        <a:pt x="1958786" y="2393950"/>
                      </a:lnTo>
                      <a:lnTo>
                        <a:pt x="1965138" y="2330450"/>
                      </a:lnTo>
                      <a:lnTo>
                        <a:pt x="1895286" y="2292350"/>
                      </a:lnTo>
                      <a:lnTo>
                        <a:pt x="1819086" y="2317750"/>
                      </a:lnTo>
                      <a:lnTo>
                        <a:pt x="1698434" y="2266950"/>
                      </a:lnTo>
                      <a:lnTo>
                        <a:pt x="1685738" y="2305050"/>
                      </a:lnTo>
                      <a:lnTo>
                        <a:pt x="1609538" y="2305050"/>
                      </a:lnTo>
                      <a:lnTo>
                        <a:pt x="1584138" y="2349500"/>
                      </a:lnTo>
                      <a:lnTo>
                        <a:pt x="1507938" y="2406650"/>
                      </a:lnTo>
                      <a:lnTo>
                        <a:pt x="1431736" y="2349500"/>
                      </a:lnTo>
                      <a:lnTo>
                        <a:pt x="1298386" y="2349500"/>
                      </a:lnTo>
                      <a:lnTo>
                        <a:pt x="1095186" y="2406650"/>
                      </a:lnTo>
                      <a:lnTo>
                        <a:pt x="993586" y="2260600"/>
                      </a:lnTo>
                      <a:lnTo>
                        <a:pt x="860236" y="2228850"/>
                      </a:lnTo>
                      <a:lnTo>
                        <a:pt x="898336" y="1993900"/>
                      </a:lnTo>
                      <a:lnTo>
                        <a:pt x="815786" y="2070100"/>
                      </a:lnTo>
                      <a:lnTo>
                        <a:pt x="771336" y="2254250"/>
                      </a:lnTo>
                      <a:lnTo>
                        <a:pt x="745936" y="2330450"/>
                      </a:lnTo>
                      <a:lnTo>
                        <a:pt x="752286" y="2470150"/>
                      </a:lnTo>
                      <a:lnTo>
                        <a:pt x="930086" y="2603500"/>
                      </a:lnTo>
                      <a:lnTo>
                        <a:pt x="936436" y="2711450"/>
                      </a:lnTo>
                      <a:lnTo>
                        <a:pt x="758636" y="2647950"/>
                      </a:lnTo>
                      <a:lnTo>
                        <a:pt x="682436" y="2622550"/>
                      </a:lnTo>
                      <a:lnTo>
                        <a:pt x="523686" y="2476500"/>
                      </a:lnTo>
                      <a:lnTo>
                        <a:pt x="612586" y="2152650"/>
                      </a:lnTo>
                      <a:lnTo>
                        <a:pt x="517336" y="2044700"/>
                      </a:lnTo>
                      <a:lnTo>
                        <a:pt x="428436" y="2139950"/>
                      </a:lnTo>
                      <a:lnTo>
                        <a:pt x="403036" y="2044700"/>
                      </a:lnTo>
                      <a:lnTo>
                        <a:pt x="460186" y="2012950"/>
                      </a:lnTo>
                      <a:lnTo>
                        <a:pt x="453836" y="1816100"/>
                      </a:lnTo>
                      <a:lnTo>
                        <a:pt x="453836" y="1695450"/>
                      </a:lnTo>
                      <a:lnTo>
                        <a:pt x="549086" y="1562100"/>
                      </a:lnTo>
                      <a:lnTo>
                        <a:pt x="644336" y="1308100"/>
                      </a:lnTo>
                      <a:lnTo>
                        <a:pt x="644336" y="1250950"/>
                      </a:lnTo>
                      <a:lnTo>
                        <a:pt x="599886" y="1282700"/>
                      </a:lnTo>
                      <a:lnTo>
                        <a:pt x="530036" y="1327150"/>
                      </a:lnTo>
                      <a:lnTo>
                        <a:pt x="479236" y="1346200"/>
                      </a:lnTo>
                      <a:lnTo>
                        <a:pt x="447486" y="1390650"/>
                      </a:lnTo>
                      <a:lnTo>
                        <a:pt x="383986" y="1409700"/>
                      </a:lnTo>
                      <a:lnTo>
                        <a:pt x="390336" y="1466850"/>
                      </a:lnTo>
                      <a:lnTo>
                        <a:pt x="333186" y="1524000"/>
                      </a:lnTo>
                      <a:lnTo>
                        <a:pt x="276036" y="1498600"/>
                      </a:lnTo>
                      <a:lnTo>
                        <a:pt x="263336" y="1435100"/>
                      </a:lnTo>
                      <a:lnTo>
                        <a:pt x="244286" y="1282700"/>
                      </a:lnTo>
                      <a:lnTo>
                        <a:pt x="104586" y="1143000"/>
                      </a:lnTo>
                      <a:lnTo>
                        <a:pt x="2986" y="1066800"/>
                      </a:lnTo>
                      <a:lnTo>
                        <a:pt x="0" y="1051712"/>
                      </a:lnTo>
                      <a:lnTo>
                        <a:pt x="12514" y="1057274"/>
                      </a:lnTo>
                      <a:lnTo>
                        <a:pt x="50614" y="657226"/>
                      </a:lnTo>
                      <a:lnTo>
                        <a:pt x="317314" y="228600"/>
                      </a:lnTo>
                      <a:lnTo>
                        <a:pt x="460190" y="238126"/>
                      </a:lnTo>
                      <a:lnTo>
                        <a:pt x="669738" y="171450"/>
                      </a:lnTo>
                      <a:lnTo>
                        <a:pt x="774514" y="152400"/>
                      </a:lnTo>
                      <a:lnTo>
                        <a:pt x="888814" y="76200"/>
                      </a:lnTo>
                      <a:lnTo>
                        <a:pt x="898338" y="190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5CF730C6-FF5A-B866-B1C0-3CCB4730FBB9}"/>
                    </a:ext>
                  </a:extLst>
                </p:cNvPr>
                <p:cNvSpPr/>
                <p:nvPr/>
              </p:nvSpPr>
              <p:spPr>
                <a:xfrm>
                  <a:off x="725717" y="2730671"/>
                  <a:ext cx="430869" cy="693039"/>
                </a:xfrm>
                <a:custGeom>
                  <a:avLst/>
                  <a:gdLst>
                    <a:gd name="connsiteX0" fmla="*/ 500064 w 2100264"/>
                    <a:gd name="connsiteY0" fmla="*/ 0 h 3378198"/>
                    <a:gd name="connsiteX1" fmla="*/ 557212 w 2100264"/>
                    <a:gd name="connsiteY1" fmla="*/ 0 h 3378198"/>
                    <a:gd name="connsiteX2" fmla="*/ 590550 w 2100264"/>
                    <a:gd name="connsiteY2" fmla="*/ 95250 h 3378198"/>
                    <a:gd name="connsiteX3" fmla="*/ 623888 w 2100264"/>
                    <a:gd name="connsiteY3" fmla="*/ 119062 h 3378198"/>
                    <a:gd name="connsiteX4" fmla="*/ 638176 w 2100264"/>
                    <a:gd name="connsiteY4" fmla="*/ 171450 h 3378198"/>
                    <a:gd name="connsiteX5" fmla="*/ 809624 w 2100264"/>
                    <a:gd name="connsiteY5" fmla="*/ 214314 h 3378198"/>
                    <a:gd name="connsiteX6" fmla="*/ 890588 w 2100264"/>
                    <a:gd name="connsiteY6" fmla="*/ 257174 h 3378198"/>
                    <a:gd name="connsiteX7" fmla="*/ 1057276 w 2100264"/>
                    <a:gd name="connsiteY7" fmla="*/ 242888 h 3378198"/>
                    <a:gd name="connsiteX8" fmla="*/ 1128712 w 2100264"/>
                    <a:gd name="connsiteY8" fmla="*/ 104774 h 3378198"/>
                    <a:gd name="connsiteX9" fmla="*/ 1176338 w 2100264"/>
                    <a:gd name="connsiteY9" fmla="*/ 138114 h 3378198"/>
                    <a:gd name="connsiteX10" fmla="*/ 1266824 w 2100264"/>
                    <a:gd name="connsiteY10" fmla="*/ 128588 h 3378198"/>
                    <a:gd name="connsiteX11" fmla="*/ 1323976 w 2100264"/>
                    <a:gd name="connsiteY11" fmla="*/ 142874 h 3378198"/>
                    <a:gd name="connsiteX12" fmla="*/ 1347788 w 2100264"/>
                    <a:gd name="connsiteY12" fmla="*/ 223838 h 3378198"/>
                    <a:gd name="connsiteX13" fmla="*/ 1419224 w 2100264"/>
                    <a:gd name="connsiteY13" fmla="*/ 228600 h 3378198"/>
                    <a:gd name="connsiteX14" fmla="*/ 1447800 w 2100264"/>
                    <a:gd name="connsiteY14" fmla="*/ 242888 h 3378198"/>
                    <a:gd name="connsiteX15" fmla="*/ 1495424 w 2100264"/>
                    <a:gd name="connsiteY15" fmla="*/ 238126 h 3378198"/>
                    <a:gd name="connsiteX16" fmla="*/ 1552576 w 2100264"/>
                    <a:gd name="connsiteY16" fmla="*/ 138114 h 3378198"/>
                    <a:gd name="connsiteX17" fmla="*/ 1585912 w 2100264"/>
                    <a:gd name="connsiteY17" fmla="*/ 204788 h 3378198"/>
                    <a:gd name="connsiteX18" fmla="*/ 1604964 w 2100264"/>
                    <a:gd name="connsiteY18" fmla="*/ 233362 h 3378198"/>
                    <a:gd name="connsiteX19" fmla="*/ 1585912 w 2100264"/>
                    <a:gd name="connsiteY19" fmla="*/ 280988 h 3378198"/>
                    <a:gd name="connsiteX20" fmla="*/ 1633538 w 2100264"/>
                    <a:gd name="connsiteY20" fmla="*/ 309562 h 3378198"/>
                    <a:gd name="connsiteX21" fmla="*/ 1628776 w 2100264"/>
                    <a:gd name="connsiteY21" fmla="*/ 442914 h 3378198"/>
                    <a:gd name="connsiteX22" fmla="*/ 1590676 w 2100264"/>
                    <a:gd name="connsiteY22" fmla="*/ 461962 h 3378198"/>
                    <a:gd name="connsiteX23" fmla="*/ 1604964 w 2100264"/>
                    <a:gd name="connsiteY23" fmla="*/ 523874 h 3378198"/>
                    <a:gd name="connsiteX24" fmla="*/ 1552576 w 2100264"/>
                    <a:gd name="connsiteY24" fmla="*/ 642938 h 3378198"/>
                    <a:gd name="connsiteX25" fmla="*/ 1576388 w 2100264"/>
                    <a:gd name="connsiteY25" fmla="*/ 752474 h 3378198"/>
                    <a:gd name="connsiteX26" fmla="*/ 1604964 w 2100264"/>
                    <a:gd name="connsiteY26" fmla="*/ 795338 h 3378198"/>
                    <a:gd name="connsiteX27" fmla="*/ 1724024 w 2100264"/>
                    <a:gd name="connsiteY27" fmla="*/ 809626 h 3378198"/>
                    <a:gd name="connsiteX28" fmla="*/ 1743076 w 2100264"/>
                    <a:gd name="connsiteY28" fmla="*/ 862014 h 3378198"/>
                    <a:gd name="connsiteX29" fmla="*/ 1824038 w 2100264"/>
                    <a:gd name="connsiteY29" fmla="*/ 823914 h 3378198"/>
                    <a:gd name="connsiteX30" fmla="*/ 1871664 w 2100264"/>
                    <a:gd name="connsiteY30" fmla="*/ 823914 h 3378198"/>
                    <a:gd name="connsiteX31" fmla="*/ 1909764 w 2100264"/>
                    <a:gd name="connsiteY31" fmla="*/ 890588 h 3378198"/>
                    <a:gd name="connsiteX32" fmla="*/ 1914524 w 2100264"/>
                    <a:gd name="connsiteY32" fmla="*/ 966788 h 3378198"/>
                    <a:gd name="connsiteX33" fmla="*/ 2033588 w 2100264"/>
                    <a:gd name="connsiteY33" fmla="*/ 923926 h 3378198"/>
                    <a:gd name="connsiteX34" fmla="*/ 2062164 w 2100264"/>
                    <a:gd name="connsiteY34" fmla="*/ 952500 h 3378198"/>
                    <a:gd name="connsiteX35" fmla="*/ 2062164 w 2100264"/>
                    <a:gd name="connsiteY35" fmla="*/ 990600 h 3378198"/>
                    <a:gd name="connsiteX36" fmla="*/ 2057400 w 2100264"/>
                    <a:gd name="connsiteY36" fmla="*/ 1038226 h 3378198"/>
                    <a:gd name="connsiteX37" fmla="*/ 2100264 w 2100264"/>
                    <a:gd name="connsiteY37" fmla="*/ 1052514 h 3378198"/>
                    <a:gd name="connsiteX38" fmla="*/ 2038350 w 2100264"/>
                    <a:gd name="connsiteY38" fmla="*/ 1143000 h 3378198"/>
                    <a:gd name="connsiteX39" fmla="*/ 2019300 w 2100264"/>
                    <a:gd name="connsiteY39" fmla="*/ 1219200 h 3378198"/>
                    <a:gd name="connsiteX40" fmla="*/ 1776412 w 2100264"/>
                    <a:gd name="connsiteY40" fmla="*/ 1252538 h 3378198"/>
                    <a:gd name="connsiteX41" fmla="*/ 1681164 w 2100264"/>
                    <a:gd name="connsiteY41" fmla="*/ 1300162 h 3378198"/>
                    <a:gd name="connsiteX42" fmla="*/ 1666876 w 2100264"/>
                    <a:gd name="connsiteY42" fmla="*/ 1357314 h 3378198"/>
                    <a:gd name="connsiteX43" fmla="*/ 1600200 w 2100264"/>
                    <a:gd name="connsiteY43" fmla="*/ 1433514 h 3378198"/>
                    <a:gd name="connsiteX44" fmla="*/ 1638300 w 2100264"/>
                    <a:gd name="connsiteY44" fmla="*/ 1462088 h 3378198"/>
                    <a:gd name="connsiteX45" fmla="*/ 1709738 w 2100264"/>
                    <a:gd name="connsiteY45" fmla="*/ 1662114 h 3378198"/>
                    <a:gd name="connsiteX46" fmla="*/ 1771650 w 2100264"/>
                    <a:gd name="connsiteY46" fmla="*/ 1681162 h 3378198"/>
                    <a:gd name="connsiteX47" fmla="*/ 1771650 w 2100264"/>
                    <a:gd name="connsiteY47" fmla="*/ 1728790 h 3378198"/>
                    <a:gd name="connsiteX48" fmla="*/ 1671638 w 2100264"/>
                    <a:gd name="connsiteY48" fmla="*/ 1766886 h 3378198"/>
                    <a:gd name="connsiteX49" fmla="*/ 1795464 w 2100264"/>
                    <a:gd name="connsiteY49" fmla="*/ 1957390 h 3378198"/>
                    <a:gd name="connsiteX50" fmla="*/ 1743076 w 2100264"/>
                    <a:gd name="connsiteY50" fmla="*/ 2047874 h 3378198"/>
                    <a:gd name="connsiteX51" fmla="*/ 1757364 w 2100264"/>
                    <a:gd name="connsiteY51" fmla="*/ 2095502 h 3378198"/>
                    <a:gd name="connsiteX52" fmla="*/ 1681164 w 2100264"/>
                    <a:gd name="connsiteY52" fmla="*/ 2171702 h 3378198"/>
                    <a:gd name="connsiteX53" fmla="*/ 1743076 w 2100264"/>
                    <a:gd name="connsiteY53" fmla="*/ 2200274 h 3378198"/>
                    <a:gd name="connsiteX54" fmla="*/ 1738312 w 2100264"/>
                    <a:gd name="connsiteY54" fmla="*/ 2257426 h 3378198"/>
                    <a:gd name="connsiteX55" fmla="*/ 1738312 w 2100264"/>
                    <a:gd name="connsiteY55" fmla="*/ 2285998 h 3378198"/>
                    <a:gd name="connsiteX56" fmla="*/ 1728788 w 2100264"/>
                    <a:gd name="connsiteY56" fmla="*/ 2343150 h 3378198"/>
                    <a:gd name="connsiteX57" fmla="*/ 1728788 w 2100264"/>
                    <a:gd name="connsiteY57" fmla="*/ 2414590 h 3378198"/>
                    <a:gd name="connsiteX58" fmla="*/ 1724024 w 2100264"/>
                    <a:gd name="connsiteY58" fmla="*/ 2505074 h 3378198"/>
                    <a:gd name="connsiteX59" fmla="*/ 1728788 w 2100264"/>
                    <a:gd name="connsiteY59" fmla="*/ 2543174 h 3378198"/>
                    <a:gd name="connsiteX60" fmla="*/ 1676400 w 2100264"/>
                    <a:gd name="connsiteY60" fmla="*/ 2557462 h 3378198"/>
                    <a:gd name="connsiteX61" fmla="*/ 1709738 w 2100264"/>
                    <a:gd name="connsiteY61" fmla="*/ 2762250 h 3378198"/>
                    <a:gd name="connsiteX62" fmla="*/ 1514476 w 2100264"/>
                    <a:gd name="connsiteY62" fmla="*/ 2738438 h 3378198"/>
                    <a:gd name="connsiteX63" fmla="*/ 1457324 w 2100264"/>
                    <a:gd name="connsiteY63" fmla="*/ 2752726 h 3378198"/>
                    <a:gd name="connsiteX64" fmla="*/ 1423988 w 2100264"/>
                    <a:gd name="connsiteY64" fmla="*/ 2814638 h 3378198"/>
                    <a:gd name="connsiteX65" fmla="*/ 1309688 w 2100264"/>
                    <a:gd name="connsiteY65" fmla="*/ 2947990 h 3378198"/>
                    <a:gd name="connsiteX66" fmla="*/ 1171576 w 2100264"/>
                    <a:gd name="connsiteY66" fmla="*/ 2943226 h 3378198"/>
                    <a:gd name="connsiteX67" fmla="*/ 1133476 w 2100264"/>
                    <a:gd name="connsiteY67" fmla="*/ 3014662 h 3378198"/>
                    <a:gd name="connsiteX68" fmla="*/ 1085850 w 2100264"/>
                    <a:gd name="connsiteY68" fmla="*/ 3057526 h 3378198"/>
                    <a:gd name="connsiteX69" fmla="*/ 1085850 w 2100264"/>
                    <a:gd name="connsiteY69" fmla="*/ 3148014 h 3378198"/>
                    <a:gd name="connsiteX70" fmla="*/ 1046832 w 2100264"/>
                    <a:gd name="connsiteY70" fmla="*/ 3223046 h 3378198"/>
                    <a:gd name="connsiteX71" fmla="*/ 1041400 w 2100264"/>
                    <a:gd name="connsiteY71" fmla="*/ 3206750 h 3378198"/>
                    <a:gd name="connsiteX72" fmla="*/ 990600 w 2100264"/>
                    <a:gd name="connsiteY72" fmla="*/ 3181350 h 3378198"/>
                    <a:gd name="connsiteX73" fmla="*/ 958850 w 2100264"/>
                    <a:gd name="connsiteY73" fmla="*/ 3257550 h 3378198"/>
                    <a:gd name="connsiteX74" fmla="*/ 844550 w 2100264"/>
                    <a:gd name="connsiteY74" fmla="*/ 3232150 h 3378198"/>
                    <a:gd name="connsiteX75" fmla="*/ 736600 w 2100264"/>
                    <a:gd name="connsiteY75" fmla="*/ 3276598 h 3378198"/>
                    <a:gd name="connsiteX76" fmla="*/ 647700 w 2100264"/>
                    <a:gd name="connsiteY76" fmla="*/ 3289302 h 3378198"/>
                    <a:gd name="connsiteX77" fmla="*/ 533400 w 2100264"/>
                    <a:gd name="connsiteY77" fmla="*/ 3251198 h 3378198"/>
                    <a:gd name="connsiteX78" fmla="*/ 400050 w 2100264"/>
                    <a:gd name="connsiteY78" fmla="*/ 3251198 h 3378198"/>
                    <a:gd name="connsiteX79" fmla="*/ 355600 w 2100264"/>
                    <a:gd name="connsiteY79" fmla="*/ 3321050 h 3378198"/>
                    <a:gd name="connsiteX80" fmla="*/ 266700 w 2100264"/>
                    <a:gd name="connsiteY80" fmla="*/ 3378198 h 3378198"/>
                    <a:gd name="connsiteX81" fmla="*/ 254000 w 2100264"/>
                    <a:gd name="connsiteY81" fmla="*/ 3295650 h 3378198"/>
                    <a:gd name="connsiteX82" fmla="*/ 196850 w 2100264"/>
                    <a:gd name="connsiteY82" fmla="*/ 3244850 h 3378198"/>
                    <a:gd name="connsiteX83" fmla="*/ 241300 w 2100264"/>
                    <a:gd name="connsiteY83" fmla="*/ 3086102 h 3378198"/>
                    <a:gd name="connsiteX84" fmla="*/ 298450 w 2100264"/>
                    <a:gd name="connsiteY84" fmla="*/ 3073398 h 3378198"/>
                    <a:gd name="connsiteX85" fmla="*/ 298450 w 2100264"/>
                    <a:gd name="connsiteY85" fmla="*/ 2952750 h 3378198"/>
                    <a:gd name="connsiteX86" fmla="*/ 247650 w 2100264"/>
                    <a:gd name="connsiteY86" fmla="*/ 2844798 h 3378198"/>
                    <a:gd name="connsiteX87" fmla="*/ 152400 w 2100264"/>
                    <a:gd name="connsiteY87" fmla="*/ 2832102 h 3378198"/>
                    <a:gd name="connsiteX88" fmla="*/ 171450 w 2100264"/>
                    <a:gd name="connsiteY88" fmla="*/ 2755902 h 3378198"/>
                    <a:gd name="connsiteX89" fmla="*/ 0 w 2100264"/>
                    <a:gd name="connsiteY89" fmla="*/ 2603502 h 3378198"/>
                    <a:gd name="connsiteX90" fmla="*/ 6350 w 2100264"/>
                    <a:gd name="connsiteY90" fmla="*/ 2508250 h 3378198"/>
                    <a:gd name="connsiteX91" fmla="*/ 101600 w 2100264"/>
                    <a:gd name="connsiteY91" fmla="*/ 2470150 h 3378198"/>
                    <a:gd name="connsiteX92" fmla="*/ 146050 w 2100264"/>
                    <a:gd name="connsiteY92" fmla="*/ 2343150 h 3378198"/>
                    <a:gd name="connsiteX93" fmla="*/ 184150 w 2100264"/>
                    <a:gd name="connsiteY93" fmla="*/ 2330450 h 3378198"/>
                    <a:gd name="connsiteX94" fmla="*/ 203200 w 2100264"/>
                    <a:gd name="connsiteY94" fmla="*/ 2279650 h 3378198"/>
                    <a:gd name="connsiteX95" fmla="*/ 266700 w 2100264"/>
                    <a:gd name="connsiteY95" fmla="*/ 2222502 h 3378198"/>
                    <a:gd name="connsiteX96" fmla="*/ 298450 w 2100264"/>
                    <a:gd name="connsiteY96" fmla="*/ 2184398 h 3378198"/>
                    <a:gd name="connsiteX97" fmla="*/ 285750 w 2100264"/>
                    <a:gd name="connsiteY97" fmla="*/ 2114550 h 3378198"/>
                    <a:gd name="connsiteX98" fmla="*/ 336550 w 2100264"/>
                    <a:gd name="connsiteY98" fmla="*/ 2076450 h 3378198"/>
                    <a:gd name="connsiteX99" fmla="*/ 438150 w 2100264"/>
                    <a:gd name="connsiteY99" fmla="*/ 2057398 h 3378198"/>
                    <a:gd name="connsiteX100" fmla="*/ 482600 w 2100264"/>
                    <a:gd name="connsiteY100" fmla="*/ 2095502 h 3378198"/>
                    <a:gd name="connsiteX101" fmla="*/ 552450 w 2100264"/>
                    <a:gd name="connsiteY101" fmla="*/ 2044702 h 3378198"/>
                    <a:gd name="connsiteX102" fmla="*/ 552450 w 2100264"/>
                    <a:gd name="connsiteY102" fmla="*/ 1911350 h 3378198"/>
                    <a:gd name="connsiteX103" fmla="*/ 495300 w 2100264"/>
                    <a:gd name="connsiteY103" fmla="*/ 1854198 h 3378198"/>
                    <a:gd name="connsiteX104" fmla="*/ 431800 w 2100264"/>
                    <a:gd name="connsiteY104" fmla="*/ 1892302 h 3378198"/>
                    <a:gd name="connsiteX105" fmla="*/ 400050 w 2100264"/>
                    <a:gd name="connsiteY105" fmla="*/ 1847850 h 3378198"/>
                    <a:gd name="connsiteX106" fmla="*/ 361950 w 2100264"/>
                    <a:gd name="connsiteY106" fmla="*/ 1651000 h 3378198"/>
                    <a:gd name="connsiteX107" fmla="*/ 368300 w 2100264"/>
                    <a:gd name="connsiteY107" fmla="*/ 1574800 h 3378198"/>
                    <a:gd name="connsiteX108" fmla="*/ 344312 w 2100264"/>
                    <a:gd name="connsiteY108" fmla="*/ 1460854 h 3378198"/>
                    <a:gd name="connsiteX109" fmla="*/ 419100 w 2100264"/>
                    <a:gd name="connsiteY109" fmla="*/ 1395414 h 3378198"/>
                    <a:gd name="connsiteX110" fmla="*/ 361950 w 2100264"/>
                    <a:gd name="connsiteY110" fmla="*/ 1333500 h 3378198"/>
                    <a:gd name="connsiteX111" fmla="*/ 419100 w 2100264"/>
                    <a:gd name="connsiteY111" fmla="*/ 1238250 h 3378198"/>
                    <a:gd name="connsiteX112" fmla="*/ 419100 w 2100264"/>
                    <a:gd name="connsiteY112" fmla="*/ 1052514 h 3378198"/>
                    <a:gd name="connsiteX113" fmla="*/ 400050 w 2100264"/>
                    <a:gd name="connsiteY113" fmla="*/ 1038226 h 3378198"/>
                    <a:gd name="connsiteX114" fmla="*/ 414338 w 2100264"/>
                    <a:gd name="connsiteY114" fmla="*/ 995362 h 3378198"/>
                    <a:gd name="connsiteX115" fmla="*/ 342900 w 2100264"/>
                    <a:gd name="connsiteY115" fmla="*/ 876300 h 3378198"/>
                    <a:gd name="connsiteX116" fmla="*/ 347664 w 2100264"/>
                    <a:gd name="connsiteY116" fmla="*/ 804862 h 3378198"/>
                    <a:gd name="connsiteX117" fmla="*/ 428624 w 2100264"/>
                    <a:gd name="connsiteY117" fmla="*/ 714374 h 3378198"/>
                    <a:gd name="connsiteX118" fmla="*/ 428624 w 2100264"/>
                    <a:gd name="connsiteY118" fmla="*/ 666750 h 3378198"/>
                    <a:gd name="connsiteX119" fmla="*/ 309564 w 2100264"/>
                    <a:gd name="connsiteY119" fmla="*/ 652462 h 3378198"/>
                    <a:gd name="connsiteX120" fmla="*/ 357188 w 2100264"/>
                    <a:gd name="connsiteY120" fmla="*/ 561974 h 3378198"/>
                    <a:gd name="connsiteX121" fmla="*/ 390524 w 2100264"/>
                    <a:gd name="connsiteY121" fmla="*/ 395288 h 3378198"/>
                    <a:gd name="connsiteX122" fmla="*/ 419100 w 2100264"/>
                    <a:gd name="connsiteY122" fmla="*/ 366714 h 3378198"/>
                    <a:gd name="connsiteX123" fmla="*/ 381000 w 2100264"/>
                    <a:gd name="connsiteY123" fmla="*/ 304800 h 3378198"/>
                    <a:gd name="connsiteX124" fmla="*/ 390524 w 2100264"/>
                    <a:gd name="connsiteY124" fmla="*/ 261938 h 3378198"/>
                    <a:gd name="connsiteX125" fmla="*/ 447676 w 2100264"/>
                    <a:gd name="connsiteY125" fmla="*/ 228600 h 3378198"/>
                    <a:gd name="connsiteX126" fmla="*/ 485776 w 2100264"/>
                    <a:gd name="connsiteY126" fmla="*/ 209550 h 3378198"/>
                    <a:gd name="connsiteX127" fmla="*/ 461964 w 2100264"/>
                    <a:gd name="connsiteY127" fmla="*/ 133350 h 3378198"/>
                    <a:gd name="connsiteX128" fmla="*/ 495300 w 2100264"/>
                    <a:gd name="connsiteY128" fmla="*/ 100014 h 3378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100264" h="3378198">
                      <a:moveTo>
                        <a:pt x="500064" y="0"/>
                      </a:moveTo>
                      <a:lnTo>
                        <a:pt x="557212" y="0"/>
                      </a:lnTo>
                      <a:lnTo>
                        <a:pt x="590550" y="95250"/>
                      </a:lnTo>
                      <a:lnTo>
                        <a:pt x="623888" y="119062"/>
                      </a:lnTo>
                      <a:lnTo>
                        <a:pt x="638176" y="171450"/>
                      </a:lnTo>
                      <a:lnTo>
                        <a:pt x="809624" y="214314"/>
                      </a:lnTo>
                      <a:lnTo>
                        <a:pt x="890588" y="257174"/>
                      </a:lnTo>
                      <a:lnTo>
                        <a:pt x="1057276" y="242888"/>
                      </a:lnTo>
                      <a:lnTo>
                        <a:pt x="1128712" y="104774"/>
                      </a:lnTo>
                      <a:lnTo>
                        <a:pt x="1176338" y="138114"/>
                      </a:lnTo>
                      <a:lnTo>
                        <a:pt x="1266824" y="128588"/>
                      </a:lnTo>
                      <a:lnTo>
                        <a:pt x="1323976" y="142874"/>
                      </a:lnTo>
                      <a:lnTo>
                        <a:pt x="1347788" y="223838"/>
                      </a:lnTo>
                      <a:lnTo>
                        <a:pt x="1419224" y="228600"/>
                      </a:lnTo>
                      <a:lnTo>
                        <a:pt x="1447800" y="242888"/>
                      </a:lnTo>
                      <a:lnTo>
                        <a:pt x="1495424" y="238126"/>
                      </a:lnTo>
                      <a:lnTo>
                        <a:pt x="1552576" y="138114"/>
                      </a:lnTo>
                      <a:lnTo>
                        <a:pt x="1585912" y="204788"/>
                      </a:lnTo>
                      <a:lnTo>
                        <a:pt x="1604964" y="233362"/>
                      </a:lnTo>
                      <a:lnTo>
                        <a:pt x="1585912" y="280988"/>
                      </a:lnTo>
                      <a:lnTo>
                        <a:pt x="1633538" y="309562"/>
                      </a:lnTo>
                      <a:lnTo>
                        <a:pt x="1628776" y="442914"/>
                      </a:lnTo>
                      <a:lnTo>
                        <a:pt x="1590676" y="461962"/>
                      </a:lnTo>
                      <a:lnTo>
                        <a:pt x="1604964" y="523874"/>
                      </a:lnTo>
                      <a:lnTo>
                        <a:pt x="1552576" y="642938"/>
                      </a:lnTo>
                      <a:lnTo>
                        <a:pt x="1576388" y="752474"/>
                      </a:lnTo>
                      <a:lnTo>
                        <a:pt x="1604964" y="795338"/>
                      </a:lnTo>
                      <a:lnTo>
                        <a:pt x="1724024" y="809626"/>
                      </a:lnTo>
                      <a:lnTo>
                        <a:pt x="1743076" y="862014"/>
                      </a:lnTo>
                      <a:lnTo>
                        <a:pt x="1824038" y="823914"/>
                      </a:lnTo>
                      <a:lnTo>
                        <a:pt x="1871664" y="823914"/>
                      </a:lnTo>
                      <a:lnTo>
                        <a:pt x="1909764" y="890588"/>
                      </a:lnTo>
                      <a:lnTo>
                        <a:pt x="1914524" y="966788"/>
                      </a:lnTo>
                      <a:lnTo>
                        <a:pt x="2033588" y="923926"/>
                      </a:lnTo>
                      <a:lnTo>
                        <a:pt x="2062164" y="952500"/>
                      </a:lnTo>
                      <a:lnTo>
                        <a:pt x="2062164" y="990600"/>
                      </a:lnTo>
                      <a:lnTo>
                        <a:pt x="2057400" y="1038226"/>
                      </a:lnTo>
                      <a:lnTo>
                        <a:pt x="2100264" y="1052514"/>
                      </a:lnTo>
                      <a:lnTo>
                        <a:pt x="2038350" y="1143000"/>
                      </a:lnTo>
                      <a:lnTo>
                        <a:pt x="2019300" y="1219200"/>
                      </a:lnTo>
                      <a:lnTo>
                        <a:pt x="1776412" y="1252538"/>
                      </a:lnTo>
                      <a:lnTo>
                        <a:pt x="1681164" y="1300162"/>
                      </a:lnTo>
                      <a:lnTo>
                        <a:pt x="1666876" y="1357314"/>
                      </a:lnTo>
                      <a:lnTo>
                        <a:pt x="1600200" y="1433514"/>
                      </a:lnTo>
                      <a:lnTo>
                        <a:pt x="1638300" y="1462088"/>
                      </a:lnTo>
                      <a:lnTo>
                        <a:pt x="1709738" y="1662114"/>
                      </a:lnTo>
                      <a:lnTo>
                        <a:pt x="1771650" y="1681162"/>
                      </a:lnTo>
                      <a:lnTo>
                        <a:pt x="1771650" y="1728790"/>
                      </a:lnTo>
                      <a:lnTo>
                        <a:pt x="1671638" y="1766886"/>
                      </a:lnTo>
                      <a:lnTo>
                        <a:pt x="1795464" y="1957390"/>
                      </a:lnTo>
                      <a:lnTo>
                        <a:pt x="1743076" y="2047874"/>
                      </a:lnTo>
                      <a:lnTo>
                        <a:pt x="1757364" y="2095502"/>
                      </a:lnTo>
                      <a:lnTo>
                        <a:pt x="1681164" y="2171702"/>
                      </a:lnTo>
                      <a:lnTo>
                        <a:pt x="1743076" y="2200274"/>
                      </a:lnTo>
                      <a:lnTo>
                        <a:pt x="1738312" y="2257426"/>
                      </a:lnTo>
                      <a:lnTo>
                        <a:pt x="1738312" y="2285998"/>
                      </a:lnTo>
                      <a:lnTo>
                        <a:pt x="1728788" y="2343150"/>
                      </a:lnTo>
                      <a:lnTo>
                        <a:pt x="1728788" y="2414590"/>
                      </a:lnTo>
                      <a:lnTo>
                        <a:pt x="1724024" y="2505074"/>
                      </a:lnTo>
                      <a:lnTo>
                        <a:pt x="1728788" y="2543174"/>
                      </a:lnTo>
                      <a:lnTo>
                        <a:pt x="1676400" y="2557462"/>
                      </a:lnTo>
                      <a:lnTo>
                        <a:pt x="1709738" y="2762250"/>
                      </a:lnTo>
                      <a:lnTo>
                        <a:pt x="1514476" y="2738438"/>
                      </a:lnTo>
                      <a:lnTo>
                        <a:pt x="1457324" y="2752726"/>
                      </a:lnTo>
                      <a:lnTo>
                        <a:pt x="1423988" y="2814638"/>
                      </a:lnTo>
                      <a:lnTo>
                        <a:pt x="1309688" y="2947990"/>
                      </a:lnTo>
                      <a:lnTo>
                        <a:pt x="1171576" y="2943226"/>
                      </a:lnTo>
                      <a:lnTo>
                        <a:pt x="1133476" y="3014662"/>
                      </a:lnTo>
                      <a:lnTo>
                        <a:pt x="1085850" y="3057526"/>
                      </a:lnTo>
                      <a:lnTo>
                        <a:pt x="1085850" y="3148014"/>
                      </a:lnTo>
                      <a:lnTo>
                        <a:pt x="1046832" y="3223046"/>
                      </a:lnTo>
                      <a:lnTo>
                        <a:pt x="1041400" y="3206750"/>
                      </a:lnTo>
                      <a:lnTo>
                        <a:pt x="990600" y="3181350"/>
                      </a:lnTo>
                      <a:lnTo>
                        <a:pt x="958850" y="3257550"/>
                      </a:lnTo>
                      <a:lnTo>
                        <a:pt x="844550" y="3232150"/>
                      </a:lnTo>
                      <a:lnTo>
                        <a:pt x="736600" y="3276598"/>
                      </a:lnTo>
                      <a:lnTo>
                        <a:pt x="647700" y="3289302"/>
                      </a:lnTo>
                      <a:lnTo>
                        <a:pt x="533400" y="3251198"/>
                      </a:lnTo>
                      <a:lnTo>
                        <a:pt x="400050" y="3251198"/>
                      </a:lnTo>
                      <a:lnTo>
                        <a:pt x="355600" y="3321050"/>
                      </a:lnTo>
                      <a:lnTo>
                        <a:pt x="266700" y="3378198"/>
                      </a:lnTo>
                      <a:lnTo>
                        <a:pt x="254000" y="3295650"/>
                      </a:lnTo>
                      <a:lnTo>
                        <a:pt x="196850" y="3244850"/>
                      </a:lnTo>
                      <a:lnTo>
                        <a:pt x="241300" y="3086102"/>
                      </a:lnTo>
                      <a:lnTo>
                        <a:pt x="298450" y="3073398"/>
                      </a:lnTo>
                      <a:lnTo>
                        <a:pt x="298450" y="2952750"/>
                      </a:lnTo>
                      <a:lnTo>
                        <a:pt x="247650" y="2844798"/>
                      </a:lnTo>
                      <a:lnTo>
                        <a:pt x="152400" y="2832102"/>
                      </a:lnTo>
                      <a:lnTo>
                        <a:pt x="171450" y="2755902"/>
                      </a:lnTo>
                      <a:lnTo>
                        <a:pt x="0" y="2603502"/>
                      </a:lnTo>
                      <a:lnTo>
                        <a:pt x="6350" y="2508250"/>
                      </a:lnTo>
                      <a:lnTo>
                        <a:pt x="101600" y="2470150"/>
                      </a:lnTo>
                      <a:lnTo>
                        <a:pt x="146050" y="2343150"/>
                      </a:lnTo>
                      <a:lnTo>
                        <a:pt x="184150" y="2330450"/>
                      </a:lnTo>
                      <a:lnTo>
                        <a:pt x="203200" y="2279650"/>
                      </a:lnTo>
                      <a:lnTo>
                        <a:pt x="266700" y="2222502"/>
                      </a:lnTo>
                      <a:lnTo>
                        <a:pt x="298450" y="2184398"/>
                      </a:lnTo>
                      <a:lnTo>
                        <a:pt x="285750" y="2114550"/>
                      </a:lnTo>
                      <a:lnTo>
                        <a:pt x="336550" y="2076450"/>
                      </a:lnTo>
                      <a:lnTo>
                        <a:pt x="438150" y="2057398"/>
                      </a:lnTo>
                      <a:lnTo>
                        <a:pt x="482600" y="2095502"/>
                      </a:lnTo>
                      <a:lnTo>
                        <a:pt x="552450" y="2044702"/>
                      </a:lnTo>
                      <a:lnTo>
                        <a:pt x="552450" y="1911350"/>
                      </a:lnTo>
                      <a:lnTo>
                        <a:pt x="495300" y="1854198"/>
                      </a:lnTo>
                      <a:lnTo>
                        <a:pt x="431800" y="1892302"/>
                      </a:lnTo>
                      <a:lnTo>
                        <a:pt x="400050" y="1847850"/>
                      </a:lnTo>
                      <a:lnTo>
                        <a:pt x="361950" y="1651000"/>
                      </a:lnTo>
                      <a:lnTo>
                        <a:pt x="368300" y="1574800"/>
                      </a:lnTo>
                      <a:lnTo>
                        <a:pt x="344312" y="1460854"/>
                      </a:lnTo>
                      <a:lnTo>
                        <a:pt x="419100" y="1395414"/>
                      </a:lnTo>
                      <a:lnTo>
                        <a:pt x="361950" y="1333500"/>
                      </a:lnTo>
                      <a:lnTo>
                        <a:pt x="419100" y="1238250"/>
                      </a:lnTo>
                      <a:lnTo>
                        <a:pt x="419100" y="1052514"/>
                      </a:lnTo>
                      <a:lnTo>
                        <a:pt x="400050" y="1038226"/>
                      </a:lnTo>
                      <a:lnTo>
                        <a:pt x="414338" y="995362"/>
                      </a:lnTo>
                      <a:lnTo>
                        <a:pt x="342900" y="876300"/>
                      </a:lnTo>
                      <a:lnTo>
                        <a:pt x="347664" y="804862"/>
                      </a:lnTo>
                      <a:lnTo>
                        <a:pt x="428624" y="714374"/>
                      </a:lnTo>
                      <a:lnTo>
                        <a:pt x="428624" y="666750"/>
                      </a:lnTo>
                      <a:lnTo>
                        <a:pt x="309564" y="652462"/>
                      </a:lnTo>
                      <a:lnTo>
                        <a:pt x="357188" y="561974"/>
                      </a:lnTo>
                      <a:lnTo>
                        <a:pt x="390524" y="395288"/>
                      </a:lnTo>
                      <a:lnTo>
                        <a:pt x="419100" y="366714"/>
                      </a:lnTo>
                      <a:lnTo>
                        <a:pt x="381000" y="304800"/>
                      </a:lnTo>
                      <a:lnTo>
                        <a:pt x="390524" y="261938"/>
                      </a:lnTo>
                      <a:lnTo>
                        <a:pt x="447676" y="228600"/>
                      </a:lnTo>
                      <a:lnTo>
                        <a:pt x="485776" y="209550"/>
                      </a:lnTo>
                      <a:lnTo>
                        <a:pt x="461964" y="133350"/>
                      </a:lnTo>
                      <a:lnTo>
                        <a:pt x="495300" y="100014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00CB0E84-499D-2628-55D6-88A65B4A6F9F}"/>
                    </a:ext>
                  </a:extLst>
                </p:cNvPr>
                <p:cNvSpPr/>
                <p:nvPr/>
              </p:nvSpPr>
              <p:spPr>
                <a:xfrm>
                  <a:off x="946194" y="3308561"/>
                  <a:ext cx="73119" cy="72811"/>
                </a:xfrm>
                <a:custGeom>
                  <a:avLst/>
                  <a:gdLst>
                    <a:gd name="connsiteX0" fmla="*/ 344484 w 356416"/>
                    <a:gd name="connsiteY0" fmla="*/ 0 h 354916"/>
                    <a:gd name="connsiteX1" fmla="*/ 354034 w 356416"/>
                    <a:gd name="connsiteY1" fmla="*/ 40592 h 354916"/>
                    <a:gd name="connsiteX2" fmla="*/ 323078 w 356416"/>
                    <a:gd name="connsiteY2" fmla="*/ 85832 h 354916"/>
                    <a:gd name="connsiteX3" fmla="*/ 356416 w 356416"/>
                    <a:gd name="connsiteY3" fmla="*/ 164416 h 354916"/>
                    <a:gd name="connsiteX4" fmla="*/ 315934 w 356416"/>
                    <a:gd name="connsiteY4" fmla="*/ 226328 h 354916"/>
                    <a:gd name="connsiteX5" fmla="*/ 258784 w 356416"/>
                    <a:gd name="connsiteY5" fmla="*/ 181084 h 354916"/>
                    <a:gd name="connsiteX6" fmla="*/ 246878 w 356416"/>
                    <a:gd name="connsiteY6" fmla="*/ 192992 h 354916"/>
                    <a:gd name="connsiteX7" fmla="*/ 237352 w 356416"/>
                    <a:gd name="connsiteY7" fmla="*/ 302528 h 354916"/>
                    <a:gd name="connsiteX8" fmla="*/ 215922 w 356416"/>
                    <a:gd name="connsiteY8" fmla="*/ 316816 h 354916"/>
                    <a:gd name="connsiteX9" fmla="*/ 154008 w 356416"/>
                    <a:gd name="connsiteY9" fmla="*/ 285860 h 354916"/>
                    <a:gd name="connsiteX10" fmla="*/ 87334 w 356416"/>
                    <a:gd name="connsiteY10" fmla="*/ 300144 h 354916"/>
                    <a:gd name="connsiteX11" fmla="*/ 73048 w 356416"/>
                    <a:gd name="connsiteY11" fmla="*/ 354916 h 354916"/>
                    <a:gd name="connsiteX12" fmla="*/ 0 w 356416"/>
                    <a:gd name="connsiteY12" fmla="*/ 347048 h 354916"/>
                    <a:gd name="connsiteX13" fmla="*/ 8292 w 356416"/>
                    <a:gd name="connsiteY13" fmla="*/ 331104 h 354916"/>
                    <a:gd name="connsiteX14" fmla="*/ 8292 w 356416"/>
                    <a:gd name="connsiteY14" fmla="*/ 240616 h 354916"/>
                    <a:gd name="connsiteX15" fmla="*/ 55918 w 356416"/>
                    <a:gd name="connsiteY15" fmla="*/ 197752 h 354916"/>
                    <a:gd name="connsiteX16" fmla="*/ 94018 w 356416"/>
                    <a:gd name="connsiteY16" fmla="*/ 126316 h 354916"/>
                    <a:gd name="connsiteX17" fmla="*/ 232130 w 356416"/>
                    <a:gd name="connsiteY17" fmla="*/ 131080 h 354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6416" h="354916">
                      <a:moveTo>
                        <a:pt x="344484" y="0"/>
                      </a:moveTo>
                      <a:lnTo>
                        <a:pt x="354034" y="40592"/>
                      </a:lnTo>
                      <a:lnTo>
                        <a:pt x="323078" y="85832"/>
                      </a:lnTo>
                      <a:lnTo>
                        <a:pt x="356416" y="164416"/>
                      </a:lnTo>
                      <a:lnTo>
                        <a:pt x="315934" y="226328"/>
                      </a:lnTo>
                      <a:lnTo>
                        <a:pt x="258784" y="181084"/>
                      </a:lnTo>
                      <a:lnTo>
                        <a:pt x="246878" y="192992"/>
                      </a:lnTo>
                      <a:lnTo>
                        <a:pt x="237352" y="302528"/>
                      </a:lnTo>
                      <a:lnTo>
                        <a:pt x="215922" y="316816"/>
                      </a:lnTo>
                      <a:lnTo>
                        <a:pt x="154008" y="285860"/>
                      </a:lnTo>
                      <a:lnTo>
                        <a:pt x="87334" y="300144"/>
                      </a:lnTo>
                      <a:lnTo>
                        <a:pt x="73048" y="354916"/>
                      </a:lnTo>
                      <a:lnTo>
                        <a:pt x="0" y="347048"/>
                      </a:lnTo>
                      <a:lnTo>
                        <a:pt x="8292" y="331104"/>
                      </a:lnTo>
                      <a:lnTo>
                        <a:pt x="8292" y="240616"/>
                      </a:lnTo>
                      <a:lnTo>
                        <a:pt x="55918" y="197752"/>
                      </a:lnTo>
                      <a:lnTo>
                        <a:pt x="94018" y="126316"/>
                      </a:lnTo>
                      <a:lnTo>
                        <a:pt x="232130" y="13108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E47A46C6-64B5-5CE5-C73D-09186EB381A4}"/>
                    </a:ext>
                  </a:extLst>
                </p:cNvPr>
                <p:cNvSpPr/>
                <p:nvPr/>
              </p:nvSpPr>
              <p:spPr>
                <a:xfrm>
                  <a:off x="923274" y="2365263"/>
                  <a:ext cx="663789" cy="1166769"/>
                </a:xfrm>
                <a:custGeom>
                  <a:avLst/>
                  <a:gdLst>
                    <a:gd name="connsiteX0" fmla="*/ 76200 w 3235624"/>
                    <a:gd name="connsiteY0" fmla="*/ 4987924 h 5687392"/>
                    <a:gd name="connsiteX1" fmla="*/ 81632 w 3235624"/>
                    <a:gd name="connsiteY1" fmla="*/ 5004220 h 5687392"/>
                    <a:gd name="connsiteX2" fmla="*/ 81632 w 3235624"/>
                    <a:gd name="connsiteY2" fmla="*/ 5004220 h 5687392"/>
                    <a:gd name="connsiteX3" fmla="*/ 2025648 w 3235624"/>
                    <a:gd name="connsiteY3" fmla="*/ 0 h 5687392"/>
                    <a:gd name="connsiteX4" fmla="*/ 2111376 w 3235624"/>
                    <a:gd name="connsiteY4" fmla="*/ 57148 h 5687392"/>
                    <a:gd name="connsiteX5" fmla="*/ 2168524 w 3235624"/>
                    <a:gd name="connsiteY5" fmla="*/ 190500 h 5687392"/>
                    <a:gd name="connsiteX6" fmla="*/ 2273300 w 3235624"/>
                    <a:gd name="connsiteY6" fmla="*/ 342900 h 5687392"/>
                    <a:gd name="connsiteX7" fmla="*/ 2320924 w 3235624"/>
                    <a:gd name="connsiteY7" fmla="*/ 409574 h 5687392"/>
                    <a:gd name="connsiteX8" fmla="*/ 2406648 w 3235624"/>
                    <a:gd name="connsiteY8" fmla="*/ 400048 h 5687392"/>
                    <a:gd name="connsiteX9" fmla="*/ 2481604 w 3235624"/>
                    <a:gd name="connsiteY9" fmla="*/ 433360 h 5687392"/>
                    <a:gd name="connsiteX10" fmla="*/ 2484436 w 3235624"/>
                    <a:gd name="connsiteY10" fmla="*/ 447674 h 5687392"/>
                    <a:gd name="connsiteX11" fmla="*/ 2586036 w 3235624"/>
                    <a:gd name="connsiteY11" fmla="*/ 523874 h 5687392"/>
                    <a:gd name="connsiteX12" fmla="*/ 2725736 w 3235624"/>
                    <a:gd name="connsiteY12" fmla="*/ 663574 h 5687392"/>
                    <a:gd name="connsiteX13" fmla="*/ 2744786 w 3235624"/>
                    <a:gd name="connsiteY13" fmla="*/ 815974 h 5687392"/>
                    <a:gd name="connsiteX14" fmla="*/ 2748066 w 3235624"/>
                    <a:gd name="connsiteY14" fmla="*/ 832376 h 5687392"/>
                    <a:gd name="connsiteX15" fmla="*/ 2747944 w 3235624"/>
                    <a:gd name="connsiteY15" fmla="*/ 832484 h 5687392"/>
                    <a:gd name="connsiteX16" fmla="*/ 2481244 w 3235624"/>
                    <a:gd name="connsiteY16" fmla="*/ 931544 h 5687392"/>
                    <a:gd name="connsiteX17" fmla="*/ 2458384 w 3235624"/>
                    <a:gd name="connsiteY17" fmla="*/ 1022984 h 5687392"/>
                    <a:gd name="connsiteX18" fmla="*/ 2466004 w 3235624"/>
                    <a:gd name="connsiteY18" fmla="*/ 1083944 h 5687392"/>
                    <a:gd name="connsiteX19" fmla="*/ 2427904 w 3235624"/>
                    <a:gd name="connsiteY19" fmla="*/ 1122044 h 5687392"/>
                    <a:gd name="connsiteX20" fmla="*/ 2427904 w 3235624"/>
                    <a:gd name="connsiteY20" fmla="*/ 1228724 h 5687392"/>
                    <a:gd name="connsiteX21" fmla="*/ 2427904 w 3235624"/>
                    <a:gd name="connsiteY21" fmla="*/ 1373504 h 5687392"/>
                    <a:gd name="connsiteX22" fmla="*/ 2069764 w 3235624"/>
                    <a:gd name="connsiteY22" fmla="*/ 1823084 h 5687392"/>
                    <a:gd name="connsiteX23" fmla="*/ 2024044 w 3235624"/>
                    <a:gd name="connsiteY23" fmla="*/ 2105024 h 5687392"/>
                    <a:gd name="connsiteX24" fmla="*/ 2123104 w 3235624"/>
                    <a:gd name="connsiteY24" fmla="*/ 2165984 h 5687392"/>
                    <a:gd name="connsiteX25" fmla="*/ 2085004 w 3235624"/>
                    <a:gd name="connsiteY25" fmla="*/ 2402204 h 5687392"/>
                    <a:gd name="connsiteX26" fmla="*/ 2168824 w 3235624"/>
                    <a:gd name="connsiteY26" fmla="*/ 2394584 h 5687392"/>
                    <a:gd name="connsiteX27" fmla="*/ 2397424 w 3235624"/>
                    <a:gd name="connsiteY27" fmla="*/ 2470784 h 5687392"/>
                    <a:gd name="connsiteX28" fmla="*/ 2473624 w 3235624"/>
                    <a:gd name="connsiteY28" fmla="*/ 2585084 h 5687392"/>
                    <a:gd name="connsiteX29" fmla="*/ 2763184 w 3235624"/>
                    <a:gd name="connsiteY29" fmla="*/ 2707004 h 5687392"/>
                    <a:gd name="connsiteX30" fmla="*/ 2801284 w 3235624"/>
                    <a:gd name="connsiteY30" fmla="*/ 2775584 h 5687392"/>
                    <a:gd name="connsiteX31" fmla="*/ 2915584 w 3235624"/>
                    <a:gd name="connsiteY31" fmla="*/ 2767964 h 5687392"/>
                    <a:gd name="connsiteX32" fmla="*/ 2976544 w 3235624"/>
                    <a:gd name="connsiteY32" fmla="*/ 2828924 h 5687392"/>
                    <a:gd name="connsiteX33" fmla="*/ 3014644 w 3235624"/>
                    <a:gd name="connsiteY33" fmla="*/ 2828924 h 5687392"/>
                    <a:gd name="connsiteX34" fmla="*/ 3121324 w 3235624"/>
                    <a:gd name="connsiteY34" fmla="*/ 2920364 h 5687392"/>
                    <a:gd name="connsiteX35" fmla="*/ 3136564 w 3235624"/>
                    <a:gd name="connsiteY35" fmla="*/ 3019424 h 5687392"/>
                    <a:gd name="connsiteX36" fmla="*/ 3197524 w 3235624"/>
                    <a:gd name="connsiteY36" fmla="*/ 2988944 h 5687392"/>
                    <a:gd name="connsiteX37" fmla="*/ 3235624 w 3235624"/>
                    <a:gd name="connsiteY37" fmla="*/ 3004184 h 5687392"/>
                    <a:gd name="connsiteX38" fmla="*/ 3220384 w 3235624"/>
                    <a:gd name="connsiteY38" fmla="*/ 3286124 h 5687392"/>
                    <a:gd name="connsiteX39" fmla="*/ 3136564 w 3235624"/>
                    <a:gd name="connsiteY39" fmla="*/ 3255644 h 5687392"/>
                    <a:gd name="connsiteX40" fmla="*/ 3083224 w 3235624"/>
                    <a:gd name="connsiteY40" fmla="*/ 3316604 h 5687392"/>
                    <a:gd name="connsiteX41" fmla="*/ 3136564 w 3235624"/>
                    <a:gd name="connsiteY41" fmla="*/ 3362324 h 5687392"/>
                    <a:gd name="connsiteX42" fmla="*/ 3136564 w 3235624"/>
                    <a:gd name="connsiteY42" fmla="*/ 3446144 h 5687392"/>
                    <a:gd name="connsiteX43" fmla="*/ 3159424 w 3235624"/>
                    <a:gd name="connsiteY43" fmla="*/ 3590924 h 5687392"/>
                    <a:gd name="connsiteX44" fmla="*/ 3029884 w 3235624"/>
                    <a:gd name="connsiteY44" fmla="*/ 3697604 h 5687392"/>
                    <a:gd name="connsiteX45" fmla="*/ 2862244 w 3235624"/>
                    <a:gd name="connsiteY45" fmla="*/ 3674744 h 5687392"/>
                    <a:gd name="connsiteX46" fmla="*/ 3029884 w 3235624"/>
                    <a:gd name="connsiteY46" fmla="*/ 3606164 h 5687392"/>
                    <a:gd name="connsiteX47" fmla="*/ 2930824 w 3235624"/>
                    <a:gd name="connsiteY47" fmla="*/ 3583304 h 5687392"/>
                    <a:gd name="connsiteX48" fmla="*/ 2907964 w 3235624"/>
                    <a:gd name="connsiteY48" fmla="*/ 3545204 h 5687392"/>
                    <a:gd name="connsiteX49" fmla="*/ 2778424 w 3235624"/>
                    <a:gd name="connsiteY49" fmla="*/ 3568064 h 5687392"/>
                    <a:gd name="connsiteX50" fmla="*/ 2656504 w 3235624"/>
                    <a:gd name="connsiteY50" fmla="*/ 3545204 h 5687392"/>
                    <a:gd name="connsiteX51" fmla="*/ 2542204 w 3235624"/>
                    <a:gd name="connsiteY51" fmla="*/ 3590924 h 5687392"/>
                    <a:gd name="connsiteX52" fmla="*/ 2641264 w 3235624"/>
                    <a:gd name="connsiteY52" fmla="*/ 3408044 h 5687392"/>
                    <a:gd name="connsiteX53" fmla="*/ 2526964 w 3235624"/>
                    <a:gd name="connsiteY53" fmla="*/ 3408044 h 5687392"/>
                    <a:gd name="connsiteX54" fmla="*/ 2443144 w 3235624"/>
                    <a:gd name="connsiteY54" fmla="*/ 3590924 h 5687392"/>
                    <a:gd name="connsiteX55" fmla="*/ 2260264 w 3235624"/>
                    <a:gd name="connsiteY55" fmla="*/ 3728084 h 5687392"/>
                    <a:gd name="connsiteX56" fmla="*/ 2206924 w 3235624"/>
                    <a:gd name="connsiteY56" fmla="*/ 3636644 h 5687392"/>
                    <a:gd name="connsiteX57" fmla="*/ 2107864 w 3235624"/>
                    <a:gd name="connsiteY57" fmla="*/ 3667124 h 5687392"/>
                    <a:gd name="connsiteX58" fmla="*/ 2077384 w 3235624"/>
                    <a:gd name="connsiteY58" fmla="*/ 3728084 h 5687392"/>
                    <a:gd name="connsiteX59" fmla="*/ 2001184 w 3235624"/>
                    <a:gd name="connsiteY59" fmla="*/ 3728084 h 5687392"/>
                    <a:gd name="connsiteX60" fmla="*/ 1993564 w 3235624"/>
                    <a:gd name="connsiteY60" fmla="*/ 3796664 h 5687392"/>
                    <a:gd name="connsiteX61" fmla="*/ 1902124 w 3235624"/>
                    <a:gd name="connsiteY61" fmla="*/ 3811904 h 5687392"/>
                    <a:gd name="connsiteX62" fmla="*/ 1848784 w 3235624"/>
                    <a:gd name="connsiteY62" fmla="*/ 3773804 h 5687392"/>
                    <a:gd name="connsiteX63" fmla="*/ 1818304 w 3235624"/>
                    <a:gd name="connsiteY63" fmla="*/ 3850004 h 5687392"/>
                    <a:gd name="connsiteX64" fmla="*/ 1627804 w 3235624"/>
                    <a:gd name="connsiteY64" fmla="*/ 3910964 h 5687392"/>
                    <a:gd name="connsiteX65" fmla="*/ 1513504 w 3235624"/>
                    <a:gd name="connsiteY65" fmla="*/ 3910964 h 5687392"/>
                    <a:gd name="connsiteX66" fmla="*/ 1429684 w 3235624"/>
                    <a:gd name="connsiteY66" fmla="*/ 3956684 h 5687392"/>
                    <a:gd name="connsiteX67" fmla="*/ 1422064 w 3235624"/>
                    <a:gd name="connsiteY67" fmla="*/ 4025264 h 5687392"/>
                    <a:gd name="connsiteX68" fmla="*/ 1330624 w 3235624"/>
                    <a:gd name="connsiteY68" fmla="*/ 4055744 h 5687392"/>
                    <a:gd name="connsiteX69" fmla="*/ 1277284 w 3235624"/>
                    <a:gd name="connsiteY69" fmla="*/ 4215764 h 5687392"/>
                    <a:gd name="connsiteX70" fmla="*/ 1132504 w 3235624"/>
                    <a:gd name="connsiteY70" fmla="*/ 4307204 h 5687392"/>
                    <a:gd name="connsiteX71" fmla="*/ 1147744 w 3235624"/>
                    <a:gd name="connsiteY71" fmla="*/ 4352924 h 5687392"/>
                    <a:gd name="connsiteX72" fmla="*/ 1086784 w 3235624"/>
                    <a:gd name="connsiteY72" fmla="*/ 4436744 h 5687392"/>
                    <a:gd name="connsiteX73" fmla="*/ 1216324 w 3235624"/>
                    <a:gd name="connsiteY73" fmla="*/ 4451984 h 5687392"/>
                    <a:gd name="connsiteX74" fmla="*/ 1185844 w 3235624"/>
                    <a:gd name="connsiteY74" fmla="*/ 4535804 h 5687392"/>
                    <a:gd name="connsiteX75" fmla="*/ 1292524 w 3235624"/>
                    <a:gd name="connsiteY75" fmla="*/ 4604384 h 5687392"/>
                    <a:gd name="connsiteX76" fmla="*/ 1155364 w 3235624"/>
                    <a:gd name="connsiteY76" fmla="*/ 4657724 h 5687392"/>
                    <a:gd name="connsiteX77" fmla="*/ 1178224 w 3235624"/>
                    <a:gd name="connsiteY77" fmla="*/ 4726304 h 5687392"/>
                    <a:gd name="connsiteX78" fmla="*/ 1102024 w 3235624"/>
                    <a:gd name="connsiteY78" fmla="*/ 4726304 h 5687392"/>
                    <a:gd name="connsiteX79" fmla="*/ 1079164 w 3235624"/>
                    <a:gd name="connsiteY79" fmla="*/ 4893944 h 5687392"/>
                    <a:gd name="connsiteX80" fmla="*/ 919144 w 3235624"/>
                    <a:gd name="connsiteY80" fmla="*/ 4970144 h 5687392"/>
                    <a:gd name="connsiteX81" fmla="*/ 881044 w 3235624"/>
                    <a:gd name="connsiteY81" fmla="*/ 5061584 h 5687392"/>
                    <a:gd name="connsiteX82" fmla="*/ 759124 w 3235624"/>
                    <a:gd name="connsiteY82" fmla="*/ 5084444 h 5687392"/>
                    <a:gd name="connsiteX83" fmla="*/ 599104 w 3235624"/>
                    <a:gd name="connsiteY83" fmla="*/ 5320664 h 5687392"/>
                    <a:gd name="connsiteX84" fmla="*/ 530524 w 3235624"/>
                    <a:gd name="connsiteY84" fmla="*/ 5488304 h 5687392"/>
                    <a:gd name="connsiteX85" fmla="*/ 469564 w 3235624"/>
                    <a:gd name="connsiteY85" fmla="*/ 5686424 h 5687392"/>
                    <a:gd name="connsiteX86" fmla="*/ 464536 w 3235624"/>
                    <a:gd name="connsiteY86" fmla="*/ 5687392 h 5687392"/>
                    <a:gd name="connsiteX87" fmla="*/ 469900 w 3235624"/>
                    <a:gd name="connsiteY87" fmla="*/ 5680076 h 5687392"/>
                    <a:gd name="connsiteX88" fmla="*/ 381000 w 3235624"/>
                    <a:gd name="connsiteY88" fmla="*/ 5622924 h 5687392"/>
                    <a:gd name="connsiteX89" fmla="*/ 355600 w 3235624"/>
                    <a:gd name="connsiteY89" fmla="*/ 5667372 h 5687392"/>
                    <a:gd name="connsiteX90" fmla="*/ 266700 w 3235624"/>
                    <a:gd name="connsiteY90" fmla="*/ 5641972 h 5687392"/>
                    <a:gd name="connsiteX91" fmla="*/ 260348 w 3235624"/>
                    <a:gd name="connsiteY91" fmla="*/ 5578476 h 5687392"/>
                    <a:gd name="connsiteX92" fmla="*/ 171448 w 3235624"/>
                    <a:gd name="connsiteY92" fmla="*/ 5546724 h 5687392"/>
                    <a:gd name="connsiteX93" fmla="*/ 127000 w 3235624"/>
                    <a:gd name="connsiteY93" fmla="*/ 5407024 h 5687392"/>
                    <a:gd name="connsiteX94" fmla="*/ 0 w 3235624"/>
                    <a:gd name="connsiteY94" fmla="*/ 5330824 h 5687392"/>
                    <a:gd name="connsiteX95" fmla="*/ 6348 w 3235624"/>
                    <a:gd name="connsiteY95" fmla="*/ 5133972 h 5687392"/>
                    <a:gd name="connsiteX96" fmla="*/ 114300 w 3235624"/>
                    <a:gd name="connsiteY96" fmla="*/ 5102224 h 5687392"/>
                    <a:gd name="connsiteX97" fmla="*/ 81632 w 3235624"/>
                    <a:gd name="connsiteY97" fmla="*/ 5004220 h 5687392"/>
                    <a:gd name="connsiteX98" fmla="*/ 112324 w 3235624"/>
                    <a:gd name="connsiteY98" fmla="*/ 4945196 h 5687392"/>
                    <a:gd name="connsiteX99" fmla="*/ 184768 w 3235624"/>
                    <a:gd name="connsiteY99" fmla="*/ 4953000 h 5687392"/>
                    <a:gd name="connsiteX100" fmla="*/ 199054 w 3235624"/>
                    <a:gd name="connsiteY100" fmla="*/ 4898228 h 5687392"/>
                    <a:gd name="connsiteX101" fmla="*/ 265728 w 3235624"/>
                    <a:gd name="connsiteY101" fmla="*/ 4883944 h 5687392"/>
                    <a:gd name="connsiteX102" fmla="*/ 327642 w 3235624"/>
                    <a:gd name="connsiteY102" fmla="*/ 4914900 h 5687392"/>
                    <a:gd name="connsiteX103" fmla="*/ 349072 w 3235624"/>
                    <a:gd name="connsiteY103" fmla="*/ 4900612 h 5687392"/>
                    <a:gd name="connsiteX104" fmla="*/ 358598 w 3235624"/>
                    <a:gd name="connsiteY104" fmla="*/ 4791076 h 5687392"/>
                    <a:gd name="connsiteX105" fmla="*/ 370504 w 3235624"/>
                    <a:gd name="connsiteY105" fmla="*/ 4779168 h 5687392"/>
                    <a:gd name="connsiteX106" fmla="*/ 427654 w 3235624"/>
                    <a:gd name="connsiteY106" fmla="*/ 4824412 h 5687392"/>
                    <a:gd name="connsiteX107" fmla="*/ 468136 w 3235624"/>
                    <a:gd name="connsiteY107" fmla="*/ 4762500 h 5687392"/>
                    <a:gd name="connsiteX108" fmla="*/ 434798 w 3235624"/>
                    <a:gd name="connsiteY108" fmla="*/ 4683916 h 5687392"/>
                    <a:gd name="connsiteX109" fmla="*/ 465754 w 3235624"/>
                    <a:gd name="connsiteY109" fmla="*/ 4638676 h 5687392"/>
                    <a:gd name="connsiteX110" fmla="*/ 456342 w 3235624"/>
                    <a:gd name="connsiteY110" fmla="*/ 4598668 h 5687392"/>
                    <a:gd name="connsiteX111" fmla="*/ 458788 w 3235624"/>
                    <a:gd name="connsiteY111" fmla="*/ 4595812 h 5687392"/>
                    <a:gd name="connsiteX112" fmla="*/ 492124 w 3235624"/>
                    <a:gd name="connsiteY112" fmla="*/ 4533900 h 5687392"/>
                    <a:gd name="connsiteX113" fmla="*/ 549276 w 3235624"/>
                    <a:gd name="connsiteY113" fmla="*/ 4519612 h 5687392"/>
                    <a:gd name="connsiteX114" fmla="*/ 744536 w 3235624"/>
                    <a:gd name="connsiteY114" fmla="*/ 4543424 h 5687392"/>
                    <a:gd name="connsiteX115" fmla="*/ 711200 w 3235624"/>
                    <a:gd name="connsiteY115" fmla="*/ 4338636 h 5687392"/>
                    <a:gd name="connsiteX116" fmla="*/ 763588 w 3235624"/>
                    <a:gd name="connsiteY116" fmla="*/ 4324348 h 5687392"/>
                    <a:gd name="connsiteX117" fmla="*/ 758824 w 3235624"/>
                    <a:gd name="connsiteY117" fmla="*/ 4286248 h 5687392"/>
                    <a:gd name="connsiteX118" fmla="*/ 763588 w 3235624"/>
                    <a:gd name="connsiteY118" fmla="*/ 4195764 h 5687392"/>
                    <a:gd name="connsiteX119" fmla="*/ 763588 w 3235624"/>
                    <a:gd name="connsiteY119" fmla="*/ 4124324 h 5687392"/>
                    <a:gd name="connsiteX120" fmla="*/ 773112 w 3235624"/>
                    <a:gd name="connsiteY120" fmla="*/ 4067172 h 5687392"/>
                    <a:gd name="connsiteX121" fmla="*/ 773112 w 3235624"/>
                    <a:gd name="connsiteY121" fmla="*/ 4038600 h 5687392"/>
                    <a:gd name="connsiteX122" fmla="*/ 777876 w 3235624"/>
                    <a:gd name="connsiteY122" fmla="*/ 3981448 h 5687392"/>
                    <a:gd name="connsiteX123" fmla="*/ 715964 w 3235624"/>
                    <a:gd name="connsiteY123" fmla="*/ 3952876 h 5687392"/>
                    <a:gd name="connsiteX124" fmla="*/ 792164 w 3235624"/>
                    <a:gd name="connsiteY124" fmla="*/ 3876676 h 5687392"/>
                    <a:gd name="connsiteX125" fmla="*/ 777876 w 3235624"/>
                    <a:gd name="connsiteY125" fmla="*/ 3829048 h 5687392"/>
                    <a:gd name="connsiteX126" fmla="*/ 830264 w 3235624"/>
                    <a:gd name="connsiteY126" fmla="*/ 3738564 h 5687392"/>
                    <a:gd name="connsiteX127" fmla="*/ 706436 w 3235624"/>
                    <a:gd name="connsiteY127" fmla="*/ 3548060 h 5687392"/>
                    <a:gd name="connsiteX128" fmla="*/ 806448 w 3235624"/>
                    <a:gd name="connsiteY128" fmla="*/ 3509964 h 5687392"/>
                    <a:gd name="connsiteX129" fmla="*/ 806448 w 3235624"/>
                    <a:gd name="connsiteY129" fmla="*/ 3462336 h 5687392"/>
                    <a:gd name="connsiteX130" fmla="*/ 744536 w 3235624"/>
                    <a:gd name="connsiteY130" fmla="*/ 3443288 h 5687392"/>
                    <a:gd name="connsiteX131" fmla="*/ 673100 w 3235624"/>
                    <a:gd name="connsiteY131" fmla="*/ 3243262 h 5687392"/>
                    <a:gd name="connsiteX132" fmla="*/ 635000 w 3235624"/>
                    <a:gd name="connsiteY132" fmla="*/ 3214688 h 5687392"/>
                    <a:gd name="connsiteX133" fmla="*/ 701676 w 3235624"/>
                    <a:gd name="connsiteY133" fmla="*/ 3138488 h 5687392"/>
                    <a:gd name="connsiteX134" fmla="*/ 715964 w 3235624"/>
                    <a:gd name="connsiteY134" fmla="*/ 3081336 h 5687392"/>
                    <a:gd name="connsiteX135" fmla="*/ 811212 w 3235624"/>
                    <a:gd name="connsiteY135" fmla="*/ 3033712 h 5687392"/>
                    <a:gd name="connsiteX136" fmla="*/ 1054100 w 3235624"/>
                    <a:gd name="connsiteY136" fmla="*/ 3000374 h 5687392"/>
                    <a:gd name="connsiteX137" fmla="*/ 1073148 w 3235624"/>
                    <a:gd name="connsiteY137" fmla="*/ 2924174 h 5687392"/>
                    <a:gd name="connsiteX138" fmla="*/ 1135064 w 3235624"/>
                    <a:gd name="connsiteY138" fmla="*/ 2833688 h 5687392"/>
                    <a:gd name="connsiteX139" fmla="*/ 1092200 w 3235624"/>
                    <a:gd name="connsiteY139" fmla="*/ 2819400 h 5687392"/>
                    <a:gd name="connsiteX140" fmla="*/ 1096964 w 3235624"/>
                    <a:gd name="connsiteY140" fmla="*/ 2771774 h 5687392"/>
                    <a:gd name="connsiteX141" fmla="*/ 1096964 w 3235624"/>
                    <a:gd name="connsiteY141" fmla="*/ 2733674 h 5687392"/>
                    <a:gd name="connsiteX142" fmla="*/ 1068388 w 3235624"/>
                    <a:gd name="connsiteY142" fmla="*/ 2705100 h 5687392"/>
                    <a:gd name="connsiteX143" fmla="*/ 949324 w 3235624"/>
                    <a:gd name="connsiteY143" fmla="*/ 2747962 h 5687392"/>
                    <a:gd name="connsiteX144" fmla="*/ 944564 w 3235624"/>
                    <a:gd name="connsiteY144" fmla="*/ 2671762 h 5687392"/>
                    <a:gd name="connsiteX145" fmla="*/ 906464 w 3235624"/>
                    <a:gd name="connsiteY145" fmla="*/ 2605088 h 5687392"/>
                    <a:gd name="connsiteX146" fmla="*/ 858836 w 3235624"/>
                    <a:gd name="connsiteY146" fmla="*/ 2605088 h 5687392"/>
                    <a:gd name="connsiteX147" fmla="*/ 777876 w 3235624"/>
                    <a:gd name="connsiteY147" fmla="*/ 2643188 h 5687392"/>
                    <a:gd name="connsiteX148" fmla="*/ 758824 w 3235624"/>
                    <a:gd name="connsiteY148" fmla="*/ 2590800 h 5687392"/>
                    <a:gd name="connsiteX149" fmla="*/ 639764 w 3235624"/>
                    <a:gd name="connsiteY149" fmla="*/ 2576512 h 5687392"/>
                    <a:gd name="connsiteX150" fmla="*/ 611188 w 3235624"/>
                    <a:gd name="connsiteY150" fmla="*/ 2533648 h 5687392"/>
                    <a:gd name="connsiteX151" fmla="*/ 587376 w 3235624"/>
                    <a:gd name="connsiteY151" fmla="*/ 2424112 h 5687392"/>
                    <a:gd name="connsiteX152" fmla="*/ 639764 w 3235624"/>
                    <a:gd name="connsiteY152" fmla="*/ 2305048 h 5687392"/>
                    <a:gd name="connsiteX153" fmla="*/ 625476 w 3235624"/>
                    <a:gd name="connsiteY153" fmla="*/ 2243136 h 5687392"/>
                    <a:gd name="connsiteX154" fmla="*/ 663576 w 3235624"/>
                    <a:gd name="connsiteY154" fmla="*/ 2224088 h 5687392"/>
                    <a:gd name="connsiteX155" fmla="*/ 668336 w 3235624"/>
                    <a:gd name="connsiteY155" fmla="*/ 2090736 h 5687392"/>
                    <a:gd name="connsiteX156" fmla="*/ 620712 w 3235624"/>
                    <a:gd name="connsiteY156" fmla="*/ 2062162 h 5687392"/>
                    <a:gd name="connsiteX157" fmla="*/ 639764 w 3235624"/>
                    <a:gd name="connsiteY157" fmla="*/ 2014536 h 5687392"/>
                    <a:gd name="connsiteX158" fmla="*/ 620712 w 3235624"/>
                    <a:gd name="connsiteY158" fmla="*/ 1985962 h 5687392"/>
                    <a:gd name="connsiteX159" fmla="*/ 587376 w 3235624"/>
                    <a:gd name="connsiteY159" fmla="*/ 1919288 h 5687392"/>
                    <a:gd name="connsiteX160" fmla="*/ 585268 w 3235624"/>
                    <a:gd name="connsiteY160" fmla="*/ 1922976 h 5687392"/>
                    <a:gd name="connsiteX161" fmla="*/ 545764 w 3235624"/>
                    <a:gd name="connsiteY161" fmla="*/ 1838324 h 5687392"/>
                    <a:gd name="connsiteX162" fmla="*/ 568624 w 3235624"/>
                    <a:gd name="connsiteY162" fmla="*/ 1784984 h 5687392"/>
                    <a:gd name="connsiteX163" fmla="*/ 519940 w 3235624"/>
                    <a:gd name="connsiteY163" fmla="*/ 1748470 h 5687392"/>
                    <a:gd name="connsiteX164" fmla="*/ 688340 w 3235624"/>
                    <a:gd name="connsiteY164" fmla="*/ 1678304 h 5687392"/>
                    <a:gd name="connsiteX165" fmla="*/ 726440 w 3235624"/>
                    <a:gd name="connsiteY165" fmla="*/ 1655444 h 5687392"/>
                    <a:gd name="connsiteX166" fmla="*/ 695960 w 3235624"/>
                    <a:gd name="connsiteY166" fmla="*/ 1571624 h 5687392"/>
                    <a:gd name="connsiteX167" fmla="*/ 749300 w 3235624"/>
                    <a:gd name="connsiteY167" fmla="*/ 1564004 h 5687392"/>
                    <a:gd name="connsiteX168" fmla="*/ 810260 w 3235624"/>
                    <a:gd name="connsiteY168" fmla="*/ 1457324 h 5687392"/>
                    <a:gd name="connsiteX169" fmla="*/ 695960 w 3235624"/>
                    <a:gd name="connsiteY169" fmla="*/ 1403984 h 5687392"/>
                    <a:gd name="connsiteX170" fmla="*/ 756920 w 3235624"/>
                    <a:gd name="connsiteY170" fmla="*/ 1350644 h 5687392"/>
                    <a:gd name="connsiteX171" fmla="*/ 817880 w 3235624"/>
                    <a:gd name="connsiteY171" fmla="*/ 1365884 h 5687392"/>
                    <a:gd name="connsiteX172" fmla="*/ 901700 w 3235624"/>
                    <a:gd name="connsiteY172" fmla="*/ 1358264 h 5687392"/>
                    <a:gd name="connsiteX173" fmla="*/ 1130300 w 3235624"/>
                    <a:gd name="connsiteY173" fmla="*/ 1449704 h 5687392"/>
                    <a:gd name="connsiteX174" fmla="*/ 1267460 w 3235624"/>
                    <a:gd name="connsiteY174" fmla="*/ 1449704 h 5687392"/>
                    <a:gd name="connsiteX175" fmla="*/ 1511300 w 3235624"/>
                    <a:gd name="connsiteY175" fmla="*/ 1335404 h 5687392"/>
                    <a:gd name="connsiteX176" fmla="*/ 1572260 w 3235624"/>
                    <a:gd name="connsiteY176" fmla="*/ 1167764 h 5687392"/>
                    <a:gd name="connsiteX177" fmla="*/ 1648460 w 3235624"/>
                    <a:gd name="connsiteY177" fmla="*/ 1114424 h 5687392"/>
                    <a:gd name="connsiteX178" fmla="*/ 1701800 w 3235624"/>
                    <a:gd name="connsiteY178" fmla="*/ 977264 h 5687392"/>
                    <a:gd name="connsiteX179" fmla="*/ 1717040 w 3235624"/>
                    <a:gd name="connsiteY179" fmla="*/ 771524 h 5687392"/>
                    <a:gd name="connsiteX180" fmla="*/ 1793240 w 3235624"/>
                    <a:gd name="connsiteY180" fmla="*/ 680084 h 5687392"/>
                    <a:gd name="connsiteX181" fmla="*/ 1778000 w 3235624"/>
                    <a:gd name="connsiteY181" fmla="*/ 481964 h 5687392"/>
                    <a:gd name="connsiteX182" fmla="*/ 1823720 w 3235624"/>
                    <a:gd name="connsiteY182" fmla="*/ 344804 h 5687392"/>
                    <a:gd name="connsiteX183" fmla="*/ 1694180 w 3235624"/>
                    <a:gd name="connsiteY183" fmla="*/ 253364 h 5687392"/>
                    <a:gd name="connsiteX184" fmla="*/ 1702580 w 3235624"/>
                    <a:gd name="connsiteY184" fmla="*/ 139948 h 5687392"/>
                    <a:gd name="connsiteX185" fmla="*/ 1696144 w 3235624"/>
                    <a:gd name="connsiteY185" fmla="*/ 142874 h 5687392"/>
                    <a:gd name="connsiteX186" fmla="*/ 1694936 w 3235624"/>
                    <a:gd name="connsiteY186" fmla="*/ 141666 h 5687392"/>
                    <a:gd name="connsiteX187" fmla="*/ 1797048 w 3235624"/>
                    <a:gd name="connsiteY187" fmla="*/ 95248 h 5687392"/>
                    <a:gd name="connsiteX188" fmla="*/ 1930400 w 3235624"/>
                    <a:gd name="connsiteY188" fmla="*/ 85724 h 5687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</a:cxnLst>
                  <a:rect l="l" t="t" r="r" b="b"/>
                  <a:pathLst>
                    <a:path w="3235624" h="5687392">
                      <a:moveTo>
                        <a:pt x="76200" y="4987924"/>
                      </a:moveTo>
                      <a:lnTo>
                        <a:pt x="81632" y="5004220"/>
                      </a:lnTo>
                      <a:lnTo>
                        <a:pt x="81632" y="5004220"/>
                      </a:lnTo>
                      <a:close/>
                      <a:moveTo>
                        <a:pt x="2025648" y="0"/>
                      </a:moveTo>
                      <a:lnTo>
                        <a:pt x="2111376" y="57148"/>
                      </a:lnTo>
                      <a:lnTo>
                        <a:pt x="2168524" y="190500"/>
                      </a:lnTo>
                      <a:lnTo>
                        <a:pt x="2273300" y="342900"/>
                      </a:lnTo>
                      <a:lnTo>
                        <a:pt x="2320924" y="409574"/>
                      </a:lnTo>
                      <a:lnTo>
                        <a:pt x="2406648" y="400048"/>
                      </a:lnTo>
                      <a:lnTo>
                        <a:pt x="2481604" y="433360"/>
                      </a:lnTo>
                      <a:lnTo>
                        <a:pt x="2484436" y="447674"/>
                      </a:lnTo>
                      <a:lnTo>
                        <a:pt x="2586036" y="523874"/>
                      </a:lnTo>
                      <a:lnTo>
                        <a:pt x="2725736" y="663574"/>
                      </a:lnTo>
                      <a:lnTo>
                        <a:pt x="2744786" y="815974"/>
                      </a:lnTo>
                      <a:lnTo>
                        <a:pt x="2748066" y="832376"/>
                      </a:lnTo>
                      <a:lnTo>
                        <a:pt x="2747944" y="832484"/>
                      </a:lnTo>
                      <a:lnTo>
                        <a:pt x="2481244" y="931544"/>
                      </a:lnTo>
                      <a:lnTo>
                        <a:pt x="2458384" y="1022984"/>
                      </a:lnTo>
                      <a:lnTo>
                        <a:pt x="2466004" y="1083944"/>
                      </a:lnTo>
                      <a:lnTo>
                        <a:pt x="2427904" y="1122044"/>
                      </a:lnTo>
                      <a:lnTo>
                        <a:pt x="2427904" y="1228724"/>
                      </a:lnTo>
                      <a:lnTo>
                        <a:pt x="2427904" y="1373504"/>
                      </a:lnTo>
                      <a:lnTo>
                        <a:pt x="2069764" y="1823084"/>
                      </a:lnTo>
                      <a:lnTo>
                        <a:pt x="2024044" y="2105024"/>
                      </a:lnTo>
                      <a:lnTo>
                        <a:pt x="2123104" y="2165984"/>
                      </a:lnTo>
                      <a:lnTo>
                        <a:pt x="2085004" y="2402204"/>
                      </a:lnTo>
                      <a:lnTo>
                        <a:pt x="2168824" y="2394584"/>
                      </a:lnTo>
                      <a:lnTo>
                        <a:pt x="2397424" y="2470784"/>
                      </a:lnTo>
                      <a:lnTo>
                        <a:pt x="2473624" y="2585084"/>
                      </a:lnTo>
                      <a:lnTo>
                        <a:pt x="2763184" y="2707004"/>
                      </a:lnTo>
                      <a:lnTo>
                        <a:pt x="2801284" y="2775584"/>
                      </a:lnTo>
                      <a:lnTo>
                        <a:pt x="2915584" y="2767964"/>
                      </a:lnTo>
                      <a:lnTo>
                        <a:pt x="2976544" y="2828924"/>
                      </a:lnTo>
                      <a:lnTo>
                        <a:pt x="3014644" y="2828924"/>
                      </a:lnTo>
                      <a:lnTo>
                        <a:pt x="3121324" y="2920364"/>
                      </a:lnTo>
                      <a:lnTo>
                        <a:pt x="3136564" y="3019424"/>
                      </a:lnTo>
                      <a:lnTo>
                        <a:pt x="3197524" y="2988944"/>
                      </a:lnTo>
                      <a:lnTo>
                        <a:pt x="3235624" y="3004184"/>
                      </a:lnTo>
                      <a:lnTo>
                        <a:pt x="3220384" y="3286124"/>
                      </a:lnTo>
                      <a:lnTo>
                        <a:pt x="3136564" y="3255644"/>
                      </a:lnTo>
                      <a:lnTo>
                        <a:pt x="3083224" y="3316604"/>
                      </a:lnTo>
                      <a:lnTo>
                        <a:pt x="3136564" y="3362324"/>
                      </a:lnTo>
                      <a:lnTo>
                        <a:pt x="3136564" y="3446144"/>
                      </a:lnTo>
                      <a:lnTo>
                        <a:pt x="3159424" y="3590924"/>
                      </a:lnTo>
                      <a:lnTo>
                        <a:pt x="3029884" y="3697604"/>
                      </a:lnTo>
                      <a:lnTo>
                        <a:pt x="2862244" y="3674744"/>
                      </a:lnTo>
                      <a:lnTo>
                        <a:pt x="3029884" y="3606164"/>
                      </a:lnTo>
                      <a:lnTo>
                        <a:pt x="2930824" y="3583304"/>
                      </a:lnTo>
                      <a:lnTo>
                        <a:pt x="2907964" y="3545204"/>
                      </a:lnTo>
                      <a:lnTo>
                        <a:pt x="2778424" y="3568064"/>
                      </a:lnTo>
                      <a:lnTo>
                        <a:pt x="2656504" y="3545204"/>
                      </a:lnTo>
                      <a:lnTo>
                        <a:pt x="2542204" y="3590924"/>
                      </a:lnTo>
                      <a:lnTo>
                        <a:pt x="2641264" y="3408044"/>
                      </a:lnTo>
                      <a:lnTo>
                        <a:pt x="2526964" y="3408044"/>
                      </a:lnTo>
                      <a:lnTo>
                        <a:pt x="2443144" y="3590924"/>
                      </a:lnTo>
                      <a:lnTo>
                        <a:pt x="2260264" y="3728084"/>
                      </a:lnTo>
                      <a:lnTo>
                        <a:pt x="2206924" y="3636644"/>
                      </a:lnTo>
                      <a:lnTo>
                        <a:pt x="2107864" y="3667124"/>
                      </a:lnTo>
                      <a:lnTo>
                        <a:pt x="2077384" y="3728084"/>
                      </a:lnTo>
                      <a:lnTo>
                        <a:pt x="2001184" y="3728084"/>
                      </a:lnTo>
                      <a:lnTo>
                        <a:pt x="1993564" y="3796664"/>
                      </a:lnTo>
                      <a:lnTo>
                        <a:pt x="1902124" y="3811904"/>
                      </a:lnTo>
                      <a:lnTo>
                        <a:pt x="1848784" y="3773804"/>
                      </a:lnTo>
                      <a:lnTo>
                        <a:pt x="1818304" y="3850004"/>
                      </a:lnTo>
                      <a:lnTo>
                        <a:pt x="1627804" y="3910964"/>
                      </a:lnTo>
                      <a:lnTo>
                        <a:pt x="1513504" y="3910964"/>
                      </a:lnTo>
                      <a:lnTo>
                        <a:pt x="1429684" y="3956684"/>
                      </a:lnTo>
                      <a:lnTo>
                        <a:pt x="1422064" y="4025264"/>
                      </a:lnTo>
                      <a:lnTo>
                        <a:pt x="1330624" y="4055744"/>
                      </a:lnTo>
                      <a:lnTo>
                        <a:pt x="1277284" y="4215764"/>
                      </a:lnTo>
                      <a:lnTo>
                        <a:pt x="1132504" y="4307204"/>
                      </a:lnTo>
                      <a:lnTo>
                        <a:pt x="1147744" y="4352924"/>
                      </a:lnTo>
                      <a:lnTo>
                        <a:pt x="1086784" y="4436744"/>
                      </a:lnTo>
                      <a:lnTo>
                        <a:pt x="1216324" y="4451984"/>
                      </a:lnTo>
                      <a:lnTo>
                        <a:pt x="1185844" y="4535804"/>
                      </a:lnTo>
                      <a:lnTo>
                        <a:pt x="1292524" y="4604384"/>
                      </a:lnTo>
                      <a:lnTo>
                        <a:pt x="1155364" y="4657724"/>
                      </a:lnTo>
                      <a:lnTo>
                        <a:pt x="1178224" y="4726304"/>
                      </a:lnTo>
                      <a:lnTo>
                        <a:pt x="1102024" y="4726304"/>
                      </a:lnTo>
                      <a:lnTo>
                        <a:pt x="1079164" y="4893944"/>
                      </a:lnTo>
                      <a:lnTo>
                        <a:pt x="919144" y="4970144"/>
                      </a:lnTo>
                      <a:lnTo>
                        <a:pt x="881044" y="5061584"/>
                      </a:lnTo>
                      <a:lnTo>
                        <a:pt x="759124" y="5084444"/>
                      </a:lnTo>
                      <a:lnTo>
                        <a:pt x="599104" y="5320664"/>
                      </a:lnTo>
                      <a:lnTo>
                        <a:pt x="530524" y="5488304"/>
                      </a:lnTo>
                      <a:lnTo>
                        <a:pt x="469564" y="5686424"/>
                      </a:lnTo>
                      <a:lnTo>
                        <a:pt x="464536" y="5687392"/>
                      </a:lnTo>
                      <a:lnTo>
                        <a:pt x="469900" y="5680076"/>
                      </a:lnTo>
                      <a:lnTo>
                        <a:pt x="381000" y="5622924"/>
                      </a:lnTo>
                      <a:lnTo>
                        <a:pt x="355600" y="5667372"/>
                      </a:lnTo>
                      <a:lnTo>
                        <a:pt x="266700" y="5641972"/>
                      </a:lnTo>
                      <a:lnTo>
                        <a:pt x="260348" y="5578476"/>
                      </a:lnTo>
                      <a:lnTo>
                        <a:pt x="171448" y="5546724"/>
                      </a:lnTo>
                      <a:lnTo>
                        <a:pt x="127000" y="5407024"/>
                      </a:lnTo>
                      <a:lnTo>
                        <a:pt x="0" y="5330824"/>
                      </a:lnTo>
                      <a:lnTo>
                        <a:pt x="6348" y="5133972"/>
                      </a:lnTo>
                      <a:lnTo>
                        <a:pt x="114300" y="5102224"/>
                      </a:lnTo>
                      <a:lnTo>
                        <a:pt x="81632" y="5004220"/>
                      </a:lnTo>
                      <a:lnTo>
                        <a:pt x="112324" y="4945196"/>
                      </a:lnTo>
                      <a:lnTo>
                        <a:pt x="184768" y="4953000"/>
                      </a:lnTo>
                      <a:lnTo>
                        <a:pt x="199054" y="4898228"/>
                      </a:lnTo>
                      <a:lnTo>
                        <a:pt x="265728" y="4883944"/>
                      </a:lnTo>
                      <a:lnTo>
                        <a:pt x="327642" y="4914900"/>
                      </a:lnTo>
                      <a:lnTo>
                        <a:pt x="349072" y="4900612"/>
                      </a:lnTo>
                      <a:lnTo>
                        <a:pt x="358598" y="4791076"/>
                      </a:lnTo>
                      <a:lnTo>
                        <a:pt x="370504" y="4779168"/>
                      </a:lnTo>
                      <a:lnTo>
                        <a:pt x="427654" y="4824412"/>
                      </a:lnTo>
                      <a:lnTo>
                        <a:pt x="468136" y="4762500"/>
                      </a:lnTo>
                      <a:lnTo>
                        <a:pt x="434798" y="4683916"/>
                      </a:lnTo>
                      <a:lnTo>
                        <a:pt x="465754" y="4638676"/>
                      </a:lnTo>
                      <a:lnTo>
                        <a:pt x="456342" y="4598668"/>
                      </a:lnTo>
                      <a:lnTo>
                        <a:pt x="458788" y="4595812"/>
                      </a:lnTo>
                      <a:lnTo>
                        <a:pt x="492124" y="4533900"/>
                      </a:lnTo>
                      <a:lnTo>
                        <a:pt x="549276" y="4519612"/>
                      </a:lnTo>
                      <a:lnTo>
                        <a:pt x="744536" y="4543424"/>
                      </a:lnTo>
                      <a:lnTo>
                        <a:pt x="711200" y="4338636"/>
                      </a:lnTo>
                      <a:lnTo>
                        <a:pt x="763588" y="4324348"/>
                      </a:lnTo>
                      <a:lnTo>
                        <a:pt x="758824" y="4286248"/>
                      </a:lnTo>
                      <a:lnTo>
                        <a:pt x="763588" y="4195764"/>
                      </a:lnTo>
                      <a:lnTo>
                        <a:pt x="763588" y="4124324"/>
                      </a:lnTo>
                      <a:lnTo>
                        <a:pt x="773112" y="4067172"/>
                      </a:lnTo>
                      <a:lnTo>
                        <a:pt x="773112" y="4038600"/>
                      </a:lnTo>
                      <a:lnTo>
                        <a:pt x="777876" y="3981448"/>
                      </a:lnTo>
                      <a:lnTo>
                        <a:pt x="715964" y="3952876"/>
                      </a:lnTo>
                      <a:lnTo>
                        <a:pt x="792164" y="3876676"/>
                      </a:lnTo>
                      <a:lnTo>
                        <a:pt x="777876" y="3829048"/>
                      </a:lnTo>
                      <a:lnTo>
                        <a:pt x="830264" y="3738564"/>
                      </a:lnTo>
                      <a:lnTo>
                        <a:pt x="706436" y="3548060"/>
                      </a:lnTo>
                      <a:lnTo>
                        <a:pt x="806448" y="3509964"/>
                      </a:lnTo>
                      <a:lnTo>
                        <a:pt x="806448" y="3462336"/>
                      </a:lnTo>
                      <a:lnTo>
                        <a:pt x="744536" y="3443288"/>
                      </a:lnTo>
                      <a:lnTo>
                        <a:pt x="673100" y="3243262"/>
                      </a:lnTo>
                      <a:lnTo>
                        <a:pt x="635000" y="3214688"/>
                      </a:lnTo>
                      <a:lnTo>
                        <a:pt x="701676" y="3138488"/>
                      </a:lnTo>
                      <a:lnTo>
                        <a:pt x="715964" y="3081336"/>
                      </a:lnTo>
                      <a:lnTo>
                        <a:pt x="811212" y="3033712"/>
                      </a:lnTo>
                      <a:lnTo>
                        <a:pt x="1054100" y="3000374"/>
                      </a:lnTo>
                      <a:lnTo>
                        <a:pt x="1073148" y="2924174"/>
                      </a:lnTo>
                      <a:lnTo>
                        <a:pt x="1135064" y="2833688"/>
                      </a:lnTo>
                      <a:lnTo>
                        <a:pt x="1092200" y="2819400"/>
                      </a:lnTo>
                      <a:lnTo>
                        <a:pt x="1096964" y="2771774"/>
                      </a:lnTo>
                      <a:lnTo>
                        <a:pt x="1096964" y="2733674"/>
                      </a:lnTo>
                      <a:lnTo>
                        <a:pt x="1068388" y="2705100"/>
                      </a:lnTo>
                      <a:lnTo>
                        <a:pt x="949324" y="2747962"/>
                      </a:lnTo>
                      <a:lnTo>
                        <a:pt x="944564" y="2671762"/>
                      </a:lnTo>
                      <a:lnTo>
                        <a:pt x="906464" y="2605088"/>
                      </a:lnTo>
                      <a:lnTo>
                        <a:pt x="858836" y="2605088"/>
                      </a:lnTo>
                      <a:lnTo>
                        <a:pt x="777876" y="2643188"/>
                      </a:lnTo>
                      <a:lnTo>
                        <a:pt x="758824" y="2590800"/>
                      </a:lnTo>
                      <a:lnTo>
                        <a:pt x="639764" y="2576512"/>
                      </a:lnTo>
                      <a:lnTo>
                        <a:pt x="611188" y="2533648"/>
                      </a:lnTo>
                      <a:lnTo>
                        <a:pt x="587376" y="2424112"/>
                      </a:lnTo>
                      <a:lnTo>
                        <a:pt x="639764" y="2305048"/>
                      </a:lnTo>
                      <a:lnTo>
                        <a:pt x="625476" y="2243136"/>
                      </a:lnTo>
                      <a:lnTo>
                        <a:pt x="663576" y="2224088"/>
                      </a:lnTo>
                      <a:lnTo>
                        <a:pt x="668336" y="2090736"/>
                      </a:lnTo>
                      <a:lnTo>
                        <a:pt x="620712" y="2062162"/>
                      </a:lnTo>
                      <a:lnTo>
                        <a:pt x="639764" y="2014536"/>
                      </a:lnTo>
                      <a:lnTo>
                        <a:pt x="620712" y="1985962"/>
                      </a:lnTo>
                      <a:lnTo>
                        <a:pt x="587376" y="1919288"/>
                      </a:lnTo>
                      <a:lnTo>
                        <a:pt x="585268" y="1922976"/>
                      </a:lnTo>
                      <a:lnTo>
                        <a:pt x="545764" y="1838324"/>
                      </a:lnTo>
                      <a:lnTo>
                        <a:pt x="568624" y="1784984"/>
                      </a:lnTo>
                      <a:lnTo>
                        <a:pt x="519940" y="1748470"/>
                      </a:lnTo>
                      <a:lnTo>
                        <a:pt x="688340" y="1678304"/>
                      </a:lnTo>
                      <a:lnTo>
                        <a:pt x="726440" y="1655444"/>
                      </a:lnTo>
                      <a:lnTo>
                        <a:pt x="695960" y="1571624"/>
                      </a:lnTo>
                      <a:lnTo>
                        <a:pt x="749300" y="1564004"/>
                      </a:lnTo>
                      <a:lnTo>
                        <a:pt x="810260" y="1457324"/>
                      </a:lnTo>
                      <a:lnTo>
                        <a:pt x="695960" y="1403984"/>
                      </a:lnTo>
                      <a:lnTo>
                        <a:pt x="756920" y="1350644"/>
                      </a:lnTo>
                      <a:lnTo>
                        <a:pt x="817880" y="1365884"/>
                      </a:lnTo>
                      <a:lnTo>
                        <a:pt x="901700" y="1358264"/>
                      </a:lnTo>
                      <a:lnTo>
                        <a:pt x="1130300" y="1449704"/>
                      </a:lnTo>
                      <a:lnTo>
                        <a:pt x="1267460" y="1449704"/>
                      </a:lnTo>
                      <a:lnTo>
                        <a:pt x="1511300" y="1335404"/>
                      </a:lnTo>
                      <a:lnTo>
                        <a:pt x="1572260" y="1167764"/>
                      </a:lnTo>
                      <a:lnTo>
                        <a:pt x="1648460" y="1114424"/>
                      </a:lnTo>
                      <a:lnTo>
                        <a:pt x="1701800" y="977264"/>
                      </a:lnTo>
                      <a:lnTo>
                        <a:pt x="1717040" y="771524"/>
                      </a:lnTo>
                      <a:lnTo>
                        <a:pt x="1793240" y="680084"/>
                      </a:lnTo>
                      <a:lnTo>
                        <a:pt x="1778000" y="481964"/>
                      </a:lnTo>
                      <a:lnTo>
                        <a:pt x="1823720" y="344804"/>
                      </a:lnTo>
                      <a:lnTo>
                        <a:pt x="1694180" y="253364"/>
                      </a:lnTo>
                      <a:lnTo>
                        <a:pt x="1702580" y="139948"/>
                      </a:lnTo>
                      <a:lnTo>
                        <a:pt x="1696144" y="142874"/>
                      </a:lnTo>
                      <a:lnTo>
                        <a:pt x="1694936" y="141666"/>
                      </a:lnTo>
                      <a:lnTo>
                        <a:pt x="1797048" y="95248"/>
                      </a:lnTo>
                      <a:lnTo>
                        <a:pt x="1930400" y="85724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A528451B-44C0-6708-585A-7A27FAD7AD15}"/>
                    </a:ext>
                  </a:extLst>
                </p:cNvPr>
                <p:cNvSpPr/>
                <p:nvPr/>
              </p:nvSpPr>
              <p:spPr>
                <a:xfrm>
                  <a:off x="2849776" y="1869910"/>
                  <a:ext cx="538072" cy="301250"/>
                </a:xfrm>
                <a:custGeom>
                  <a:avLst/>
                  <a:gdLst>
                    <a:gd name="connsiteX0" fmla="*/ 63507 w 538072"/>
                    <a:gd name="connsiteY0" fmla="*/ 0 h 301250"/>
                    <a:gd name="connsiteX1" fmla="*/ 86955 w 538072"/>
                    <a:gd name="connsiteY1" fmla="*/ 22471 h 301250"/>
                    <a:gd name="connsiteX2" fmla="*/ 101611 w 538072"/>
                    <a:gd name="connsiteY2" fmla="*/ 16609 h 301250"/>
                    <a:gd name="connsiteX3" fmla="*/ 113335 w 538072"/>
                    <a:gd name="connsiteY3" fmla="*/ 25403 h 301250"/>
                    <a:gd name="connsiteX4" fmla="*/ 131898 w 538072"/>
                    <a:gd name="connsiteY4" fmla="*/ 25403 h 301250"/>
                    <a:gd name="connsiteX5" fmla="*/ 161209 w 538072"/>
                    <a:gd name="connsiteY5" fmla="*/ 42012 h 301250"/>
                    <a:gd name="connsiteX6" fmla="*/ 177818 w 538072"/>
                    <a:gd name="connsiteY6" fmla="*/ 41035 h 301250"/>
                    <a:gd name="connsiteX7" fmla="*/ 201268 w 538072"/>
                    <a:gd name="connsiteY7" fmla="*/ 47874 h 301250"/>
                    <a:gd name="connsiteX8" fmla="*/ 220808 w 538072"/>
                    <a:gd name="connsiteY8" fmla="*/ 42989 h 301250"/>
                    <a:gd name="connsiteX9" fmla="*/ 238394 w 538072"/>
                    <a:gd name="connsiteY9" fmla="*/ 59599 h 301250"/>
                    <a:gd name="connsiteX10" fmla="*/ 239371 w 538072"/>
                    <a:gd name="connsiteY10" fmla="*/ 67415 h 301250"/>
                    <a:gd name="connsiteX11" fmla="*/ 250119 w 538072"/>
                    <a:gd name="connsiteY11" fmla="*/ 80116 h 301250"/>
                    <a:gd name="connsiteX12" fmla="*/ 270636 w 538072"/>
                    <a:gd name="connsiteY12" fmla="*/ 81093 h 301250"/>
                    <a:gd name="connsiteX13" fmla="*/ 287245 w 538072"/>
                    <a:gd name="connsiteY13" fmla="*/ 101611 h 301250"/>
                    <a:gd name="connsiteX14" fmla="*/ 297016 w 538072"/>
                    <a:gd name="connsiteY14" fmla="*/ 97703 h 301250"/>
                    <a:gd name="connsiteX15" fmla="*/ 314602 w 538072"/>
                    <a:gd name="connsiteY15" fmla="*/ 99657 h 301250"/>
                    <a:gd name="connsiteX16" fmla="*/ 364431 w 538072"/>
                    <a:gd name="connsiteY16" fmla="*/ 86955 h 301250"/>
                    <a:gd name="connsiteX17" fmla="*/ 381040 w 538072"/>
                    <a:gd name="connsiteY17" fmla="*/ 72300 h 301250"/>
                    <a:gd name="connsiteX18" fmla="*/ 382994 w 538072"/>
                    <a:gd name="connsiteY18" fmla="*/ 94772 h 301250"/>
                    <a:gd name="connsiteX19" fmla="*/ 391788 w 538072"/>
                    <a:gd name="connsiteY19" fmla="*/ 109427 h 301250"/>
                    <a:gd name="connsiteX20" fmla="*/ 415236 w 538072"/>
                    <a:gd name="connsiteY20" fmla="*/ 91841 h 301250"/>
                    <a:gd name="connsiteX21" fmla="*/ 423053 w 538072"/>
                    <a:gd name="connsiteY21" fmla="*/ 97703 h 301250"/>
                    <a:gd name="connsiteX22" fmla="*/ 433799 w 538072"/>
                    <a:gd name="connsiteY22" fmla="*/ 98680 h 301250"/>
                    <a:gd name="connsiteX23" fmla="*/ 436731 w 538072"/>
                    <a:gd name="connsiteY23" fmla="*/ 86955 h 301250"/>
                    <a:gd name="connsiteX24" fmla="*/ 449432 w 538072"/>
                    <a:gd name="connsiteY24" fmla="*/ 76208 h 301250"/>
                    <a:gd name="connsiteX25" fmla="*/ 483628 w 538072"/>
                    <a:gd name="connsiteY25" fmla="*/ 76208 h 301250"/>
                    <a:gd name="connsiteX26" fmla="*/ 510985 w 538072"/>
                    <a:gd name="connsiteY26" fmla="*/ 86955 h 301250"/>
                    <a:gd name="connsiteX27" fmla="*/ 520755 w 538072"/>
                    <a:gd name="connsiteY27" fmla="*/ 82070 h 301250"/>
                    <a:gd name="connsiteX28" fmla="*/ 516847 w 538072"/>
                    <a:gd name="connsiteY28" fmla="*/ 66438 h 301250"/>
                    <a:gd name="connsiteX29" fmla="*/ 526617 w 538072"/>
                    <a:gd name="connsiteY29" fmla="*/ 61553 h 301250"/>
                    <a:gd name="connsiteX30" fmla="*/ 538072 w 538072"/>
                    <a:gd name="connsiteY30" fmla="*/ 69735 h 301250"/>
                    <a:gd name="connsiteX31" fmla="*/ 538072 w 538072"/>
                    <a:gd name="connsiteY31" fmla="*/ 227428 h 301250"/>
                    <a:gd name="connsiteX32" fmla="*/ 532805 w 538072"/>
                    <a:gd name="connsiteY32" fmla="*/ 227648 h 301250"/>
                    <a:gd name="connsiteX33" fmla="*/ 524989 w 538072"/>
                    <a:gd name="connsiteY33" fmla="*/ 220482 h 301250"/>
                    <a:gd name="connsiteX34" fmla="*/ 517824 w 538072"/>
                    <a:gd name="connsiteY34" fmla="*/ 239372 h 301250"/>
                    <a:gd name="connsiteX35" fmla="*/ 517824 w 538072"/>
                    <a:gd name="connsiteY35" fmla="*/ 252399 h 301250"/>
                    <a:gd name="connsiteX36" fmla="*/ 536062 w 538072"/>
                    <a:gd name="connsiteY36" fmla="*/ 253702 h 301250"/>
                    <a:gd name="connsiteX37" fmla="*/ 538072 w 538072"/>
                    <a:gd name="connsiteY37" fmla="*/ 256382 h 301250"/>
                    <a:gd name="connsiteX38" fmla="*/ 538072 w 538072"/>
                    <a:gd name="connsiteY38" fmla="*/ 281058 h 301250"/>
                    <a:gd name="connsiteX39" fmla="*/ 529549 w 538072"/>
                    <a:gd name="connsiteY39" fmla="*/ 281058 h 301250"/>
                    <a:gd name="connsiteX40" fmla="*/ 523035 w 538072"/>
                    <a:gd name="connsiteY40" fmla="*/ 274545 h 301250"/>
                    <a:gd name="connsiteX41" fmla="*/ 512613 w 538072"/>
                    <a:gd name="connsiteY41" fmla="*/ 272591 h 301250"/>
                    <a:gd name="connsiteX42" fmla="*/ 490467 w 538072"/>
                    <a:gd name="connsiteY42" fmla="*/ 280407 h 301250"/>
                    <a:gd name="connsiteX43" fmla="*/ 485256 w 538072"/>
                    <a:gd name="connsiteY43" fmla="*/ 275196 h 301250"/>
                    <a:gd name="connsiteX44" fmla="*/ 487862 w 538072"/>
                    <a:gd name="connsiteY44" fmla="*/ 264774 h 301250"/>
                    <a:gd name="connsiteX45" fmla="*/ 468321 w 538072"/>
                    <a:gd name="connsiteY45" fmla="*/ 260215 h 301250"/>
                    <a:gd name="connsiteX46" fmla="*/ 464413 w 538072"/>
                    <a:gd name="connsiteY46" fmla="*/ 245234 h 301250"/>
                    <a:gd name="connsiteX47" fmla="*/ 459853 w 538072"/>
                    <a:gd name="connsiteY47" fmla="*/ 238720 h 301250"/>
                    <a:gd name="connsiteX48" fmla="*/ 435103 w 538072"/>
                    <a:gd name="connsiteY48" fmla="*/ 221134 h 301250"/>
                    <a:gd name="connsiteX49" fmla="*/ 424029 w 538072"/>
                    <a:gd name="connsiteY49" fmla="*/ 215923 h 301250"/>
                    <a:gd name="connsiteX50" fmla="*/ 409049 w 538072"/>
                    <a:gd name="connsiteY50" fmla="*/ 215923 h 301250"/>
                    <a:gd name="connsiteX51" fmla="*/ 397975 w 538072"/>
                    <a:gd name="connsiteY51" fmla="*/ 206804 h 301250"/>
                    <a:gd name="connsiteX52" fmla="*/ 375829 w 538072"/>
                    <a:gd name="connsiteY52" fmla="*/ 197034 h 301250"/>
                    <a:gd name="connsiteX53" fmla="*/ 370618 w 538072"/>
                    <a:gd name="connsiteY53" fmla="*/ 202245 h 301250"/>
                    <a:gd name="connsiteX54" fmla="*/ 369967 w 538072"/>
                    <a:gd name="connsiteY54" fmla="*/ 207455 h 301250"/>
                    <a:gd name="connsiteX55" fmla="*/ 356289 w 538072"/>
                    <a:gd name="connsiteY55" fmla="*/ 213969 h 301250"/>
                    <a:gd name="connsiteX56" fmla="*/ 356940 w 538072"/>
                    <a:gd name="connsiteY56" fmla="*/ 226345 h 301250"/>
                    <a:gd name="connsiteX57" fmla="*/ 349124 w 538072"/>
                    <a:gd name="connsiteY57" fmla="*/ 225042 h 301250"/>
                    <a:gd name="connsiteX58" fmla="*/ 342610 w 538072"/>
                    <a:gd name="connsiteY58" fmla="*/ 215923 h 301250"/>
                    <a:gd name="connsiteX59" fmla="*/ 333492 w 538072"/>
                    <a:gd name="connsiteY59" fmla="*/ 214620 h 301250"/>
                    <a:gd name="connsiteX60" fmla="*/ 328932 w 538072"/>
                    <a:gd name="connsiteY60" fmla="*/ 224391 h 301250"/>
                    <a:gd name="connsiteX61" fmla="*/ 354335 w 538072"/>
                    <a:gd name="connsiteY61" fmla="*/ 241977 h 301250"/>
                    <a:gd name="connsiteX62" fmla="*/ 344564 w 538072"/>
                    <a:gd name="connsiteY62" fmla="*/ 249794 h 301250"/>
                    <a:gd name="connsiteX63" fmla="*/ 341960 w 538072"/>
                    <a:gd name="connsiteY63" fmla="*/ 258261 h 301250"/>
                    <a:gd name="connsiteX64" fmla="*/ 343913 w 538072"/>
                    <a:gd name="connsiteY64" fmla="*/ 264123 h 301250"/>
                    <a:gd name="connsiteX65" fmla="*/ 348473 w 538072"/>
                    <a:gd name="connsiteY65" fmla="*/ 285618 h 301250"/>
                    <a:gd name="connsiteX66" fmla="*/ 338703 w 538072"/>
                    <a:gd name="connsiteY66" fmla="*/ 301250 h 301250"/>
                    <a:gd name="connsiteX67" fmla="*/ 328281 w 538072"/>
                    <a:gd name="connsiteY67" fmla="*/ 290177 h 301250"/>
                    <a:gd name="connsiteX68" fmla="*/ 328932 w 538072"/>
                    <a:gd name="connsiteY68" fmla="*/ 283012 h 301250"/>
                    <a:gd name="connsiteX69" fmla="*/ 295713 w 538072"/>
                    <a:gd name="connsiteY69" fmla="*/ 245234 h 301250"/>
                    <a:gd name="connsiteX70" fmla="*/ 265751 w 538072"/>
                    <a:gd name="connsiteY70" fmla="*/ 228950 h 301250"/>
                    <a:gd name="connsiteX71" fmla="*/ 235789 w 538072"/>
                    <a:gd name="connsiteY71" fmla="*/ 223088 h 301250"/>
                    <a:gd name="connsiteX72" fmla="*/ 220808 w 538072"/>
                    <a:gd name="connsiteY72" fmla="*/ 215923 h 301250"/>
                    <a:gd name="connsiteX73" fmla="*/ 207129 w 538072"/>
                    <a:gd name="connsiteY73" fmla="*/ 230904 h 301250"/>
                    <a:gd name="connsiteX74" fmla="*/ 188891 w 538072"/>
                    <a:gd name="connsiteY74" fmla="*/ 220482 h 301250"/>
                    <a:gd name="connsiteX75" fmla="*/ 179773 w 538072"/>
                    <a:gd name="connsiteY75" fmla="*/ 193777 h 301250"/>
                    <a:gd name="connsiteX76" fmla="*/ 168700 w 538072"/>
                    <a:gd name="connsiteY76" fmla="*/ 187264 h 301250"/>
                    <a:gd name="connsiteX77" fmla="*/ 160232 w 538072"/>
                    <a:gd name="connsiteY77" fmla="*/ 195731 h 301250"/>
                    <a:gd name="connsiteX78" fmla="*/ 143949 w 538072"/>
                    <a:gd name="connsiteY78" fmla="*/ 177494 h 301250"/>
                    <a:gd name="connsiteX79" fmla="*/ 127013 w 538072"/>
                    <a:gd name="connsiteY79" fmla="*/ 172283 h 301250"/>
                    <a:gd name="connsiteX80" fmla="*/ 125092 w 538072"/>
                    <a:gd name="connsiteY80" fmla="*/ 172410 h 301250"/>
                    <a:gd name="connsiteX81" fmla="*/ 105519 w 538072"/>
                    <a:gd name="connsiteY81" fmla="*/ 167072 h 301250"/>
                    <a:gd name="connsiteX82" fmla="*/ 87932 w 538072"/>
                    <a:gd name="connsiteY82" fmla="*/ 153393 h 301250"/>
                    <a:gd name="connsiteX83" fmla="*/ 60576 w 538072"/>
                    <a:gd name="connsiteY83" fmla="*/ 141669 h 301250"/>
                    <a:gd name="connsiteX84" fmla="*/ 33219 w 538072"/>
                    <a:gd name="connsiteY84" fmla="*/ 98680 h 301250"/>
                    <a:gd name="connsiteX85" fmla="*/ 39081 w 538072"/>
                    <a:gd name="connsiteY85" fmla="*/ 83047 h 301250"/>
                    <a:gd name="connsiteX86" fmla="*/ 23449 w 538072"/>
                    <a:gd name="connsiteY86" fmla="*/ 71323 h 301250"/>
                    <a:gd name="connsiteX87" fmla="*/ 23449 w 538072"/>
                    <a:gd name="connsiteY87" fmla="*/ 49829 h 301250"/>
                    <a:gd name="connsiteX88" fmla="*/ 15633 w 538072"/>
                    <a:gd name="connsiteY88" fmla="*/ 47874 h 301250"/>
                    <a:gd name="connsiteX89" fmla="*/ 7497 w 538072"/>
                    <a:gd name="connsiteY89" fmla="*/ 34316 h 301250"/>
                    <a:gd name="connsiteX90" fmla="*/ 0 w 538072"/>
                    <a:gd name="connsiteY90" fmla="*/ 37127 h 301250"/>
                    <a:gd name="connsiteX91" fmla="*/ 7816 w 538072"/>
                    <a:gd name="connsiteY91" fmla="*/ 34196 h 301250"/>
                    <a:gd name="connsiteX92" fmla="*/ 7816 w 538072"/>
                    <a:gd name="connsiteY92" fmla="*/ 26380 h 301250"/>
                    <a:gd name="connsiteX93" fmla="*/ 26380 w 538072"/>
                    <a:gd name="connsiteY93" fmla="*/ 8793 h 301250"/>
                    <a:gd name="connsiteX94" fmla="*/ 48851 w 538072"/>
                    <a:gd name="connsiteY94" fmla="*/ 8793 h 301250"/>
                    <a:gd name="connsiteX95" fmla="*/ 51782 w 538072"/>
                    <a:gd name="connsiteY95" fmla="*/ 1954 h 301250"/>
                    <a:gd name="connsiteX0" fmla="*/ 63507 w 690355"/>
                    <a:gd name="connsiteY0" fmla="*/ 0 h 301250"/>
                    <a:gd name="connsiteX1" fmla="*/ 86955 w 690355"/>
                    <a:gd name="connsiteY1" fmla="*/ 22471 h 301250"/>
                    <a:gd name="connsiteX2" fmla="*/ 101611 w 690355"/>
                    <a:gd name="connsiteY2" fmla="*/ 16609 h 301250"/>
                    <a:gd name="connsiteX3" fmla="*/ 113335 w 690355"/>
                    <a:gd name="connsiteY3" fmla="*/ 25403 h 301250"/>
                    <a:gd name="connsiteX4" fmla="*/ 131898 w 690355"/>
                    <a:gd name="connsiteY4" fmla="*/ 25403 h 301250"/>
                    <a:gd name="connsiteX5" fmla="*/ 161209 w 690355"/>
                    <a:gd name="connsiteY5" fmla="*/ 42012 h 301250"/>
                    <a:gd name="connsiteX6" fmla="*/ 177818 w 690355"/>
                    <a:gd name="connsiteY6" fmla="*/ 41035 h 301250"/>
                    <a:gd name="connsiteX7" fmla="*/ 201268 w 690355"/>
                    <a:gd name="connsiteY7" fmla="*/ 47874 h 301250"/>
                    <a:gd name="connsiteX8" fmla="*/ 220808 w 690355"/>
                    <a:gd name="connsiteY8" fmla="*/ 42989 h 301250"/>
                    <a:gd name="connsiteX9" fmla="*/ 238394 w 690355"/>
                    <a:gd name="connsiteY9" fmla="*/ 59599 h 301250"/>
                    <a:gd name="connsiteX10" fmla="*/ 239371 w 690355"/>
                    <a:gd name="connsiteY10" fmla="*/ 67415 h 301250"/>
                    <a:gd name="connsiteX11" fmla="*/ 250119 w 690355"/>
                    <a:gd name="connsiteY11" fmla="*/ 80116 h 301250"/>
                    <a:gd name="connsiteX12" fmla="*/ 270636 w 690355"/>
                    <a:gd name="connsiteY12" fmla="*/ 81093 h 301250"/>
                    <a:gd name="connsiteX13" fmla="*/ 287245 w 690355"/>
                    <a:gd name="connsiteY13" fmla="*/ 101611 h 301250"/>
                    <a:gd name="connsiteX14" fmla="*/ 297016 w 690355"/>
                    <a:gd name="connsiteY14" fmla="*/ 97703 h 301250"/>
                    <a:gd name="connsiteX15" fmla="*/ 314602 w 690355"/>
                    <a:gd name="connsiteY15" fmla="*/ 99657 h 301250"/>
                    <a:gd name="connsiteX16" fmla="*/ 364431 w 690355"/>
                    <a:gd name="connsiteY16" fmla="*/ 86955 h 301250"/>
                    <a:gd name="connsiteX17" fmla="*/ 381040 w 690355"/>
                    <a:gd name="connsiteY17" fmla="*/ 72300 h 301250"/>
                    <a:gd name="connsiteX18" fmla="*/ 382994 w 690355"/>
                    <a:gd name="connsiteY18" fmla="*/ 94772 h 301250"/>
                    <a:gd name="connsiteX19" fmla="*/ 391788 w 690355"/>
                    <a:gd name="connsiteY19" fmla="*/ 109427 h 301250"/>
                    <a:gd name="connsiteX20" fmla="*/ 415236 w 690355"/>
                    <a:gd name="connsiteY20" fmla="*/ 91841 h 301250"/>
                    <a:gd name="connsiteX21" fmla="*/ 423053 w 690355"/>
                    <a:gd name="connsiteY21" fmla="*/ 97703 h 301250"/>
                    <a:gd name="connsiteX22" fmla="*/ 433799 w 690355"/>
                    <a:gd name="connsiteY22" fmla="*/ 98680 h 301250"/>
                    <a:gd name="connsiteX23" fmla="*/ 436731 w 690355"/>
                    <a:gd name="connsiteY23" fmla="*/ 86955 h 301250"/>
                    <a:gd name="connsiteX24" fmla="*/ 449432 w 690355"/>
                    <a:gd name="connsiteY24" fmla="*/ 76208 h 301250"/>
                    <a:gd name="connsiteX25" fmla="*/ 483628 w 690355"/>
                    <a:gd name="connsiteY25" fmla="*/ 76208 h 301250"/>
                    <a:gd name="connsiteX26" fmla="*/ 510985 w 690355"/>
                    <a:gd name="connsiteY26" fmla="*/ 86955 h 301250"/>
                    <a:gd name="connsiteX27" fmla="*/ 520755 w 690355"/>
                    <a:gd name="connsiteY27" fmla="*/ 82070 h 301250"/>
                    <a:gd name="connsiteX28" fmla="*/ 516847 w 690355"/>
                    <a:gd name="connsiteY28" fmla="*/ 66438 h 301250"/>
                    <a:gd name="connsiteX29" fmla="*/ 526617 w 690355"/>
                    <a:gd name="connsiteY29" fmla="*/ 61553 h 301250"/>
                    <a:gd name="connsiteX30" fmla="*/ 538072 w 690355"/>
                    <a:gd name="connsiteY30" fmla="*/ 69735 h 301250"/>
                    <a:gd name="connsiteX31" fmla="*/ 690350 w 690355"/>
                    <a:gd name="connsiteY31" fmla="*/ 143040 h 301250"/>
                    <a:gd name="connsiteX32" fmla="*/ 538072 w 690355"/>
                    <a:gd name="connsiteY32" fmla="*/ 227428 h 301250"/>
                    <a:gd name="connsiteX33" fmla="*/ 532805 w 690355"/>
                    <a:gd name="connsiteY33" fmla="*/ 227648 h 301250"/>
                    <a:gd name="connsiteX34" fmla="*/ 524989 w 690355"/>
                    <a:gd name="connsiteY34" fmla="*/ 220482 h 301250"/>
                    <a:gd name="connsiteX35" fmla="*/ 517824 w 690355"/>
                    <a:gd name="connsiteY35" fmla="*/ 239372 h 301250"/>
                    <a:gd name="connsiteX36" fmla="*/ 517824 w 690355"/>
                    <a:gd name="connsiteY36" fmla="*/ 252399 h 301250"/>
                    <a:gd name="connsiteX37" fmla="*/ 536062 w 690355"/>
                    <a:gd name="connsiteY37" fmla="*/ 253702 h 301250"/>
                    <a:gd name="connsiteX38" fmla="*/ 538072 w 690355"/>
                    <a:gd name="connsiteY38" fmla="*/ 256382 h 301250"/>
                    <a:gd name="connsiteX39" fmla="*/ 538072 w 690355"/>
                    <a:gd name="connsiteY39" fmla="*/ 281058 h 301250"/>
                    <a:gd name="connsiteX40" fmla="*/ 529549 w 690355"/>
                    <a:gd name="connsiteY40" fmla="*/ 281058 h 301250"/>
                    <a:gd name="connsiteX41" fmla="*/ 523035 w 690355"/>
                    <a:gd name="connsiteY41" fmla="*/ 274545 h 301250"/>
                    <a:gd name="connsiteX42" fmla="*/ 512613 w 690355"/>
                    <a:gd name="connsiteY42" fmla="*/ 272591 h 301250"/>
                    <a:gd name="connsiteX43" fmla="*/ 490467 w 690355"/>
                    <a:gd name="connsiteY43" fmla="*/ 280407 h 301250"/>
                    <a:gd name="connsiteX44" fmla="*/ 485256 w 690355"/>
                    <a:gd name="connsiteY44" fmla="*/ 275196 h 301250"/>
                    <a:gd name="connsiteX45" fmla="*/ 487862 w 690355"/>
                    <a:gd name="connsiteY45" fmla="*/ 264774 h 301250"/>
                    <a:gd name="connsiteX46" fmla="*/ 468321 w 690355"/>
                    <a:gd name="connsiteY46" fmla="*/ 260215 h 301250"/>
                    <a:gd name="connsiteX47" fmla="*/ 464413 w 690355"/>
                    <a:gd name="connsiteY47" fmla="*/ 245234 h 301250"/>
                    <a:gd name="connsiteX48" fmla="*/ 459853 w 690355"/>
                    <a:gd name="connsiteY48" fmla="*/ 238720 h 301250"/>
                    <a:gd name="connsiteX49" fmla="*/ 435103 w 690355"/>
                    <a:gd name="connsiteY49" fmla="*/ 221134 h 301250"/>
                    <a:gd name="connsiteX50" fmla="*/ 424029 w 690355"/>
                    <a:gd name="connsiteY50" fmla="*/ 215923 h 301250"/>
                    <a:gd name="connsiteX51" fmla="*/ 409049 w 690355"/>
                    <a:gd name="connsiteY51" fmla="*/ 215923 h 301250"/>
                    <a:gd name="connsiteX52" fmla="*/ 397975 w 690355"/>
                    <a:gd name="connsiteY52" fmla="*/ 206804 h 301250"/>
                    <a:gd name="connsiteX53" fmla="*/ 375829 w 690355"/>
                    <a:gd name="connsiteY53" fmla="*/ 197034 h 301250"/>
                    <a:gd name="connsiteX54" fmla="*/ 370618 w 690355"/>
                    <a:gd name="connsiteY54" fmla="*/ 202245 h 301250"/>
                    <a:gd name="connsiteX55" fmla="*/ 369967 w 690355"/>
                    <a:gd name="connsiteY55" fmla="*/ 207455 h 301250"/>
                    <a:gd name="connsiteX56" fmla="*/ 356289 w 690355"/>
                    <a:gd name="connsiteY56" fmla="*/ 213969 h 301250"/>
                    <a:gd name="connsiteX57" fmla="*/ 356940 w 690355"/>
                    <a:gd name="connsiteY57" fmla="*/ 226345 h 301250"/>
                    <a:gd name="connsiteX58" fmla="*/ 349124 w 690355"/>
                    <a:gd name="connsiteY58" fmla="*/ 225042 h 301250"/>
                    <a:gd name="connsiteX59" fmla="*/ 342610 w 690355"/>
                    <a:gd name="connsiteY59" fmla="*/ 215923 h 301250"/>
                    <a:gd name="connsiteX60" fmla="*/ 333492 w 690355"/>
                    <a:gd name="connsiteY60" fmla="*/ 214620 h 301250"/>
                    <a:gd name="connsiteX61" fmla="*/ 328932 w 690355"/>
                    <a:gd name="connsiteY61" fmla="*/ 224391 h 301250"/>
                    <a:gd name="connsiteX62" fmla="*/ 354335 w 690355"/>
                    <a:gd name="connsiteY62" fmla="*/ 241977 h 301250"/>
                    <a:gd name="connsiteX63" fmla="*/ 344564 w 690355"/>
                    <a:gd name="connsiteY63" fmla="*/ 249794 h 301250"/>
                    <a:gd name="connsiteX64" fmla="*/ 341960 w 690355"/>
                    <a:gd name="connsiteY64" fmla="*/ 258261 h 301250"/>
                    <a:gd name="connsiteX65" fmla="*/ 343913 w 690355"/>
                    <a:gd name="connsiteY65" fmla="*/ 264123 h 301250"/>
                    <a:gd name="connsiteX66" fmla="*/ 348473 w 690355"/>
                    <a:gd name="connsiteY66" fmla="*/ 285618 h 301250"/>
                    <a:gd name="connsiteX67" fmla="*/ 338703 w 690355"/>
                    <a:gd name="connsiteY67" fmla="*/ 301250 h 301250"/>
                    <a:gd name="connsiteX68" fmla="*/ 328281 w 690355"/>
                    <a:gd name="connsiteY68" fmla="*/ 290177 h 301250"/>
                    <a:gd name="connsiteX69" fmla="*/ 328932 w 690355"/>
                    <a:gd name="connsiteY69" fmla="*/ 283012 h 301250"/>
                    <a:gd name="connsiteX70" fmla="*/ 295713 w 690355"/>
                    <a:gd name="connsiteY70" fmla="*/ 245234 h 301250"/>
                    <a:gd name="connsiteX71" fmla="*/ 265751 w 690355"/>
                    <a:gd name="connsiteY71" fmla="*/ 228950 h 301250"/>
                    <a:gd name="connsiteX72" fmla="*/ 235789 w 690355"/>
                    <a:gd name="connsiteY72" fmla="*/ 223088 h 301250"/>
                    <a:gd name="connsiteX73" fmla="*/ 220808 w 690355"/>
                    <a:gd name="connsiteY73" fmla="*/ 215923 h 301250"/>
                    <a:gd name="connsiteX74" fmla="*/ 207129 w 690355"/>
                    <a:gd name="connsiteY74" fmla="*/ 230904 h 301250"/>
                    <a:gd name="connsiteX75" fmla="*/ 188891 w 690355"/>
                    <a:gd name="connsiteY75" fmla="*/ 220482 h 301250"/>
                    <a:gd name="connsiteX76" fmla="*/ 179773 w 690355"/>
                    <a:gd name="connsiteY76" fmla="*/ 193777 h 301250"/>
                    <a:gd name="connsiteX77" fmla="*/ 168700 w 690355"/>
                    <a:gd name="connsiteY77" fmla="*/ 187264 h 301250"/>
                    <a:gd name="connsiteX78" fmla="*/ 160232 w 690355"/>
                    <a:gd name="connsiteY78" fmla="*/ 195731 h 301250"/>
                    <a:gd name="connsiteX79" fmla="*/ 143949 w 690355"/>
                    <a:gd name="connsiteY79" fmla="*/ 177494 h 301250"/>
                    <a:gd name="connsiteX80" fmla="*/ 127013 w 690355"/>
                    <a:gd name="connsiteY80" fmla="*/ 172283 h 301250"/>
                    <a:gd name="connsiteX81" fmla="*/ 125092 w 690355"/>
                    <a:gd name="connsiteY81" fmla="*/ 172410 h 301250"/>
                    <a:gd name="connsiteX82" fmla="*/ 105519 w 690355"/>
                    <a:gd name="connsiteY82" fmla="*/ 167072 h 301250"/>
                    <a:gd name="connsiteX83" fmla="*/ 87932 w 690355"/>
                    <a:gd name="connsiteY83" fmla="*/ 153393 h 301250"/>
                    <a:gd name="connsiteX84" fmla="*/ 60576 w 690355"/>
                    <a:gd name="connsiteY84" fmla="*/ 141669 h 301250"/>
                    <a:gd name="connsiteX85" fmla="*/ 33219 w 690355"/>
                    <a:gd name="connsiteY85" fmla="*/ 98680 h 301250"/>
                    <a:gd name="connsiteX86" fmla="*/ 39081 w 690355"/>
                    <a:gd name="connsiteY86" fmla="*/ 83047 h 301250"/>
                    <a:gd name="connsiteX87" fmla="*/ 23449 w 690355"/>
                    <a:gd name="connsiteY87" fmla="*/ 71323 h 301250"/>
                    <a:gd name="connsiteX88" fmla="*/ 23449 w 690355"/>
                    <a:gd name="connsiteY88" fmla="*/ 49829 h 301250"/>
                    <a:gd name="connsiteX89" fmla="*/ 15633 w 690355"/>
                    <a:gd name="connsiteY89" fmla="*/ 47874 h 301250"/>
                    <a:gd name="connsiteX90" fmla="*/ 7497 w 690355"/>
                    <a:gd name="connsiteY90" fmla="*/ 34316 h 301250"/>
                    <a:gd name="connsiteX91" fmla="*/ 0 w 690355"/>
                    <a:gd name="connsiteY91" fmla="*/ 37127 h 301250"/>
                    <a:gd name="connsiteX92" fmla="*/ 7816 w 690355"/>
                    <a:gd name="connsiteY92" fmla="*/ 34196 h 301250"/>
                    <a:gd name="connsiteX93" fmla="*/ 7816 w 690355"/>
                    <a:gd name="connsiteY93" fmla="*/ 26380 h 301250"/>
                    <a:gd name="connsiteX94" fmla="*/ 26380 w 690355"/>
                    <a:gd name="connsiteY94" fmla="*/ 8793 h 301250"/>
                    <a:gd name="connsiteX95" fmla="*/ 48851 w 690355"/>
                    <a:gd name="connsiteY95" fmla="*/ 8793 h 301250"/>
                    <a:gd name="connsiteX96" fmla="*/ 51782 w 690355"/>
                    <a:gd name="connsiteY96" fmla="*/ 1954 h 301250"/>
                    <a:gd name="connsiteX97" fmla="*/ 63507 w 690355"/>
                    <a:gd name="connsiteY97" fmla="*/ 0 h 301250"/>
                    <a:gd name="connsiteX0" fmla="*/ 690350 w 781790"/>
                    <a:gd name="connsiteY0" fmla="*/ 143040 h 301250"/>
                    <a:gd name="connsiteX1" fmla="*/ 538072 w 781790"/>
                    <a:gd name="connsiteY1" fmla="*/ 227428 h 301250"/>
                    <a:gd name="connsiteX2" fmla="*/ 532805 w 781790"/>
                    <a:gd name="connsiteY2" fmla="*/ 227648 h 301250"/>
                    <a:gd name="connsiteX3" fmla="*/ 524989 w 781790"/>
                    <a:gd name="connsiteY3" fmla="*/ 220482 h 301250"/>
                    <a:gd name="connsiteX4" fmla="*/ 517824 w 781790"/>
                    <a:gd name="connsiteY4" fmla="*/ 239372 h 301250"/>
                    <a:gd name="connsiteX5" fmla="*/ 517824 w 781790"/>
                    <a:gd name="connsiteY5" fmla="*/ 252399 h 301250"/>
                    <a:gd name="connsiteX6" fmla="*/ 536062 w 781790"/>
                    <a:gd name="connsiteY6" fmla="*/ 253702 h 301250"/>
                    <a:gd name="connsiteX7" fmla="*/ 538072 w 781790"/>
                    <a:gd name="connsiteY7" fmla="*/ 256382 h 301250"/>
                    <a:gd name="connsiteX8" fmla="*/ 538072 w 781790"/>
                    <a:gd name="connsiteY8" fmla="*/ 281058 h 301250"/>
                    <a:gd name="connsiteX9" fmla="*/ 529549 w 781790"/>
                    <a:gd name="connsiteY9" fmla="*/ 281058 h 301250"/>
                    <a:gd name="connsiteX10" fmla="*/ 523035 w 781790"/>
                    <a:gd name="connsiteY10" fmla="*/ 274545 h 301250"/>
                    <a:gd name="connsiteX11" fmla="*/ 512613 w 781790"/>
                    <a:gd name="connsiteY11" fmla="*/ 272591 h 301250"/>
                    <a:gd name="connsiteX12" fmla="*/ 490467 w 781790"/>
                    <a:gd name="connsiteY12" fmla="*/ 280407 h 301250"/>
                    <a:gd name="connsiteX13" fmla="*/ 485256 w 781790"/>
                    <a:gd name="connsiteY13" fmla="*/ 275196 h 301250"/>
                    <a:gd name="connsiteX14" fmla="*/ 487862 w 781790"/>
                    <a:gd name="connsiteY14" fmla="*/ 264774 h 301250"/>
                    <a:gd name="connsiteX15" fmla="*/ 468321 w 781790"/>
                    <a:gd name="connsiteY15" fmla="*/ 260215 h 301250"/>
                    <a:gd name="connsiteX16" fmla="*/ 464413 w 781790"/>
                    <a:gd name="connsiteY16" fmla="*/ 245234 h 301250"/>
                    <a:gd name="connsiteX17" fmla="*/ 459853 w 781790"/>
                    <a:gd name="connsiteY17" fmla="*/ 238720 h 301250"/>
                    <a:gd name="connsiteX18" fmla="*/ 435103 w 781790"/>
                    <a:gd name="connsiteY18" fmla="*/ 221134 h 301250"/>
                    <a:gd name="connsiteX19" fmla="*/ 424029 w 781790"/>
                    <a:gd name="connsiteY19" fmla="*/ 215923 h 301250"/>
                    <a:gd name="connsiteX20" fmla="*/ 409049 w 781790"/>
                    <a:gd name="connsiteY20" fmla="*/ 215923 h 301250"/>
                    <a:gd name="connsiteX21" fmla="*/ 397975 w 781790"/>
                    <a:gd name="connsiteY21" fmla="*/ 206804 h 301250"/>
                    <a:gd name="connsiteX22" fmla="*/ 375829 w 781790"/>
                    <a:gd name="connsiteY22" fmla="*/ 197034 h 301250"/>
                    <a:gd name="connsiteX23" fmla="*/ 370618 w 781790"/>
                    <a:gd name="connsiteY23" fmla="*/ 202245 h 301250"/>
                    <a:gd name="connsiteX24" fmla="*/ 369967 w 781790"/>
                    <a:gd name="connsiteY24" fmla="*/ 207455 h 301250"/>
                    <a:gd name="connsiteX25" fmla="*/ 356289 w 781790"/>
                    <a:gd name="connsiteY25" fmla="*/ 213969 h 301250"/>
                    <a:gd name="connsiteX26" fmla="*/ 356940 w 781790"/>
                    <a:gd name="connsiteY26" fmla="*/ 226345 h 301250"/>
                    <a:gd name="connsiteX27" fmla="*/ 349124 w 781790"/>
                    <a:gd name="connsiteY27" fmla="*/ 225042 h 301250"/>
                    <a:gd name="connsiteX28" fmla="*/ 342610 w 781790"/>
                    <a:gd name="connsiteY28" fmla="*/ 215923 h 301250"/>
                    <a:gd name="connsiteX29" fmla="*/ 333492 w 781790"/>
                    <a:gd name="connsiteY29" fmla="*/ 214620 h 301250"/>
                    <a:gd name="connsiteX30" fmla="*/ 328932 w 781790"/>
                    <a:gd name="connsiteY30" fmla="*/ 224391 h 301250"/>
                    <a:gd name="connsiteX31" fmla="*/ 354335 w 781790"/>
                    <a:gd name="connsiteY31" fmla="*/ 241977 h 301250"/>
                    <a:gd name="connsiteX32" fmla="*/ 344564 w 781790"/>
                    <a:gd name="connsiteY32" fmla="*/ 249794 h 301250"/>
                    <a:gd name="connsiteX33" fmla="*/ 341960 w 781790"/>
                    <a:gd name="connsiteY33" fmla="*/ 258261 h 301250"/>
                    <a:gd name="connsiteX34" fmla="*/ 343913 w 781790"/>
                    <a:gd name="connsiteY34" fmla="*/ 264123 h 301250"/>
                    <a:gd name="connsiteX35" fmla="*/ 348473 w 781790"/>
                    <a:gd name="connsiteY35" fmla="*/ 285618 h 301250"/>
                    <a:gd name="connsiteX36" fmla="*/ 338703 w 781790"/>
                    <a:gd name="connsiteY36" fmla="*/ 301250 h 301250"/>
                    <a:gd name="connsiteX37" fmla="*/ 328281 w 781790"/>
                    <a:gd name="connsiteY37" fmla="*/ 290177 h 301250"/>
                    <a:gd name="connsiteX38" fmla="*/ 328932 w 781790"/>
                    <a:gd name="connsiteY38" fmla="*/ 283012 h 301250"/>
                    <a:gd name="connsiteX39" fmla="*/ 295713 w 781790"/>
                    <a:gd name="connsiteY39" fmla="*/ 245234 h 301250"/>
                    <a:gd name="connsiteX40" fmla="*/ 265751 w 781790"/>
                    <a:gd name="connsiteY40" fmla="*/ 228950 h 301250"/>
                    <a:gd name="connsiteX41" fmla="*/ 235789 w 781790"/>
                    <a:gd name="connsiteY41" fmla="*/ 223088 h 301250"/>
                    <a:gd name="connsiteX42" fmla="*/ 220808 w 781790"/>
                    <a:gd name="connsiteY42" fmla="*/ 215923 h 301250"/>
                    <a:gd name="connsiteX43" fmla="*/ 207129 w 781790"/>
                    <a:gd name="connsiteY43" fmla="*/ 230904 h 301250"/>
                    <a:gd name="connsiteX44" fmla="*/ 188891 w 781790"/>
                    <a:gd name="connsiteY44" fmla="*/ 220482 h 301250"/>
                    <a:gd name="connsiteX45" fmla="*/ 179773 w 781790"/>
                    <a:gd name="connsiteY45" fmla="*/ 193777 h 301250"/>
                    <a:gd name="connsiteX46" fmla="*/ 168700 w 781790"/>
                    <a:gd name="connsiteY46" fmla="*/ 187264 h 301250"/>
                    <a:gd name="connsiteX47" fmla="*/ 160232 w 781790"/>
                    <a:gd name="connsiteY47" fmla="*/ 195731 h 301250"/>
                    <a:gd name="connsiteX48" fmla="*/ 143949 w 781790"/>
                    <a:gd name="connsiteY48" fmla="*/ 177494 h 301250"/>
                    <a:gd name="connsiteX49" fmla="*/ 127013 w 781790"/>
                    <a:gd name="connsiteY49" fmla="*/ 172283 h 301250"/>
                    <a:gd name="connsiteX50" fmla="*/ 125092 w 781790"/>
                    <a:gd name="connsiteY50" fmla="*/ 172410 h 301250"/>
                    <a:gd name="connsiteX51" fmla="*/ 105519 w 781790"/>
                    <a:gd name="connsiteY51" fmla="*/ 167072 h 301250"/>
                    <a:gd name="connsiteX52" fmla="*/ 87932 w 781790"/>
                    <a:gd name="connsiteY52" fmla="*/ 153393 h 301250"/>
                    <a:gd name="connsiteX53" fmla="*/ 60576 w 781790"/>
                    <a:gd name="connsiteY53" fmla="*/ 141669 h 301250"/>
                    <a:gd name="connsiteX54" fmla="*/ 33219 w 781790"/>
                    <a:gd name="connsiteY54" fmla="*/ 98680 h 301250"/>
                    <a:gd name="connsiteX55" fmla="*/ 39081 w 781790"/>
                    <a:gd name="connsiteY55" fmla="*/ 83047 h 301250"/>
                    <a:gd name="connsiteX56" fmla="*/ 23449 w 781790"/>
                    <a:gd name="connsiteY56" fmla="*/ 71323 h 301250"/>
                    <a:gd name="connsiteX57" fmla="*/ 23449 w 781790"/>
                    <a:gd name="connsiteY57" fmla="*/ 49829 h 301250"/>
                    <a:gd name="connsiteX58" fmla="*/ 15633 w 781790"/>
                    <a:gd name="connsiteY58" fmla="*/ 47874 h 301250"/>
                    <a:gd name="connsiteX59" fmla="*/ 7497 w 781790"/>
                    <a:gd name="connsiteY59" fmla="*/ 34316 h 301250"/>
                    <a:gd name="connsiteX60" fmla="*/ 0 w 781790"/>
                    <a:gd name="connsiteY60" fmla="*/ 37127 h 301250"/>
                    <a:gd name="connsiteX61" fmla="*/ 7816 w 781790"/>
                    <a:gd name="connsiteY61" fmla="*/ 34196 h 301250"/>
                    <a:gd name="connsiteX62" fmla="*/ 7816 w 781790"/>
                    <a:gd name="connsiteY62" fmla="*/ 26380 h 301250"/>
                    <a:gd name="connsiteX63" fmla="*/ 26380 w 781790"/>
                    <a:gd name="connsiteY63" fmla="*/ 8793 h 301250"/>
                    <a:gd name="connsiteX64" fmla="*/ 48851 w 781790"/>
                    <a:gd name="connsiteY64" fmla="*/ 8793 h 301250"/>
                    <a:gd name="connsiteX65" fmla="*/ 51782 w 781790"/>
                    <a:gd name="connsiteY65" fmla="*/ 1954 h 301250"/>
                    <a:gd name="connsiteX66" fmla="*/ 63507 w 781790"/>
                    <a:gd name="connsiteY66" fmla="*/ 0 h 301250"/>
                    <a:gd name="connsiteX67" fmla="*/ 86955 w 781790"/>
                    <a:gd name="connsiteY67" fmla="*/ 22471 h 301250"/>
                    <a:gd name="connsiteX68" fmla="*/ 101611 w 781790"/>
                    <a:gd name="connsiteY68" fmla="*/ 16609 h 301250"/>
                    <a:gd name="connsiteX69" fmla="*/ 113335 w 781790"/>
                    <a:gd name="connsiteY69" fmla="*/ 25403 h 301250"/>
                    <a:gd name="connsiteX70" fmla="*/ 131898 w 781790"/>
                    <a:gd name="connsiteY70" fmla="*/ 25403 h 301250"/>
                    <a:gd name="connsiteX71" fmla="*/ 161209 w 781790"/>
                    <a:gd name="connsiteY71" fmla="*/ 42012 h 301250"/>
                    <a:gd name="connsiteX72" fmla="*/ 177818 w 781790"/>
                    <a:gd name="connsiteY72" fmla="*/ 41035 h 301250"/>
                    <a:gd name="connsiteX73" fmla="*/ 201268 w 781790"/>
                    <a:gd name="connsiteY73" fmla="*/ 47874 h 301250"/>
                    <a:gd name="connsiteX74" fmla="*/ 220808 w 781790"/>
                    <a:gd name="connsiteY74" fmla="*/ 42989 h 301250"/>
                    <a:gd name="connsiteX75" fmla="*/ 238394 w 781790"/>
                    <a:gd name="connsiteY75" fmla="*/ 59599 h 301250"/>
                    <a:gd name="connsiteX76" fmla="*/ 239371 w 781790"/>
                    <a:gd name="connsiteY76" fmla="*/ 67415 h 301250"/>
                    <a:gd name="connsiteX77" fmla="*/ 250119 w 781790"/>
                    <a:gd name="connsiteY77" fmla="*/ 80116 h 301250"/>
                    <a:gd name="connsiteX78" fmla="*/ 270636 w 781790"/>
                    <a:gd name="connsiteY78" fmla="*/ 81093 h 301250"/>
                    <a:gd name="connsiteX79" fmla="*/ 287245 w 781790"/>
                    <a:gd name="connsiteY79" fmla="*/ 101611 h 301250"/>
                    <a:gd name="connsiteX80" fmla="*/ 297016 w 781790"/>
                    <a:gd name="connsiteY80" fmla="*/ 97703 h 301250"/>
                    <a:gd name="connsiteX81" fmla="*/ 314602 w 781790"/>
                    <a:gd name="connsiteY81" fmla="*/ 99657 h 301250"/>
                    <a:gd name="connsiteX82" fmla="*/ 364431 w 781790"/>
                    <a:gd name="connsiteY82" fmla="*/ 86955 h 301250"/>
                    <a:gd name="connsiteX83" fmla="*/ 381040 w 781790"/>
                    <a:gd name="connsiteY83" fmla="*/ 72300 h 301250"/>
                    <a:gd name="connsiteX84" fmla="*/ 382994 w 781790"/>
                    <a:gd name="connsiteY84" fmla="*/ 94772 h 301250"/>
                    <a:gd name="connsiteX85" fmla="*/ 391788 w 781790"/>
                    <a:gd name="connsiteY85" fmla="*/ 109427 h 301250"/>
                    <a:gd name="connsiteX86" fmla="*/ 415236 w 781790"/>
                    <a:gd name="connsiteY86" fmla="*/ 91841 h 301250"/>
                    <a:gd name="connsiteX87" fmla="*/ 423053 w 781790"/>
                    <a:gd name="connsiteY87" fmla="*/ 97703 h 301250"/>
                    <a:gd name="connsiteX88" fmla="*/ 433799 w 781790"/>
                    <a:gd name="connsiteY88" fmla="*/ 98680 h 301250"/>
                    <a:gd name="connsiteX89" fmla="*/ 436731 w 781790"/>
                    <a:gd name="connsiteY89" fmla="*/ 86955 h 301250"/>
                    <a:gd name="connsiteX90" fmla="*/ 449432 w 781790"/>
                    <a:gd name="connsiteY90" fmla="*/ 76208 h 301250"/>
                    <a:gd name="connsiteX91" fmla="*/ 483628 w 781790"/>
                    <a:gd name="connsiteY91" fmla="*/ 76208 h 301250"/>
                    <a:gd name="connsiteX92" fmla="*/ 510985 w 781790"/>
                    <a:gd name="connsiteY92" fmla="*/ 86955 h 301250"/>
                    <a:gd name="connsiteX93" fmla="*/ 520755 w 781790"/>
                    <a:gd name="connsiteY93" fmla="*/ 82070 h 301250"/>
                    <a:gd name="connsiteX94" fmla="*/ 516847 w 781790"/>
                    <a:gd name="connsiteY94" fmla="*/ 66438 h 301250"/>
                    <a:gd name="connsiteX95" fmla="*/ 526617 w 781790"/>
                    <a:gd name="connsiteY95" fmla="*/ 61553 h 301250"/>
                    <a:gd name="connsiteX96" fmla="*/ 538072 w 781790"/>
                    <a:gd name="connsiteY96" fmla="*/ 69735 h 301250"/>
                    <a:gd name="connsiteX97" fmla="*/ 781790 w 781790"/>
                    <a:gd name="connsiteY97" fmla="*/ 234480 h 301250"/>
                    <a:gd name="connsiteX0" fmla="*/ 690350 w 690350"/>
                    <a:gd name="connsiteY0" fmla="*/ 143040 h 301250"/>
                    <a:gd name="connsiteX1" fmla="*/ 538072 w 690350"/>
                    <a:gd name="connsiteY1" fmla="*/ 227428 h 301250"/>
                    <a:gd name="connsiteX2" fmla="*/ 532805 w 690350"/>
                    <a:gd name="connsiteY2" fmla="*/ 227648 h 301250"/>
                    <a:gd name="connsiteX3" fmla="*/ 524989 w 690350"/>
                    <a:gd name="connsiteY3" fmla="*/ 220482 h 301250"/>
                    <a:gd name="connsiteX4" fmla="*/ 517824 w 690350"/>
                    <a:gd name="connsiteY4" fmla="*/ 239372 h 301250"/>
                    <a:gd name="connsiteX5" fmla="*/ 517824 w 690350"/>
                    <a:gd name="connsiteY5" fmla="*/ 252399 h 301250"/>
                    <a:gd name="connsiteX6" fmla="*/ 536062 w 690350"/>
                    <a:gd name="connsiteY6" fmla="*/ 253702 h 301250"/>
                    <a:gd name="connsiteX7" fmla="*/ 538072 w 690350"/>
                    <a:gd name="connsiteY7" fmla="*/ 256382 h 301250"/>
                    <a:gd name="connsiteX8" fmla="*/ 538072 w 690350"/>
                    <a:gd name="connsiteY8" fmla="*/ 281058 h 301250"/>
                    <a:gd name="connsiteX9" fmla="*/ 529549 w 690350"/>
                    <a:gd name="connsiteY9" fmla="*/ 281058 h 301250"/>
                    <a:gd name="connsiteX10" fmla="*/ 523035 w 690350"/>
                    <a:gd name="connsiteY10" fmla="*/ 274545 h 301250"/>
                    <a:gd name="connsiteX11" fmla="*/ 512613 w 690350"/>
                    <a:gd name="connsiteY11" fmla="*/ 272591 h 301250"/>
                    <a:gd name="connsiteX12" fmla="*/ 490467 w 690350"/>
                    <a:gd name="connsiteY12" fmla="*/ 280407 h 301250"/>
                    <a:gd name="connsiteX13" fmla="*/ 485256 w 690350"/>
                    <a:gd name="connsiteY13" fmla="*/ 275196 h 301250"/>
                    <a:gd name="connsiteX14" fmla="*/ 487862 w 690350"/>
                    <a:gd name="connsiteY14" fmla="*/ 264774 h 301250"/>
                    <a:gd name="connsiteX15" fmla="*/ 468321 w 690350"/>
                    <a:gd name="connsiteY15" fmla="*/ 260215 h 301250"/>
                    <a:gd name="connsiteX16" fmla="*/ 464413 w 690350"/>
                    <a:gd name="connsiteY16" fmla="*/ 245234 h 301250"/>
                    <a:gd name="connsiteX17" fmla="*/ 459853 w 690350"/>
                    <a:gd name="connsiteY17" fmla="*/ 238720 h 301250"/>
                    <a:gd name="connsiteX18" fmla="*/ 435103 w 690350"/>
                    <a:gd name="connsiteY18" fmla="*/ 221134 h 301250"/>
                    <a:gd name="connsiteX19" fmla="*/ 424029 w 690350"/>
                    <a:gd name="connsiteY19" fmla="*/ 215923 h 301250"/>
                    <a:gd name="connsiteX20" fmla="*/ 409049 w 690350"/>
                    <a:gd name="connsiteY20" fmla="*/ 215923 h 301250"/>
                    <a:gd name="connsiteX21" fmla="*/ 397975 w 690350"/>
                    <a:gd name="connsiteY21" fmla="*/ 206804 h 301250"/>
                    <a:gd name="connsiteX22" fmla="*/ 375829 w 690350"/>
                    <a:gd name="connsiteY22" fmla="*/ 197034 h 301250"/>
                    <a:gd name="connsiteX23" fmla="*/ 370618 w 690350"/>
                    <a:gd name="connsiteY23" fmla="*/ 202245 h 301250"/>
                    <a:gd name="connsiteX24" fmla="*/ 369967 w 690350"/>
                    <a:gd name="connsiteY24" fmla="*/ 207455 h 301250"/>
                    <a:gd name="connsiteX25" fmla="*/ 356289 w 690350"/>
                    <a:gd name="connsiteY25" fmla="*/ 213969 h 301250"/>
                    <a:gd name="connsiteX26" fmla="*/ 356940 w 690350"/>
                    <a:gd name="connsiteY26" fmla="*/ 226345 h 301250"/>
                    <a:gd name="connsiteX27" fmla="*/ 349124 w 690350"/>
                    <a:gd name="connsiteY27" fmla="*/ 225042 h 301250"/>
                    <a:gd name="connsiteX28" fmla="*/ 342610 w 690350"/>
                    <a:gd name="connsiteY28" fmla="*/ 215923 h 301250"/>
                    <a:gd name="connsiteX29" fmla="*/ 333492 w 690350"/>
                    <a:gd name="connsiteY29" fmla="*/ 214620 h 301250"/>
                    <a:gd name="connsiteX30" fmla="*/ 328932 w 690350"/>
                    <a:gd name="connsiteY30" fmla="*/ 224391 h 301250"/>
                    <a:gd name="connsiteX31" fmla="*/ 354335 w 690350"/>
                    <a:gd name="connsiteY31" fmla="*/ 241977 h 301250"/>
                    <a:gd name="connsiteX32" fmla="*/ 344564 w 690350"/>
                    <a:gd name="connsiteY32" fmla="*/ 249794 h 301250"/>
                    <a:gd name="connsiteX33" fmla="*/ 341960 w 690350"/>
                    <a:gd name="connsiteY33" fmla="*/ 258261 h 301250"/>
                    <a:gd name="connsiteX34" fmla="*/ 343913 w 690350"/>
                    <a:gd name="connsiteY34" fmla="*/ 264123 h 301250"/>
                    <a:gd name="connsiteX35" fmla="*/ 348473 w 690350"/>
                    <a:gd name="connsiteY35" fmla="*/ 285618 h 301250"/>
                    <a:gd name="connsiteX36" fmla="*/ 338703 w 690350"/>
                    <a:gd name="connsiteY36" fmla="*/ 301250 h 301250"/>
                    <a:gd name="connsiteX37" fmla="*/ 328281 w 690350"/>
                    <a:gd name="connsiteY37" fmla="*/ 290177 h 301250"/>
                    <a:gd name="connsiteX38" fmla="*/ 328932 w 690350"/>
                    <a:gd name="connsiteY38" fmla="*/ 283012 h 301250"/>
                    <a:gd name="connsiteX39" fmla="*/ 295713 w 690350"/>
                    <a:gd name="connsiteY39" fmla="*/ 245234 h 301250"/>
                    <a:gd name="connsiteX40" fmla="*/ 265751 w 690350"/>
                    <a:gd name="connsiteY40" fmla="*/ 228950 h 301250"/>
                    <a:gd name="connsiteX41" fmla="*/ 235789 w 690350"/>
                    <a:gd name="connsiteY41" fmla="*/ 223088 h 301250"/>
                    <a:gd name="connsiteX42" fmla="*/ 220808 w 690350"/>
                    <a:gd name="connsiteY42" fmla="*/ 215923 h 301250"/>
                    <a:gd name="connsiteX43" fmla="*/ 207129 w 690350"/>
                    <a:gd name="connsiteY43" fmla="*/ 230904 h 301250"/>
                    <a:gd name="connsiteX44" fmla="*/ 188891 w 690350"/>
                    <a:gd name="connsiteY44" fmla="*/ 220482 h 301250"/>
                    <a:gd name="connsiteX45" fmla="*/ 179773 w 690350"/>
                    <a:gd name="connsiteY45" fmla="*/ 193777 h 301250"/>
                    <a:gd name="connsiteX46" fmla="*/ 168700 w 690350"/>
                    <a:gd name="connsiteY46" fmla="*/ 187264 h 301250"/>
                    <a:gd name="connsiteX47" fmla="*/ 160232 w 690350"/>
                    <a:gd name="connsiteY47" fmla="*/ 195731 h 301250"/>
                    <a:gd name="connsiteX48" fmla="*/ 143949 w 690350"/>
                    <a:gd name="connsiteY48" fmla="*/ 177494 h 301250"/>
                    <a:gd name="connsiteX49" fmla="*/ 127013 w 690350"/>
                    <a:gd name="connsiteY49" fmla="*/ 172283 h 301250"/>
                    <a:gd name="connsiteX50" fmla="*/ 125092 w 690350"/>
                    <a:gd name="connsiteY50" fmla="*/ 172410 h 301250"/>
                    <a:gd name="connsiteX51" fmla="*/ 105519 w 690350"/>
                    <a:gd name="connsiteY51" fmla="*/ 167072 h 301250"/>
                    <a:gd name="connsiteX52" fmla="*/ 87932 w 690350"/>
                    <a:gd name="connsiteY52" fmla="*/ 153393 h 301250"/>
                    <a:gd name="connsiteX53" fmla="*/ 60576 w 690350"/>
                    <a:gd name="connsiteY53" fmla="*/ 141669 h 301250"/>
                    <a:gd name="connsiteX54" fmla="*/ 33219 w 690350"/>
                    <a:gd name="connsiteY54" fmla="*/ 98680 h 301250"/>
                    <a:gd name="connsiteX55" fmla="*/ 39081 w 690350"/>
                    <a:gd name="connsiteY55" fmla="*/ 83047 h 301250"/>
                    <a:gd name="connsiteX56" fmla="*/ 23449 w 690350"/>
                    <a:gd name="connsiteY56" fmla="*/ 71323 h 301250"/>
                    <a:gd name="connsiteX57" fmla="*/ 23449 w 690350"/>
                    <a:gd name="connsiteY57" fmla="*/ 49829 h 301250"/>
                    <a:gd name="connsiteX58" fmla="*/ 15633 w 690350"/>
                    <a:gd name="connsiteY58" fmla="*/ 47874 h 301250"/>
                    <a:gd name="connsiteX59" fmla="*/ 7497 w 690350"/>
                    <a:gd name="connsiteY59" fmla="*/ 34316 h 301250"/>
                    <a:gd name="connsiteX60" fmla="*/ 0 w 690350"/>
                    <a:gd name="connsiteY60" fmla="*/ 37127 h 301250"/>
                    <a:gd name="connsiteX61" fmla="*/ 7816 w 690350"/>
                    <a:gd name="connsiteY61" fmla="*/ 34196 h 301250"/>
                    <a:gd name="connsiteX62" fmla="*/ 7816 w 690350"/>
                    <a:gd name="connsiteY62" fmla="*/ 26380 h 301250"/>
                    <a:gd name="connsiteX63" fmla="*/ 26380 w 690350"/>
                    <a:gd name="connsiteY63" fmla="*/ 8793 h 301250"/>
                    <a:gd name="connsiteX64" fmla="*/ 48851 w 690350"/>
                    <a:gd name="connsiteY64" fmla="*/ 8793 h 301250"/>
                    <a:gd name="connsiteX65" fmla="*/ 51782 w 690350"/>
                    <a:gd name="connsiteY65" fmla="*/ 1954 h 301250"/>
                    <a:gd name="connsiteX66" fmla="*/ 63507 w 690350"/>
                    <a:gd name="connsiteY66" fmla="*/ 0 h 301250"/>
                    <a:gd name="connsiteX67" fmla="*/ 86955 w 690350"/>
                    <a:gd name="connsiteY67" fmla="*/ 22471 h 301250"/>
                    <a:gd name="connsiteX68" fmla="*/ 101611 w 690350"/>
                    <a:gd name="connsiteY68" fmla="*/ 16609 h 301250"/>
                    <a:gd name="connsiteX69" fmla="*/ 113335 w 690350"/>
                    <a:gd name="connsiteY69" fmla="*/ 25403 h 301250"/>
                    <a:gd name="connsiteX70" fmla="*/ 131898 w 690350"/>
                    <a:gd name="connsiteY70" fmla="*/ 25403 h 301250"/>
                    <a:gd name="connsiteX71" fmla="*/ 161209 w 690350"/>
                    <a:gd name="connsiteY71" fmla="*/ 42012 h 301250"/>
                    <a:gd name="connsiteX72" fmla="*/ 177818 w 690350"/>
                    <a:gd name="connsiteY72" fmla="*/ 41035 h 301250"/>
                    <a:gd name="connsiteX73" fmla="*/ 201268 w 690350"/>
                    <a:gd name="connsiteY73" fmla="*/ 47874 h 301250"/>
                    <a:gd name="connsiteX74" fmla="*/ 220808 w 690350"/>
                    <a:gd name="connsiteY74" fmla="*/ 42989 h 301250"/>
                    <a:gd name="connsiteX75" fmla="*/ 238394 w 690350"/>
                    <a:gd name="connsiteY75" fmla="*/ 59599 h 301250"/>
                    <a:gd name="connsiteX76" fmla="*/ 239371 w 690350"/>
                    <a:gd name="connsiteY76" fmla="*/ 67415 h 301250"/>
                    <a:gd name="connsiteX77" fmla="*/ 250119 w 690350"/>
                    <a:gd name="connsiteY77" fmla="*/ 80116 h 301250"/>
                    <a:gd name="connsiteX78" fmla="*/ 270636 w 690350"/>
                    <a:gd name="connsiteY78" fmla="*/ 81093 h 301250"/>
                    <a:gd name="connsiteX79" fmla="*/ 287245 w 690350"/>
                    <a:gd name="connsiteY79" fmla="*/ 101611 h 301250"/>
                    <a:gd name="connsiteX80" fmla="*/ 297016 w 690350"/>
                    <a:gd name="connsiteY80" fmla="*/ 97703 h 301250"/>
                    <a:gd name="connsiteX81" fmla="*/ 314602 w 690350"/>
                    <a:gd name="connsiteY81" fmla="*/ 99657 h 301250"/>
                    <a:gd name="connsiteX82" fmla="*/ 364431 w 690350"/>
                    <a:gd name="connsiteY82" fmla="*/ 86955 h 301250"/>
                    <a:gd name="connsiteX83" fmla="*/ 381040 w 690350"/>
                    <a:gd name="connsiteY83" fmla="*/ 72300 h 301250"/>
                    <a:gd name="connsiteX84" fmla="*/ 382994 w 690350"/>
                    <a:gd name="connsiteY84" fmla="*/ 94772 h 301250"/>
                    <a:gd name="connsiteX85" fmla="*/ 391788 w 690350"/>
                    <a:gd name="connsiteY85" fmla="*/ 109427 h 301250"/>
                    <a:gd name="connsiteX86" fmla="*/ 415236 w 690350"/>
                    <a:gd name="connsiteY86" fmla="*/ 91841 h 301250"/>
                    <a:gd name="connsiteX87" fmla="*/ 423053 w 690350"/>
                    <a:gd name="connsiteY87" fmla="*/ 97703 h 301250"/>
                    <a:gd name="connsiteX88" fmla="*/ 433799 w 690350"/>
                    <a:gd name="connsiteY88" fmla="*/ 98680 h 301250"/>
                    <a:gd name="connsiteX89" fmla="*/ 436731 w 690350"/>
                    <a:gd name="connsiteY89" fmla="*/ 86955 h 301250"/>
                    <a:gd name="connsiteX90" fmla="*/ 449432 w 690350"/>
                    <a:gd name="connsiteY90" fmla="*/ 76208 h 301250"/>
                    <a:gd name="connsiteX91" fmla="*/ 483628 w 690350"/>
                    <a:gd name="connsiteY91" fmla="*/ 76208 h 301250"/>
                    <a:gd name="connsiteX92" fmla="*/ 510985 w 690350"/>
                    <a:gd name="connsiteY92" fmla="*/ 86955 h 301250"/>
                    <a:gd name="connsiteX93" fmla="*/ 520755 w 690350"/>
                    <a:gd name="connsiteY93" fmla="*/ 82070 h 301250"/>
                    <a:gd name="connsiteX94" fmla="*/ 516847 w 690350"/>
                    <a:gd name="connsiteY94" fmla="*/ 66438 h 301250"/>
                    <a:gd name="connsiteX95" fmla="*/ 526617 w 690350"/>
                    <a:gd name="connsiteY95" fmla="*/ 61553 h 301250"/>
                    <a:gd name="connsiteX96" fmla="*/ 538072 w 690350"/>
                    <a:gd name="connsiteY96" fmla="*/ 69735 h 301250"/>
                    <a:gd name="connsiteX0" fmla="*/ 538072 w 538072"/>
                    <a:gd name="connsiteY0" fmla="*/ 227428 h 301250"/>
                    <a:gd name="connsiteX1" fmla="*/ 532805 w 538072"/>
                    <a:gd name="connsiteY1" fmla="*/ 227648 h 301250"/>
                    <a:gd name="connsiteX2" fmla="*/ 524989 w 538072"/>
                    <a:gd name="connsiteY2" fmla="*/ 220482 h 301250"/>
                    <a:gd name="connsiteX3" fmla="*/ 517824 w 538072"/>
                    <a:gd name="connsiteY3" fmla="*/ 239372 h 301250"/>
                    <a:gd name="connsiteX4" fmla="*/ 517824 w 538072"/>
                    <a:gd name="connsiteY4" fmla="*/ 252399 h 301250"/>
                    <a:gd name="connsiteX5" fmla="*/ 536062 w 538072"/>
                    <a:gd name="connsiteY5" fmla="*/ 253702 h 301250"/>
                    <a:gd name="connsiteX6" fmla="*/ 538072 w 538072"/>
                    <a:gd name="connsiteY6" fmla="*/ 256382 h 301250"/>
                    <a:gd name="connsiteX7" fmla="*/ 538072 w 538072"/>
                    <a:gd name="connsiteY7" fmla="*/ 281058 h 301250"/>
                    <a:gd name="connsiteX8" fmla="*/ 529549 w 538072"/>
                    <a:gd name="connsiteY8" fmla="*/ 281058 h 301250"/>
                    <a:gd name="connsiteX9" fmla="*/ 523035 w 538072"/>
                    <a:gd name="connsiteY9" fmla="*/ 274545 h 301250"/>
                    <a:gd name="connsiteX10" fmla="*/ 512613 w 538072"/>
                    <a:gd name="connsiteY10" fmla="*/ 272591 h 301250"/>
                    <a:gd name="connsiteX11" fmla="*/ 490467 w 538072"/>
                    <a:gd name="connsiteY11" fmla="*/ 280407 h 301250"/>
                    <a:gd name="connsiteX12" fmla="*/ 485256 w 538072"/>
                    <a:gd name="connsiteY12" fmla="*/ 275196 h 301250"/>
                    <a:gd name="connsiteX13" fmla="*/ 487862 w 538072"/>
                    <a:gd name="connsiteY13" fmla="*/ 264774 h 301250"/>
                    <a:gd name="connsiteX14" fmla="*/ 468321 w 538072"/>
                    <a:gd name="connsiteY14" fmla="*/ 260215 h 301250"/>
                    <a:gd name="connsiteX15" fmla="*/ 464413 w 538072"/>
                    <a:gd name="connsiteY15" fmla="*/ 245234 h 301250"/>
                    <a:gd name="connsiteX16" fmla="*/ 459853 w 538072"/>
                    <a:gd name="connsiteY16" fmla="*/ 238720 h 301250"/>
                    <a:gd name="connsiteX17" fmla="*/ 435103 w 538072"/>
                    <a:gd name="connsiteY17" fmla="*/ 221134 h 301250"/>
                    <a:gd name="connsiteX18" fmla="*/ 424029 w 538072"/>
                    <a:gd name="connsiteY18" fmla="*/ 215923 h 301250"/>
                    <a:gd name="connsiteX19" fmla="*/ 409049 w 538072"/>
                    <a:gd name="connsiteY19" fmla="*/ 215923 h 301250"/>
                    <a:gd name="connsiteX20" fmla="*/ 397975 w 538072"/>
                    <a:gd name="connsiteY20" fmla="*/ 206804 h 301250"/>
                    <a:gd name="connsiteX21" fmla="*/ 375829 w 538072"/>
                    <a:gd name="connsiteY21" fmla="*/ 197034 h 301250"/>
                    <a:gd name="connsiteX22" fmla="*/ 370618 w 538072"/>
                    <a:gd name="connsiteY22" fmla="*/ 202245 h 301250"/>
                    <a:gd name="connsiteX23" fmla="*/ 369967 w 538072"/>
                    <a:gd name="connsiteY23" fmla="*/ 207455 h 301250"/>
                    <a:gd name="connsiteX24" fmla="*/ 356289 w 538072"/>
                    <a:gd name="connsiteY24" fmla="*/ 213969 h 301250"/>
                    <a:gd name="connsiteX25" fmla="*/ 356940 w 538072"/>
                    <a:gd name="connsiteY25" fmla="*/ 226345 h 301250"/>
                    <a:gd name="connsiteX26" fmla="*/ 349124 w 538072"/>
                    <a:gd name="connsiteY26" fmla="*/ 225042 h 301250"/>
                    <a:gd name="connsiteX27" fmla="*/ 342610 w 538072"/>
                    <a:gd name="connsiteY27" fmla="*/ 215923 h 301250"/>
                    <a:gd name="connsiteX28" fmla="*/ 333492 w 538072"/>
                    <a:gd name="connsiteY28" fmla="*/ 214620 h 301250"/>
                    <a:gd name="connsiteX29" fmla="*/ 328932 w 538072"/>
                    <a:gd name="connsiteY29" fmla="*/ 224391 h 301250"/>
                    <a:gd name="connsiteX30" fmla="*/ 354335 w 538072"/>
                    <a:gd name="connsiteY30" fmla="*/ 241977 h 301250"/>
                    <a:gd name="connsiteX31" fmla="*/ 344564 w 538072"/>
                    <a:gd name="connsiteY31" fmla="*/ 249794 h 301250"/>
                    <a:gd name="connsiteX32" fmla="*/ 341960 w 538072"/>
                    <a:gd name="connsiteY32" fmla="*/ 258261 h 301250"/>
                    <a:gd name="connsiteX33" fmla="*/ 343913 w 538072"/>
                    <a:gd name="connsiteY33" fmla="*/ 264123 h 301250"/>
                    <a:gd name="connsiteX34" fmla="*/ 348473 w 538072"/>
                    <a:gd name="connsiteY34" fmla="*/ 285618 h 301250"/>
                    <a:gd name="connsiteX35" fmla="*/ 338703 w 538072"/>
                    <a:gd name="connsiteY35" fmla="*/ 301250 h 301250"/>
                    <a:gd name="connsiteX36" fmla="*/ 328281 w 538072"/>
                    <a:gd name="connsiteY36" fmla="*/ 290177 h 301250"/>
                    <a:gd name="connsiteX37" fmla="*/ 328932 w 538072"/>
                    <a:gd name="connsiteY37" fmla="*/ 283012 h 301250"/>
                    <a:gd name="connsiteX38" fmla="*/ 295713 w 538072"/>
                    <a:gd name="connsiteY38" fmla="*/ 245234 h 301250"/>
                    <a:gd name="connsiteX39" fmla="*/ 265751 w 538072"/>
                    <a:gd name="connsiteY39" fmla="*/ 228950 h 301250"/>
                    <a:gd name="connsiteX40" fmla="*/ 235789 w 538072"/>
                    <a:gd name="connsiteY40" fmla="*/ 223088 h 301250"/>
                    <a:gd name="connsiteX41" fmla="*/ 220808 w 538072"/>
                    <a:gd name="connsiteY41" fmla="*/ 215923 h 301250"/>
                    <a:gd name="connsiteX42" fmla="*/ 207129 w 538072"/>
                    <a:gd name="connsiteY42" fmla="*/ 230904 h 301250"/>
                    <a:gd name="connsiteX43" fmla="*/ 188891 w 538072"/>
                    <a:gd name="connsiteY43" fmla="*/ 220482 h 301250"/>
                    <a:gd name="connsiteX44" fmla="*/ 179773 w 538072"/>
                    <a:gd name="connsiteY44" fmla="*/ 193777 h 301250"/>
                    <a:gd name="connsiteX45" fmla="*/ 168700 w 538072"/>
                    <a:gd name="connsiteY45" fmla="*/ 187264 h 301250"/>
                    <a:gd name="connsiteX46" fmla="*/ 160232 w 538072"/>
                    <a:gd name="connsiteY46" fmla="*/ 195731 h 301250"/>
                    <a:gd name="connsiteX47" fmla="*/ 143949 w 538072"/>
                    <a:gd name="connsiteY47" fmla="*/ 177494 h 301250"/>
                    <a:gd name="connsiteX48" fmla="*/ 127013 w 538072"/>
                    <a:gd name="connsiteY48" fmla="*/ 172283 h 301250"/>
                    <a:gd name="connsiteX49" fmla="*/ 125092 w 538072"/>
                    <a:gd name="connsiteY49" fmla="*/ 172410 h 301250"/>
                    <a:gd name="connsiteX50" fmla="*/ 105519 w 538072"/>
                    <a:gd name="connsiteY50" fmla="*/ 167072 h 301250"/>
                    <a:gd name="connsiteX51" fmla="*/ 87932 w 538072"/>
                    <a:gd name="connsiteY51" fmla="*/ 153393 h 301250"/>
                    <a:gd name="connsiteX52" fmla="*/ 60576 w 538072"/>
                    <a:gd name="connsiteY52" fmla="*/ 141669 h 301250"/>
                    <a:gd name="connsiteX53" fmla="*/ 33219 w 538072"/>
                    <a:gd name="connsiteY53" fmla="*/ 98680 h 301250"/>
                    <a:gd name="connsiteX54" fmla="*/ 39081 w 538072"/>
                    <a:gd name="connsiteY54" fmla="*/ 83047 h 301250"/>
                    <a:gd name="connsiteX55" fmla="*/ 23449 w 538072"/>
                    <a:gd name="connsiteY55" fmla="*/ 71323 h 301250"/>
                    <a:gd name="connsiteX56" fmla="*/ 23449 w 538072"/>
                    <a:gd name="connsiteY56" fmla="*/ 49829 h 301250"/>
                    <a:gd name="connsiteX57" fmla="*/ 15633 w 538072"/>
                    <a:gd name="connsiteY57" fmla="*/ 47874 h 301250"/>
                    <a:gd name="connsiteX58" fmla="*/ 7497 w 538072"/>
                    <a:gd name="connsiteY58" fmla="*/ 34316 h 301250"/>
                    <a:gd name="connsiteX59" fmla="*/ 0 w 538072"/>
                    <a:gd name="connsiteY59" fmla="*/ 37127 h 301250"/>
                    <a:gd name="connsiteX60" fmla="*/ 7816 w 538072"/>
                    <a:gd name="connsiteY60" fmla="*/ 34196 h 301250"/>
                    <a:gd name="connsiteX61" fmla="*/ 7816 w 538072"/>
                    <a:gd name="connsiteY61" fmla="*/ 26380 h 301250"/>
                    <a:gd name="connsiteX62" fmla="*/ 26380 w 538072"/>
                    <a:gd name="connsiteY62" fmla="*/ 8793 h 301250"/>
                    <a:gd name="connsiteX63" fmla="*/ 48851 w 538072"/>
                    <a:gd name="connsiteY63" fmla="*/ 8793 h 301250"/>
                    <a:gd name="connsiteX64" fmla="*/ 51782 w 538072"/>
                    <a:gd name="connsiteY64" fmla="*/ 1954 h 301250"/>
                    <a:gd name="connsiteX65" fmla="*/ 63507 w 538072"/>
                    <a:gd name="connsiteY65" fmla="*/ 0 h 301250"/>
                    <a:gd name="connsiteX66" fmla="*/ 86955 w 538072"/>
                    <a:gd name="connsiteY66" fmla="*/ 22471 h 301250"/>
                    <a:gd name="connsiteX67" fmla="*/ 101611 w 538072"/>
                    <a:gd name="connsiteY67" fmla="*/ 16609 h 301250"/>
                    <a:gd name="connsiteX68" fmla="*/ 113335 w 538072"/>
                    <a:gd name="connsiteY68" fmla="*/ 25403 h 301250"/>
                    <a:gd name="connsiteX69" fmla="*/ 131898 w 538072"/>
                    <a:gd name="connsiteY69" fmla="*/ 25403 h 301250"/>
                    <a:gd name="connsiteX70" fmla="*/ 161209 w 538072"/>
                    <a:gd name="connsiteY70" fmla="*/ 42012 h 301250"/>
                    <a:gd name="connsiteX71" fmla="*/ 177818 w 538072"/>
                    <a:gd name="connsiteY71" fmla="*/ 41035 h 301250"/>
                    <a:gd name="connsiteX72" fmla="*/ 201268 w 538072"/>
                    <a:gd name="connsiteY72" fmla="*/ 47874 h 301250"/>
                    <a:gd name="connsiteX73" fmla="*/ 220808 w 538072"/>
                    <a:gd name="connsiteY73" fmla="*/ 42989 h 301250"/>
                    <a:gd name="connsiteX74" fmla="*/ 238394 w 538072"/>
                    <a:gd name="connsiteY74" fmla="*/ 59599 h 301250"/>
                    <a:gd name="connsiteX75" fmla="*/ 239371 w 538072"/>
                    <a:gd name="connsiteY75" fmla="*/ 67415 h 301250"/>
                    <a:gd name="connsiteX76" fmla="*/ 250119 w 538072"/>
                    <a:gd name="connsiteY76" fmla="*/ 80116 h 301250"/>
                    <a:gd name="connsiteX77" fmla="*/ 270636 w 538072"/>
                    <a:gd name="connsiteY77" fmla="*/ 81093 h 301250"/>
                    <a:gd name="connsiteX78" fmla="*/ 287245 w 538072"/>
                    <a:gd name="connsiteY78" fmla="*/ 101611 h 301250"/>
                    <a:gd name="connsiteX79" fmla="*/ 297016 w 538072"/>
                    <a:gd name="connsiteY79" fmla="*/ 97703 h 301250"/>
                    <a:gd name="connsiteX80" fmla="*/ 314602 w 538072"/>
                    <a:gd name="connsiteY80" fmla="*/ 99657 h 301250"/>
                    <a:gd name="connsiteX81" fmla="*/ 364431 w 538072"/>
                    <a:gd name="connsiteY81" fmla="*/ 86955 h 301250"/>
                    <a:gd name="connsiteX82" fmla="*/ 381040 w 538072"/>
                    <a:gd name="connsiteY82" fmla="*/ 72300 h 301250"/>
                    <a:gd name="connsiteX83" fmla="*/ 382994 w 538072"/>
                    <a:gd name="connsiteY83" fmla="*/ 94772 h 301250"/>
                    <a:gd name="connsiteX84" fmla="*/ 391788 w 538072"/>
                    <a:gd name="connsiteY84" fmla="*/ 109427 h 301250"/>
                    <a:gd name="connsiteX85" fmla="*/ 415236 w 538072"/>
                    <a:gd name="connsiteY85" fmla="*/ 91841 h 301250"/>
                    <a:gd name="connsiteX86" fmla="*/ 423053 w 538072"/>
                    <a:gd name="connsiteY86" fmla="*/ 97703 h 301250"/>
                    <a:gd name="connsiteX87" fmla="*/ 433799 w 538072"/>
                    <a:gd name="connsiteY87" fmla="*/ 98680 h 301250"/>
                    <a:gd name="connsiteX88" fmla="*/ 436731 w 538072"/>
                    <a:gd name="connsiteY88" fmla="*/ 86955 h 301250"/>
                    <a:gd name="connsiteX89" fmla="*/ 449432 w 538072"/>
                    <a:gd name="connsiteY89" fmla="*/ 76208 h 301250"/>
                    <a:gd name="connsiteX90" fmla="*/ 483628 w 538072"/>
                    <a:gd name="connsiteY90" fmla="*/ 76208 h 301250"/>
                    <a:gd name="connsiteX91" fmla="*/ 510985 w 538072"/>
                    <a:gd name="connsiteY91" fmla="*/ 86955 h 301250"/>
                    <a:gd name="connsiteX92" fmla="*/ 520755 w 538072"/>
                    <a:gd name="connsiteY92" fmla="*/ 82070 h 301250"/>
                    <a:gd name="connsiteX93" fmla="*/ 516847 w 538072"/>
                    <a:gd name="connsiteY93" fmla="*/ 66438 h 301250"/>
                    <a:gd name="connsiteX94" fmla="*/ 526617 w 538072"/>
                    <a:gd name="connsiteY94" fmla="*/ 61553 h 301250"/>
                    <a:gd name="connsiteX95" fmla="*/ 538072 w 538072"/>
                    <a:gd name="connsiteY95" fmla="*/ 69735 h 301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538072" h="301250">
                      <a:moveTo>
                        <a:pt x="538072" y="227428"/>
                      </a:moveTo>
                      <a:lnTo>
                        <a:pt x="532805" y="227648"/>
                      </a:lnTo>
                      <a:lnTo>
                        <a:pt x="524989" y="220482"/>
                      </a:lnTo>
                      <a:lnTo>
                        <a:pt x="517824" y="239372"/>
                      </a:lnTo>
                      <a:lnTo>
                        <a:pt x="517824" y="252399"/>
                      </a:lnTo>
                      <a:lnTo>
                        <a:pt x="536062" y="253702"/>
                      </a:lnTo>
                      <a:lnTo>
                        <a:pt x="538072" y="256382"/>
                      </a:lnTo>
                      <a:lnTo>
                        <a:pt x="538072" y="281058"/>
                      </a:lnTo>
                      <a:lnTo>
                        <a:pt x="529549" y="281058"/>
                      </a:lnTo>
                      <a:lnTo>
                        <a:pt x="523035" y="274545"/>
                      </a:lnTo>
                      <a:lnTo>
                        <a:pt x="512613" y="272591"/>
                      </a:lnTo>
                      <a:lnTo>
                        <a:pt x="490467" y="280407"/>
                      </a:lnTo>
                      <a:lnTo>
                        <a:pt x="485256" y="275196"/>
                      </a:lnTo>
                      <a:lnTo>
                        <a:pt x="487862" y="264774"/>
                      </a:lnTo>
                      <a:lnTo>
                        <a:pt x="468321" y="260215"/>
                      </a:lnTo>
                      <a:lnTo>
                        <a:pt x="464413" y="245234"/>
                      </a:lnTo>
                      <a:lnTo>
                        <a:pt x="459853" y="238720"/>
                      </a:lnTo>
                      <a:lnTo>
                        <a:pt x="435103" y="221134"/>
                      </a:lnTo>
                      <a:lnTo>
                        <a:pt x="424029" y="215923"/>
                      </a:lnTo>
                      <a:lnTo>
                        <a:pt x="409049" y="215923"/>
                      </a:lnTo>
                      <a:lnTo>
                        <a:pt x="397975" y="206804"/>
                      </a:lnTo>
                      <a:lnTo>
                        <a:pt x="375829" y="197034"/>
                      </a:lnTo>
                      <a:lnTo>
                        <a:pt x="370618" y="202245"/>
                      </a:lnTo>
                      <a:lnTo>
                        <a:pt x="369967" y="207455"/>
                      </a:lnTo>
                      <a:lnTo>
                        <a:pt x="356289" y="213969"/>
                      </a:lnTo>
                      <a:lnTo>
                        <a:pt x="356940" y="226345"/>
                      </a:lnTo>
                      <a:lnTo>
                        <a:pt x="349124" y="225042"/>
                      </a:lnTo>
                      <a:lnTo>
                        <a:pt x="342610" y="215923"/>
                      </a:lnTo>
                      <a:lnTo>
                        <a:pt x="333492" y="214620"/>
                      </a:lnTo>
                      <a:lnTo>
                        <a:pt x="328932" y="224391"/>
                      </a:lnTo>
                      <a:lnTo>
                        <a:pt x="354335" y="241977"/>
                      </a:lnTo>
                      <a:lnTo>
                        <a:pt x="344564" y="249794"/>
                      </a:lnTo>
                      <a:lnTo>
                        <a:pt x="341960" y="258261"/>
                      </a:lnTo>
                      <a:lnTo>
                        <a:pt x="343913" y="264123"/>
                      </a:lnTo>
                      <a:lnTo>
                        <a:pt x="348473" y="285618"/>
                      </a:lnTo>
                      <a:lnTo>
                        <a:pt x="338703" y="301250"/>
                      </a:lnTo>
                      <a:lnTo>
                        <a:pt x="328281" y="290177"/>
                      </a:lnTo>
                      <a:lnTo>
                        <a:pt x="328932" y="283012"/>
                      </a:lnTo>
                      <a:lnTo>
                        <a:pt x="295713" y="245234"/>
                      </a:lnTo>
                      <a:lnTo>
                        <a:pt x="265751" y="228950"/>
                      </a:lnTo>
                      <a:lnTo>
                        <a:pt x="235789" y="223088"/>
                      </a:lnTo>
                      <a:lnTo>
                        <a:pt x="220808" y="215923"/>
                      </a:lnTo>
                      <a:lnTo>
                        <a:pt x="207129" y="230904"/>
                      </a:lnTo>
                      <a:lnTo>
                        <a:pt x="188891" y="220482"/>
                      </a:lnTo>
                      <a:lnTo>
                        <a:pt x="179773" y="193777"/>
                      </a:lnTo>
                      <a:lnTo>
                        <a:pt x="168700" y="187264"/>
                      </a:lnTo>
                      <a:lnTo>
                        <a:pt x="160232" y="195731"/>
                      </a:lnTo>
                      <a:lnTo>
                        <a:pt x="143949" y="177494"/>
                      </a:lnTo>
                      <a:lnTo>
                        <a:pt x="127013" y="172283"/>
                      </a:lnTo>
                      <a:lnTo>
                        <a:pt x="125092" y="172410"/>
                      </a:lnTo>
                      <a:lnTo>
                        <a:pt x="105519" y="167072"/>
                      </a:lnTo>
                      <a:lnTo>
                        <a:pt x="87932" y="153393"/>
                      </a:lnTo>
                      <a:lnTo>
                        <a:pt x="60576" y="141669"/>
                      </a:lnTo>
                      <a:lnTo>
                        <a:pt x="33219" y="98680"/>
                      </a:lnTo>
                      <a:lnTo>
                        <a:pt x="39081" y="83047"/>
                      </a:lnTo>
                      <a:lnTo>
                        <a:pt x="23449" y="71323"/>
                      </a:lnTo>
                      <a:lnTo>
                        <a:pt x="23449" y="49829"/>
                      </a:lnTo>
                      <a:lnTo>
                        <a:pt x="15633" y="47874"/>
                      </a:lnTo>
                      <a:lnTo>
                        <a:pt x="7497" y="34316"/>
                      </a:lnTo>
                      <a:lnTo>
                        <a:pt x="0" y="37127"/>
                      </a:lnTo>
                      <a:lnTo>
                        <a:pt x="7816" y="34196"/>
                      </a:lnTo>
                      <a:lnTo>
                        <a:pt x="7816" y="26380"/>
                      </a:lnTo>
                      <a:lnTo>
                        <a:pt x="26380" y="8793"/>
                      </a:lnTo>
                      <a:lnTo>
                        <a:pt x="48851" y="8793"/>
                      </a:lnTo>
                      <a:lnTo>
                        <a:pt x="51782" y="1954"/>
                      </a:lnTo>
                      <a:lnTo>
                        <a:pt x="63507" y="0"/>
                      </a:lnTo>
                      <a:lnTo>
                        <a:pt x="86955" y="22471"/>
                      </a:lnTo>
                      <a:lnTo>
                        <a:pt x="101611" y="16609"/>
                      </a:lnTo>
                      <a:lnTo>
                        <a:pt x="113335" y="25403"/>
                      </a:lnTo>
                      <a:lnTo>
                        <a:pt x="131898" y="25403"/>
                      </a:lnTo>
                      <a:lnTo>
                        <a:pt x="161209" y="42012"/>
                      </a:lnTo>
                      <a:lnTo>
                        <a:pt x="177818" y="41035"/>
                      </a:lnTo>
                      <a:lnTo>
                        <a:pt x="201268" y="47874"/>
                      </a:lnTo>
                      <a:lnTo>
                        <a:pt x="220808" y="42989"/>
                      </a:lnTo>
                      <a:lnTo>
                        <a:pt x="238394" y="59599"/>
                      </a:lnTo>
                      <a:lnTo>
                        <a:pt x="239371" y="67415"/>
                      </a:lnTo>
                      <a:lnTo>
                        <a:pt x="250119" y="80116"/>
                      </a:lnTo>
                      <a:lnTo>
                        <a:pt x="270636" y="81093"/>
                      </a:lnTo>
                      <a:lnTo>
                        <a:pt x="287245" y="101611"/>
                      </a:lnTo>
                      <a:lnTo>
                        <a:pt x="297016" y="97703"/>
                      </a:lnTo>
                      <a:lnTo>
                        <a:pt x="314602" y="99657"/>
                      </a:lnTo>
                      <a:lnTo>
                        <a:pt x="364431" y="86955"/>
                      </a:lnTo>
                      <a:lnTo>
                        <a:pt x="381040" y="72300"/>
                      </a:lnTo>
                      <a:lnTo>
                        <a:pt x="382994" y="94772"/>
                      </a:lnTo>
                      <a:lnTo>
                        <a:pt x="391788" y="109427"/>
                      </a:lnTo>
                      <a:lnTo>
                        <a:pt x="415236" y="91841"/>
                      </a:lnTo>
                      <a:lnTo>
                        <a:pt x="423053" y="97703"/>
                      </a:lnTo>
                      <a:lnTo>
                        <a:pt x="433799" y="98680"/>
                      </a:lnTo>
                      <a:lnTo>
                        <a:pt x="436731" y="86955"/>
                      </a:lnTo>
                      <a:lnTo>
                        <a:pt x="449432" y="76208"/>
                      </a:lnTo>
                      <a:lnTo>
                        <a:pt x="483628" y="76208"/>
                      </a:lnTo>
                      <a:lnTo>
                        <a:pt x="510985" y="86955"/>
                      </a:lnTo>
                      <a:lnTo>
                        <a:pt x="520755" y="82070"/>
                      </a:lnTo>
                      <a:lnTo>
                        <a:pt x="516847" y="66438"/>
                      </a:lnTo>
                      <a:lnTo>
                        <a:pt x="526617" y="61553"/>
                      </a:lnTo>
                      <a:lnTo>
                        <a:pt x="538072" y="69735"/>
                      </a:lnTo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07EBAA20-7F36-CBEC-4961-2CC11EE94F65}"/>
                    </a:ext>
                  </a:extLst>
                </p:cNvPr>
                <p:cNvSpPr/>
                <p:nvPr/>
              </p:nvSpPr>
              <p:spPr>
                <a:xfrm>
                  <a:off x="2842783" y="2042193"/>
                  <a:ext cx="545065" cy="414911"/>
                </a:xfrm>
                <a:custGeom>
                  <a:avLst/>
                  <a:gdLst>
                    <a:gd name="connsiteX0" fmla="*/ 134007 w 545065"/>
                    <a:gd name="connsiteY0" fmla="*/ 0 h 414911"/>
                    <a:gd name="connsiteX1" fmla="*/ 150942 w 545065"/>
                    <a:gd name="connsiteY1" fmla="*/ 5211 h 414911"/>
                    <a:gd name="connsiteX2" fmla="*/ 167226 w 545065"/>
                    <a:gd name="connsiteY2" fmla="*/ 23449 h 414911"/>
                    <a:gd name="connsiteX3" fmla="*/ 175693 w 545065"/>
                    <a:gd name="connsiteY3" fmla="*/ 14981 h 414911"/>
                    <a:gd name="connsiteX4" fmla="*/ 186766 w 545065"/>
                    <a:gd name="connsiteY4" fmla="*/ 21494 h 414911"/>
                    <a:gd name="connsiteX5" fmla="*/ 195885 w 545065"/>
                    <a:gd name="connsiteY5" fmla="*/ 48200 h 414911"/>
                    <a:gd name="connsiteX6" fmla="*/ 214123 w 545065"/>
                    <a:gd name="connsiteY6" fmla="*/ 58621 h 414911"/>
                    <a:gd name="connsiteX7" fmla="*/ 227801 w 545065"/>
                    <a:gd name="connsiteY7" fmla="*/ 43640 h 414911"/>
                    <a:gd name="connsiteX8" fmla="*/ 242782 w 545065"/>
                    <a:gd name="connsiteY8" fmla="*/ 50805 h 414911"/>
                    <a:gd name="connsiteX9" fmla="*/ 272745 w 545065"/>
                    <a:gd name="connsiteY9" fmla="*/ 56668 h 414911"/>
                    <a:gd name="connsiteX10" fmla="*/ 302707 w 545065"/>
                    <a:gd name="connsiteY10" fmla="*/ 72952 h 414911"/>
                    <a:gd name="connsiteX11" fmla="*/ 335926 w 545065"/>
                    <a:gd name="connsiteY11" fmla="*/ 110730 h 414911"/>
                    <a:gd name="connsiteX12" fmla="*/ 335275 w 545065"/>
                    <a:gd name="connsiteY12" fmla="*/ 117895 h 414911"/>
                    <a:gd name="connsiteX13" fmla="*/ 345696 w 545065"/>
                    <a:gd name="connsiteY13" fmla="*/ 128967 h 414911"/>
                    <a:gd name="connsiteX14" fmla="*/ 355466 w 545065"/>
                    <a:gd name="connsiteY14" fmla="*/ 113335 h 414911"/>
                    <a:gd name="connsiteX15" fmla="*/ 350907 w 545065"/>
                    <a:gd name="connsiteY15" fmla="*/ 91841 h 414911"/>
                    <a:gd name="connsiteX16" fmla="*/ 348953 w 545065"/>
                    <a:gd name="connsiteY16" fmla="*/ 85979 h 414911"/>
                    <a:gd name="connsiteX17" fmla="*/ 351558 w 545065"/>
                    <a:gd name="connsiteY17" fmla="*/ 77511 h 414911"/>
                    <a:gd name="connsiteX18" fmla="*/ 361329 w 545065"/>
                    <a:gd name="connsiteY18" fmla="*/ 69695 h 414911"/>
                    <a:gd name="connsiteX19" fmla="*/ 335926 w 545065"/>
                    <a:gd name="connsiteY19" fmla="*/ 52108 h 414911"/>
                    <a:gd name="connsiteX20" fmla="*/ 340486 w 545065"/>
                    <a:gd name="connsiteY20" fmla="*/ 42338 h 414911"/>
                    <a:gd name="connsiteX21" fmla="*/ 349604 w 545065"/>
                    <a:gd name="connsiteY21" fmla="*/ 43640 h 414911"/>
                    <a:gd name="connsiteX22" fmla="*/ 356118 w 545065"/>
                    <a:gd name="connsiteY22" fmla="*/ 52759 h 414911"/>
                    <a:gd name="connsiteX23" fmla="*/ 363934 w 545065"/>
                    <a:gd name="connsiteY23" fmla="*/ 54062 h 414911"/>
                    <a:gd name="connsiteX24" fmla="*/ 363283 w 545065"/>
                    <a:gd name="connsiteY24" fmla="*/ 41687 h 414911"/>
                    <a:gd name="connsiteX25" fmla="*/ 376961 w 545065"/>
                    <a:gd name="connsiteY25" fmla="*/ 35173 h 414911"/>
                    <a:gd name="connsiteX26" fmla="*/ 377612 w 545065"/>
                    <a:gd name="connsiteY26" fmla="*/ 29962 h 414911"/>
                    <a:gd name="connsiteX27" fmla="*/ 382823 w 545065"/>
                    <a:gd name="connsiteY27" fmla="*/ 24751 h 414911"/>
                    <a:gd name="connsiteX28" fmla="*/ 404969 w 545065"/>
                    <a:gd name="connsiteY28" fmla="*/ 34522 h 414911"/>
                    <a:gd name="connsiteX29" fmla="*/ 416042 w 545065"/>
                    <a:gd name="connsiteY29" fmla="*/ 43640 h 414911"/>
                    <a:gd name="connsiteX30" fmla="*/ 431023 w 545065"/>
                    <a:gd name="connsiteY30" fmla="*/ 43640 h 414911"/>
                    <a:gd name="connsiteX31" fmla="*/ 442097 w 545065"/>
                    <a:gd name="connsiteY31" fmla="*/ 48851 h 414911"/>
                    <a:gd name="connsiteX32" fmla="*/ 466848 w 545065"/>
                    <a:gd name="connsiteY32" fmla="*/ 66438 h 414911"/>
                    <a:gd name="connsiteX33" fmla="*/ 471407 w 545065"/>
                    <a:gd name="connsiteY33" fmla="*/ 72952 h 414911"/>
                    <a:gd name="connsiteX34" fmla="*/ 475315 w 545065"/>
                    <a:gd name="connsiteY34" fmla="*/ 87932 h 414911"/>
                    <a:gd name="connsiteX35" fmla="*/ 494856 w 545065"/>
                    <a:gd name="connsiteY35" fmla="*/ 92492 h 414911"/>
                    <a:gd name="connsiteX36" fmla="*/ 492250 w 545065"/>
                    <a:gd name="connsiteY36" fmla="*/ 102913 h 414911"/>
                    <a:gd name="connsiteX37" fmla="*/ 497461 w 545065"/>
                    <a:gd name="connsiteY37" fmla="*/ 108124 h 414911"/>
                    <a:gd name="connsiteX38" fmla="*/ 519607 w 545065"/>
                    <a:gd name="connsiteY38" fmla="*/ 100308 h 414911"/>
                    <a:gd name="connsiteX39" fmla="*/ 529011 w 545065"/>
                    <a:gd name="connsiteY39" fmla="*/ 102071 h 414911"/>
                    <a:gd name="connsiteX40" fmla="*/ 545065 w 545065"/>
                    <a:gd name="connsiteY40" fmla="*/ 118475 h 414911"/>
                    <a:gd name="connsiteX41" fmla="*/ 545065 w 545065"/>
                    <a:gd name="connsiteY41" fmla="*/ 127795 h 414911"/>
                    <a:gd name="connsiteX42" fmla="*/ 543056 w 545065"/>
                    <a:gd name="connsiteY42" fmla="*/ 128967 h 414911"/>
                    <a:gd name="connsiteX43" fmla="*/ 529377 w 545065"/>
                    <a:gd name="connsiteY43" fmla="*/ 120500 h 414911"/>
                    <a:gd name="connsiteX44" fmla="*/ 520910 w 545065"/>
                    <a:gd name="connsiteY44" fmla="*/ 128967 h 414911"/>
                    <a:gd name="connsiteX45" fmla="*/ 515700 w 545065"/>
                    <a:gd name="connsiteY45" fmla="*/ 135481 h 414911"/>
                    <a:gd name="connsiteX46" fmla="*/ 491599 w 545065"/>
                    <a:gd name="connsiteY46" fmla="*/ 149160 h 414911"/>
                    <a:gd name="connsiteX47" fmla="*/ 483783 w 545065"/>
                    <a:gd name="connsiteY47" fmla="*/ 147205 h 414911"/>
                    <a:gd name="connsiteX48" fmla="*/ 479224 w 545065"/>
                    <a:gd name="connsiteY48" fmla="*/ 157627 h 414911"/>
                    <a:gd name="connsiteX49" fmla="*/ 472058 w 545065"/>
                    <a:gd name="connsiteY49" fmla="*/ 156325 h 414911"/>
                    <a:gd name="connsiteX50" fmla="*/ 459683 w 545065"/>
                    <a:gd name="connsiteY50" fmla="*/ 158278 h 414911"/>
                    <a:gd name="connsiteX51" fmla="*/ 452518 w 545065"/>
                    <a:gd name="connsiteY51" fmla="*/ 165443 h 414911"/>
                    <a:gd name="connsiteX52" fmla="*/ 457729 w 545065"/>
                    <a:gd name="connsiteY52" fmla="*/ 176516 h 414911"/>
                    <a:gd name="connsiteX53" fmla="*/ 466196 w 545065"/>
                    <a:gd name="connsiteY53" fmla="*/ 179122 h 414911"/>
                    <a:gd name="connsiteX54" fmla="*/ 481828 w 545065"/>
                    <a:gd name="connsiteY54" fmla="*/ 197360 h 414911"/>
                    <a:gd name="connsiteX55" fmla="*/ 482480 w 545065"/>
                    <a:gd name="connsiteY55" fmla="*/ 208433 h 414911"/>
                    <a:gd name="connsiteX56" fmla="*/ 464894 w 545065"/>
                    <a:gd name="connsiteY56" fmla="*/ 210387 h 414911"/>
                    <a:gd name="connsiteX57" fmla="*/ 451215 w 545065"/>
                    <a:gd name="connsiteY57" fmla="*/ 205827 h 414911"/>
                    <a:gd name="connsiteX58" fmla="*/ 441445 w 545065"/>
                    <a:gd name="connsiteY58" fmla="*/ 217551 h 414911"/>
                    <a:gd name="connsiteX59" fmla="*/ 458381 w 545065"/>
                    <a:gd name="connsiteY59" fmla="*/ 231230 h 414911"/>
                    <a:gd name="connsiteX60" fmla="*/ 455124 w 545065"/>
                    <a:gd name="connsiteY60" fmla="*/ 254679 h 414911"/>
                    <a:gd name="connsiteX61" fmla="*/ 447959 w 545065"/>
                    <a:gd name="connsiteY61" fmla="*/ 259238 h 414911"/>
                    <a:gd name="connsiteX62" fmla="*/ 447959 w 545065"/>
                    <a:gd name="connsiteY62" fmla="*/ 265752 h 414911"/>
                    <a:gd name="connsiteX63" fmla="*/ 464894 w 545065"/>
                    <a:gd name="connsiteY63" fmla="*/ 269659 h 414911"/>
                    <a:gd name="connsiteX64" fmla="*/ 453170 w 545065"/>
                    <a:gd name="connsiteY64" fmla="*/ 285292 h 414911"/>
                    <a:gd name="connsiteX65" fmla="*/ 459031 w 545065"/>
                    <a:gd name="connsiteY65" fmla="*/ 293760 h 414911"/>
                    <a:gd name="connsiteX66" fmla="*/ 466196 w 545065"/>
                    <a:gd name="connsiteY66" fmla="*/ 299622 h 414911"/>
                    <a:gd name="connsiteX67" fmla="*/ 472058 w 545065"/>
                    <a:gd name="connsiteY67" fmla="*/ 295062 h 414911"/>
                    <a:gd name="connsiteX68" fmla="*/ 475967 w 545065"/>
                    <a:gd name="connsiteY68" fmla="*/ 308089 h 414911"/>
                    <a:gd name="connsiteX69" fmla="*/ 488342 w 545065"/>
                    <a:gd name="connsiteY69" fmla="*/ 317860 h 414911"/>
                    <a:gd name="connsiteX70" fmla="*/ 513745 w 545065"/>
                    <a:gd name="connsiteY70" fmla="*/ 317208 h 414911"/>
                    <a:gd name="connsiteX71" fmla="*/ 519607 w 545065"/>
                    <a:gd name="connsiteY71" fmla="*/ 323722 h 414911"/>
                    <a:gd name="connsiteX72" fmla="*/ 511791 w 545065"/>
                    <a:gd name="connsiteY72" fmla="*/ 336098 h 414911"/>
                    <a:gd name="connsiteX73" fmla="*/ 502021 w 545065"/>
                    <a:gd name="connsiteY73" fmla="*/ 336098 h 414911"/>
                    <a:gd name="connsiteX74" fmla="*/ 505278 w 545065"/>
                    <a:gd name="connsiteY74" fmla="*/ 346519 h 414911"/>
                    <a:gd name="connsiteX75" fmla="*/ 501369 w 545065"/>
                    <a:gd name="connsiteY75" fmla="*/ 348473 h 414911"/>
                    <a:gd name="connsiteX76" fmla="*/ 500718 w 545065"/>
                    <a:gd name="connsiteY76" fmla="*/ 355638 h 414911"/>
                    <a:gd name="connsiteX77" fmla="*/ 479875 w 545065"/>
                    <a:gd name="connsiteY77" fmla="*/ 362152 h 414911"/>
                    <a:gd name="connsiteX78" fmla="*/ 462288 w 545065"/>
                    <a:gd name="connsiteY78" fmla="*/ 379738 h 414911"/>
                    <a:gd name="connsiteX79" fmla="*/ 466848 w 545065"/>
                    <a:gd name="connsiteY79" fmla="*/ 388206 h 414911"/>
                    <a:gd name="connsiteX80" fmla="*/ 466848 w 545065"/>
                    <a:gd name="connsiteY80" fmla="*/ 395371 h 414911"/>
                    <a:gd name="connsiteX81" fmla="*/ 477269 w 545065"/>
                    <a:gd name="connsiteY81" fmla="*/ 398628 h 414911"/>
                    <a:gd name="connsiteX82" fmla="*/ 474664 w 545065"/>
                    <a:gd name="connsiteY82" fmla="*/ 408398 h 414911"/>
                    <a:gd name="connsiteX83" fmla="*/ 440142 w 545065"/>
                    <a:gd name="connsiteY83" fmla="*/ 412957 h 414911"/>
                    <a:gd name="connsiteX84" fmla="*/ 438188 w 545065"/>
                    <a:gd name="connsiteY84" fmla="*/ 407746 h 414911"/>
                    <a:gd name="connsiteX85" fmla="*/ 440793 w 545065"/>
                    <a:gd name="connsiteY85" fmla="*/ 392765 h 414911"/>
                    <a:gd name="connsiteX86" fmla="*/ 436886 w 545065"/>
                    <a:gd name="connsiteY86" fmla="*/ 377133 h 414911"/>
                    <a:gd name="connsiteX87" fmla="*/ 429720 w 545065"/>
                    <a:gd name="connsiteY87" fmla="*/ 369968 h 414911"/>
                    <a:gd name="connsiteX88" fmla="*/ 431023 w 545065"/>
                    <a:gd name="connsiteY88" fmla="*/ 360198 h 414911"/>
                    <a:gd name="connsiteX89" fmla="*/ 440793 w 545065"/>
                    <a:gd name="connsiteY89" fmla="*/ 360849 h 414911"/>
                    <a:gd name="connsiteX90" fmla="*/ 442097 w 545065"/>
                    <a:gd name="connsiteY90" fmla="*/ 357592 h 414911"/>
                    <a:gd name="connsiteX91" fmla="*/ 439491 w 545065"/>
                    <a:gd name="connsiteY91" fmla="*/ 349125 h 414911"/>
                    <a:gd name="connsiteX92" fmla="*/ 428418 w 545065"/>
                    <a:gd name="connsiteY92" fmla="*/ 349776 h 414911"/>
                    <a:gd name="connsiteX93" fmla="*/ 425813 w 545065"/>
                    <a:gd name="connsiteY93" fmla="*/ 336098 h 414911"/>
                    <a:gd name="connsiteX94" fmla="*/ 405621 w 545065"/>
                    <a:gd name="connsiteY94" fmla="*/ 315906 h 414911"/>
                    <a:gd name="connsiteX95" fmla="*/ 408877 w 545065"/>
                    <a:gd name="connsiteY95" fmla="*/ 293108 h 414911"/>
                    <a:gd name="connsiteX96" fmla="*/ 395851 w 545065"/>
                    <a:gd name="connsiteY96" fmla="*/ 291806 h 414911"/>
                    <a:gd name="connsiteX97" fmla="*/ 395851 w 545065"/>
                    <a:gd name="connsiteY97" fmla="*/ 285292 h 414911"/>
                    <a:gd name="connsiteX98" fmla="*/ 355466 w 545065"/>
                    <a:gd name="connsiteY98" fmla="*/ 285292 h 414911"/>
                    <a:gd name="connsiteX99" fmla="*/ 344393 w 545065"/>
                    <a:gd name="connsiteY99" fmla="*/ 274870 h 414911"/>
                    <a:gd name="connsiteX100" fmla="*/ 283817 w 545065"/>
                    <a:gd name="connsiteY100" fmla="*/ 272916 h 414911"/>
                    <a:gd name="connsiteX101" fmla="*/ 239526 w 545065"/>
                    <a:gd name="connsiteY101" fmla="*/ 286595 h 414911"/>
                    <a:gd name="connsiteX102" fmla="*/ 200444 w 545065"/>
                    <a:gd name="connsiteY102" fmla="*/ 298319 h 414911"/>
                    <a:gd name="connsiteX103" fmla="*/ 155502 w 545065"/>
                    <a:gd name="connsiteY103" fmla="*/ 323071 h 414911"/>
                    <a:gd name="connsiteX104" fmla="*/ 140521 w 545065"/>
                    <a:gd name="connsiteY104" fmla="*/ 338703 h 414911"/>
                    <a:gd name="connsiteX105" fmla="*/ 140521 w 545065"/>
                    <a:gd name="connsiteY105" fmla="*/ 363454 h 414911"/>
                    <a:gd name="connsiteX106" fmla="*/ 143777 w 545065"/>
                    <a:gd name="connsiteY106" fmla="*/ 398628 h 414911"/>
                    <a:gd name="connsiteX107" fmla="*/ 155502 w 545065"/>
                    <a:gd name="connsiteY107" fmla="*/ 413608 h 414911"/>
                    <a:gd name="connsiteX108" fmla="*/ 147034 w 545065"/>
                    <a:gd name="connsiteY108" fmla="*/ 414911 h 414911"/>
                    <a:gd name="connsiteX109" fmla="*/ 137264 w 545065"/>
                    <a:gd name="connsiteY109" fmla="*/ 407095 h 414911"/>
                    <a:gd name="connsiteX110" fmla="*/ 120328 w 545065"/>
                    <a:gd name="connsiteY110" fmla="*/ 405792 h 414911"/>
                    <a:gd name="connsiteX111" fmla="*/ 118090 w 545065"/>
                    <a:gd name="connsiteY111" fmla="*/ 406464 h 414911"/>
                    <a:gd name="connsiteX112" fmla="*/ 118374 w 545065"/>
                    <a:gd name="connsiteY112" fmla="*/ 405792 h 414911"/>
                    <a:gd name="connsiteX113" fmla="*/ 94926 w 545065"/>
                    <a:gd name="connsiteY113" fmla="*/ 405792 h 414911"/>
                    <a:gd name="connsiteX114" fmla="*/ 75385 w 545065"/>
                    <a:gd name="connsiteY114" fmla="*/ 404490 h 414911"/>
                    <a:gd name="connsiteX115" fmla="*/ 64963 w 545065"/>
                    <a:gd name="connsiteY115" fmla="*/ 381041 h 414911"/>
                    <a:gd name="connsiteX116" fmla="*/ 57148 w 545065"/>
                    <a:gd name="connsiteY116" fmla="*/ 378435 h 414911"/>
                    <a:gd name="connsiteX117" fmla="*/ 38909 w 545065"/>
                    <a:gd name="connsiteY117" fmla="*/ 360198 h 414911"/>
                    <a:gd name="connsiteX118" fmla="*/ 37607 w 545065"/>
                    <a:gd name="connsiteY118" fmla="*/ 338052 h 414911"/>
                    <a:gd name="connsiteX119" fmla="*/ 33698 w 545065"/>
                    <a:gd name="connsiteY119" fmla="*/ 322419 h 414911"/>
                    <a:gd name="connsiteX120" fmla="*/ 50634 w 545065"/>
                    <a:gd name="connsiteY120" fmla="*/ 293760 h 414911"/>
                    <a:gd name="connsiteX121" fmla="*/ 59752 w 545065"/>
                    <a:gd name="connsiteY121" fmla="*/ 269008 h 414911"/>
                    <a:gd name="connsiteX122" fmla="*/ 50634 w 545065"/>
                    <a:gd name="connsiteY122" fmla="*/ 215597 h 414911"/>
                    <a:gd name="connsiteX123" fmla="*/ 5039 w 545065"/>
                    <a:gd name="connsiteY123" fmla="*/ 211689 h 414911"/>
                    <a:gd name="connsiteX124" fmla="*/ 0 w 545065"/>
                    <a:gd name="connsiteY124" fmla="*/ 214569 h 414911"/>
                    <a:gd name="connsiteX125" fmla="*/ 6993 w 545065"/>
                    <a:gd name="connsiteY125" fmla="*/ 172608 h 414911"/>
                    <a:gd name="connsiteX126" fmla="*/ 24580 w 545065"/>
                    <a:gd name="connsiteY126" fmla="*/ 164792 h 414911"/>
                    <a:gd name="connsiteX127" fmla="*/ 48028 w 545065"/>
                    <a:gd name="connsiteY127" fmla="*/ 162838 h 414911"/>
                    <a:gd name="connsiteX128" fmla="*/ 73431 w 545065"/>
                    <a:gd name="connsiteY128" fmla="*/ 149160 h 414911"/>
                    <a:gd name="connsiteX129" fmla="*/ 89063 w 545065"/>
                    <a:gd name="connsiteY129" fmla="*/ 127665 h 414911"/>
                    <a:gd name="connsiteX130" fmla="*/ 114467 w 545065"/>
                    <a:gd name="connsiteY130" fmla="*/ 121803 h 414911"/>
                    <a:gd name="connsiteX131" fmla="*/ 122282 w 545065"/>
                    <a:gd name="connsiteY131" fmla="*/ 98354 h 414911"/>
                    <a:gd name="connsiteX132" fmla="*/ 128144 w 545065"/>
                    <a:gd name="connsiteY132" fmla="*/ 80768 h 414911"/>
                    <a:gd name="connsiteX133" fmla="*/ 134007 w 545065"/>
                    <a:gd name="connsiteY133" fmla="*/ 41687 h 414911"/>
                    <a:gd name="connsiteX134" fmla="*/ 126191 w 545065"/>
                    <a:gd name="connsiteY134" fmla="*/ 20192 h 414911"/>
                    <a:gd name="connsiteX135" fmla="*/ 134007 w 545065"/>
                    <a:gd name="connsiteY135" fmla="*/ 651 h 414911"/>
                    <a:gd name="connsiteX136" fmla="*/ 132086 w 545065"/>
                    <a:gd name="connsiteY136" fmla="*/ 127 h 414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</a:cxnLst>
                  <a:rect l="l" t="t" r="r" b="b"/>
                  <a:pathLst>
                    <a:path w="545065" h="414911">
                      <a:moveTo>
                        <a:pt x="134007" y="0"/>
                      </a:moveTo>
                      <a:lnTo>
                        <a:pt x="150942" y="5211"/>
                      </a:lnTo>
                      <a:lnTo>
                        <a:pt x="167226" y="23449"/>
                      </a:lnTo>
                      <a:lnTo>
                        <a:pt x="175693" y="14981"/>
                      </a:lnTo>
                      <a:lnTo>
                        <a:pt x="186766" y="21494"/>
                      </a:lnTo>
                      <a:lnTo>
                        <a:pt x="195885" y="48200"/>
                      </a:lnTo>
                      <a:lnTo>
                        <a:pt x="214123" y="58621"/>
                      </a:lnTo>
                      <a:lnTo>
                        <a:pt x="227801" y="43640"/>
                      </a:lnTo>
                      <a:lnTo>
                        <a:pt x="242782" y="50805"/>
                      </a:lnTo>
                      <a:lnTo>
                        <a:pt x="272745" y="56668"/>
                      </a:lnTo>
                      <a:lnTo>
                        <a:pt x="302707" y="72952"/>
                      </a:lnTo>
                      <a:lnTo>
                        <a:pt x="335926" y="110730"/>
                      </a:lnTo>
                      <a:lnTo>
                        <a:pt x="335275" y="117895"/>
                      </a:lnTo>
                      <a:lnTo>
                        <a:pt x="345696" y="128967"/>
                      </a:lnTo>
                      <a:lnTo>
                        <a:pt x="355466" y="113335"/>
                      </a:lnTo>
                      <a:lnTo>
                        <a:pt x="350907" y="91841"/>
                      </a:lnTo>
                      <a:lnTo>
                        <a:pt x="348953" y="85979"/>
                      </a:lnTo>
                      <a:lnTo>
                        <a:pt x="351558" y="77511"/>
                      </a:lnTo>
                      <a:lnTo>
                        <a:pt x="361329" y="69695"/>
                      </a:lnTo>
                      <a:lnTo>
                        <a:pt x="335926" y="52108"/>
                      </a:lnTo>
                      <a:lnTo>
                        <a:pt x="340486" y="42338"/>
                      </a:lnTo>
                      <a:lnTo>
                        <a:pt x="349604" y="43640"/>
                      </a:lnTo>
                      <a:lnTo>
                        <a:pt x="356118" y="52759"/>
                      </a:lnTo>
                      <a:lnTo>
                        <a:pt x="363934" y="54062"/>
                      </a:lnTo>
                      <a:lnTo>
                        <a:pt x="363283" y="41687"/>
                      </a:lnTo>
                      <a:lnTo>
                        <a:pt x="376961" y="35173"/>
                      </a:lnTo>
                      <a:lnTo>
                        <a:pt x="377612" y="29962"/>
                      </a:lnTo>
                      <a:lnTo>
                        <a:pt x="382823" y="24751"/>
                      </a:lnTo>
                      <a:lnTo>
                        <a:pt x="404969" y="34522"/>
                      </a:lnTo>
                      <a:lnTo>
                        <a:pt x="416042" y="43640"/>
                      </a:lnTo>
                      <a:lnTo>
                        <a:pt x="431023" y="43640"/>
                      </a:lnTo>
                      <a:lnTo>
                        <a:pt x="442097" y="48851"/>
                      </a:lnTo>
                      <a:lnTo>
                        <a:pt x="466848" y="66438"/>
                      </a:lnTo>
                      <a:lnTo>
                        <a:pt x="471407" y="72952"/>
                      </a:lnTo>
                      <a:lnTo>
                        <a:pt x="475315" y="87932"/>
                      </a:lnTo>
                      <a:lnTo>
                        <a:pt x="494856" y="92492"/>
                      </a:lnTo>
                      <a:lnTo>
                        <a:pt x="492250" y="102913"/>
                      </a:lnTo>
                      <a:lnTo>
                        <a:pt x="497461" y="108124"/>
                      </a:lnTo>
                      <a:lnTo>
                        <a:pt x="519607" y="100308"/>
                      </a:lnTo>
                      <a:lnTo>
                        <a:pt x="529011" y="102071"/>
                      </a:lnTo>
                      <a:lnTo>
                        <a:pt x="545065" y="118475"/>
                      </a:lnTo>
                      <a:lnTo>
                        <a:pt x="545065" y="127795"/>
                      </a:lnTo>
                      <a:lnTo>
                        <a:pt x="543056" y="128967"/>
                      </a:lnTo>
                      <a:lnTo>
                        <a:pt x="529377" y="120500"/>
                      </a:lnTo>
                      <a:lnTo>
                        <a:pt x="520910" y="128967"/>
                      </a:lnTo>
                      <a:lnTo>
                        <a:pt x="515700" y="135481"/>
                      </a:lnTo>
                      <a:lnTo>
                        <a:pt x="491599" y="149160"/>
                      </a:lnTo>
                      <a:lnTo>
                        <a:pt x="483783" y="147205"/>
                      </a:lnTo>
                      <a:lnTo>
                        <a:pt x="479224" y="157627"/>
                      </a:lnTo>
                      <a:lnTo>
                        <a:pt x="472058" y="156325"/>
                      </a:lnTo>
                      <a:lnTo>
                        <a:pt x="459683" y="158278"/>
                      </a:lnTo>
                      <a:lnTo>
                        <a:pt x="452518" y="165443"/>
                      </a:lnTo>
                      <a:lnTo>
                        <a:pt x="457729" y="176516"/>
                      </a:lnTo>
                      <a:lnTo>
                        <a:pt x="466196" y="179122"/>
                      </a:lnTo>
                      <a:lnTo>
                        <a:pt x="481828" y="197360"/>
                      </a:lnTo>
                      <a:lnTo>
                        <a:pt x="482480" y="208433"/>
                      </a:lnTo>
                      <a:lnTo>
                        <a:pt x="464894" y="210387"/>
                      </a:lnTo>
                      <a:lnTo>
                        <a:pt x="451215" y="205827"/>
                      </a:lnTo>
                      <a:lnTo>
                        <a:pt x="441445" y="217551"/>
                      </a:lnTo>
                      <a:lnTo>
                        <a:pt x="458381" y="231230"/>
                      </a:lnTo>
                      <a:lnTo>
                        <a:pt x="455124" y="254679"/>
                      </a:lnTo>
                      <a:lnTo>
                        <a:pt x="447959" y="259238"/>
                      </a:lnTo>
                      <a:lnTo>
                        <a:pt x="447959" y="265752"/>
                      </a:lnTo>
                      <a:lnTo>
                        <a:pt x="464894" y="269659"/>
                      </a:lnTo>
                      <a:lnTo>
                        <a:pt x="453170" y="285292"/>
                      </a:lnTo>
                      <a:lnTo>
                        <a:pt x="459031" y="293760"/>
                      </a:lnTo>
                      <a:lnTo>
                        <a:pt x="466196" y="299622"/>
                      </a:lnTo>
                      <a:lnTo>
                        <a:pt x="472058" y="295062"/>
                      </a:lnTo>
                      <a:lnTo>
                        <a:pt x="475967" y="308089"/>
                      </a:lnTo>
                      <a:lnTo>
                        <a:pt x="488342" y="317860"/>
                      </a:lnTo>
                      <a:lnTo>
                        <a:pt x="513745" y="317208"/>
                      </a:lnTo>
                      <a:lnTo>
                        <a:pt x="519607" y="323722"/>
                      </a:lnTo>
                      <a:lnTo>
                        <a:pt x="511791" y="336098"/>
                      </a:lnTo>
                      <a:lnTo>
                        <a:pt x="502021" y="336098"/>
                      </a:lnTo>
                      <a:lnTo>
                        <a:pt x="505278" y="346519"/>
                      </a:lnTo>
                      <a:lnTo>
                        <a:pt x="501369" y="348473"/>
                      </a:lnTo>
                      <a:lnTo>
                        <a:pt x="500718" y="355638"/>
                      </a:lnTo>
                      <a:lnTo>
                        <a:pt x="479875" y="362152"/>
                      </a:lnTo>
                      <a:lnTo>
                        <a:pt x="462288" y="379738"/>
                      </a:lnTo>
                      <a:lnTo>
                        <a:pt x="466848" y="388206"/>
                      </a:lnTo>
                      <a:lnTo>
                        <a:pt x="466848" y="395371"/>
                      </a:lnTo>
                      <a:lnTo>
                        <a:pt x="477269" y="398628"/>
                      </a:lnTo>
                      <a:lnTo>
                        <a:pt x="474664" y="408398"/>
                      </a:lnTo>
                      <a:lnTo>
                        <a:pt x="440142" y="412957"/>
                      </a:lnTo>
                      <a:lnTo>
                        <a:pt x="438188" y="407746"/>
                      </a:lnTo>
                      <a:lnTo>
                        <a:pt x="440793" y="392765"/>
                      </a:lnTo>
                      <a:lnTo>
                        <a:pt x="436886" y="377133"/>
                      </a:lnTo>
                      <a:lnTo>
                        <a:pt x="429720" y="369968"/>
                      </a:lnTo>
                      <a:lnTo>
                        <a:pt x="431023" y="360198"/>
                      </a:lnTo>
                      <a:lnTo>
                        <a:pt x="440793" y="360849"/>
                      </a:lnTo>
                      <a:lnTo>
                        <a:pt x="442097" y="357592"/>
                      </a:lnTo>
                      <a:lnTo>
                        <a:pt x="439491" y="349125"/>
                      </a:lnTo>
                      <a:lnTo>
                        <a:pt x="428418" y="349776"/>
                      </a:lnTo>
                      <a:lnTo>
                        <a:pt x="425813" y="336098"/>
                      </a:lnTo>
                      <a:lnTo>
                        <a:pt x="405621" y="315906"/>
                      </a:lnTo>
                      <a:lnTo>
                        <a:pt x="408877" y="293108"/>
                      </a:lnTo>
                      <a:lnTo>
                        <a:pt x="395851" y="291806"/>
                      </a:lnTo>
                      <a:lnTo>
                        <a:pt x="395851" y="285292"/>
                      </a:lnTo>
                      <a:lnTo>
                        <a:pt x="355466" y="285292"/>
                      </a:lnTo>
                      <a:lnTo>
                        <a:pt x="344393" y="274870"/>
                      </a:lnTo>
                      <a:lnTo>
                        <a:pt x="283817" y="272916"/>
                      </a:lnTo>
                      <a:lnTo>
                        <a:pt x="239526" y="286595"/>
                      </a:lnTo>
                      <a:lnTo>
                        <a:pt x="200444" y="298319"/>
                      </a:lnTo>
                      <a:lnTo>
                        <a:pt x="155502" y="323071"/>
                      </a:lnTo>
                      <a:lnTo>
                        <a:pt x="140521" y="338703"/>
                      </a:lnTo>
                      <a:lnTo>
                        <a:pt x="140521" y="363454"/>
                      </a:lnTo>
                      <a:lnTo>
                        <a:pt x="143777" y="398628"/>
                      </a:lnTo>
                      <a:lnTo>
                        <a:pt x="155502" y="413608"/>
                      </a:lnTo>
                      <a:lnTo>
                        <a:pt x="147034" y="414911"/>
                      </a:lnTo>
                      <a:lnTo>
                        <a:pt x="137264" y="407095"/>
                      </a:lnTo>
                      <a:lnTo>
                        <a:pt x="120328" y="405792"/>
                      </a:lnTo>
                      <a:lnTo>
                        <a:pt x="118090" y="406464"/>
                      </a:lnTo>
                      <a:lnTo>
                        <a:pt x="118374" y="405792"/>
                      </a:lnTo>
                      <a:lnTo>
                        <a:pt x="94926" y="405792"/>
                      </a:lnTo>
                      <a:lnTo>
                        <a:pt x="75385" y="404490"/>
                      </a:lnTo>
                      <a:lnTo>
                        <a:pt x="64963" y="381041"/>
                      </a:lnTo>
                      <a:lnTo>
                        <a:pt x="57148" y="378435"/>
                      </a:lnTo>
                      <a:lnTo>
                        <a:pt x="38909" y="360198"/>
                      </a:lnTo>
                      <a:lnTo>
                        <a:pt x="37607" y="338052"/>
                      </a:lnTo>
                      <a:lnTo>
                        <a:pt x="33698" y="322419"/>
                      </a:lnTo>
                      <a:lnTo>
                        <a:pt x="50634" y="293760"/>
                      </a:lnTo>
                      <a:lnTo>
                        <a:pt x="59752" y="269008"/>
                      </a:lnTo>
                      <a:lnTo>
                        <a:pt x="50634" y="215597"/>
                      </a:lnTo>
                      <a:lnTo>
                        <a:pt x="5039" y="211689"/>
                      </a:lnTo>
                      <a:lnTo>
                        <a:pt x="0" y="214569"/>
                      </a:lnTo>
                      <a:lnTo>
                        <a:pt x="6993" y="172608"/>
                      </a:lnTo>
                      <a:lnTo>
                        <a:pt x="24580" y="164792"/>
                      </a:lnTo>
                      <a:lnTo>
                        <a:pt x="48028" y="162838"/>
                      </a:lnTo>
                      <a:lnTo>
                        <a:pt x="73431" y="149160"/>
                      </a:lnTo>
                      <a:lnTo>
                        <a:pt x="89063" y="127665"/>
                      </a:lnTo>
                      <a:lnTo>
                        <a:pt x="114467" y="121803"/>
                      </a:lnTo>
                      <a:lnTo>
                        <a:pt x="122282" y="98354"/>
                      </a:lnTo>
                      <a:lnTo>
                        <a:pt x="128144" y="80768"/>
                      </a:lnTo>
                      <a:lnTo>
                        <a:pt x="134007" y="41687"/>
                      </a:lnTo>
                      <a:lnTo>
                        <a:pt x="126191" y="20192"/>
                      </a:lnTo>
                      <a:lnTo>
                        <a:pt x="134007" y="651"/>
                      </a:lnTo>
                      <a:lnTo>
                        <a:pt x="132086" y="127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40E9171E-8409-0CF1-3ECB-6E01B4BF3061}"/>
                    </a:ext>
                  </a:extLst>
                </p:cNvPr>
                <p:cNvSpPr/>
                <p:nvPr/>
              </p:nvSpPr>
              <p:spPr>
                <a:xfrm>
                  <a:off x="680443" y="2563436"/>
                  <a:ext cx="177172" cy="507243"/>
                </a:xfrm>
                <a:custGeom>
                  <a:avLst/>
                  <a:gdLst>
                    <a:gd name="connsiteX0" fmla="*/ 0 w 177172"/>
                    <a:gd name="connsiteY0" fmla="*/ 0 h 507243"/>
                    <a:gd name="connsiteX1" fmla="*/ 14009 w 177172"/>
                    <a:gd name="connsiteY1" fmla="*/ 7004 h 507243"/>
                    <a:gd name="connsiteX2" fmla="*/ 8146 w 177172"/>
                    <a:gd name="connsiteY2" fmla="*/ 38269 h 507243"/>
                    <a:gd name="connsiteX3" fmla="*/ 24756 w 177172"/>
                    <a:gd name="connsiteY3" fmla="*/ 43154 h 507243"/>
                    <a:gd name="connsiteX4" fmla="*/ 46251 w 177172"/>
                    <a:gd name="connsiteY4" fmla="*/ 57809 h 507243"/>
                    <a:gd name="connsiteX5" fmla="*/ 65791 w 177172"/>
                    <a:gd name="connsiteY5" fmla="*/ 60741 h 507243"/>
                    <a:gd name="connsiteX6" fmla="*/ 68722 w 177172"/>
                    <a:gd name="connsiteY6" fmla="*/ 47062 h 507243"/>
                    <a:gd name="connsiteX7" fmla="*/ 56997 w 177172"/>
                    <a:gd name="connsiteY7" fmla="*/ 45108 h 507243"/>
                    <a:gd name="connsiteX8" fmla="*/ 55044 w 177172"/>
                    <a:gd name="connsiteY8" fmla="*/ 36315 h 507243"/>
                    <a:gd name="connsiteX9" fmla="*/ 62860 w 177172"/>
                    <a:gd name="connsiteY9" fmla="*/ 34361 h 507243"/>
                    <a:gd name="connsiteX10" fmla="*/ 59929 w 177172"/>
                    <a:gd name="connsiteY10" fmla="*/ 24590 h 507243"/>
                    <a:gd name="connsiteX11" fmla="*/ 67745 w 177172"/>
                    <a:gd name="connsiteY11" fmla="*/ 16774 h 507243"/>
                    <a:gd name="connsiteX12" fmla="*/ 74585 w 177172"/>
                    <a:gd name="connsiteY12" fmla="*/ 23614 h 507243"/>
                    <a:gd name="connsiteX13" fmla="*/ 81423 w 177172"/>
                    <a:gd name="connsiteY13" fmla="*/ 18728 h 507243"/>
                    <a:gd name="connsiteX14" fmla="*/ 92171 w 177172"/>
                    <a:gd name="connsiteY14" fmla="*/ 23614 h 507243"/>
                    <a:gd name="connsiteX15" fmla="*/ 81423 w 177172"/>
                    <a:gd name="connsiteY15" fmla="*/ 50970 h 507243"/>
                    <a:gd name="connsiteX16" fmla="*/ 104872 w 177172"/>
                    <a:gd name="connsiteY16" fmla="*/ 48039 h 507243"/>
                    <a:gd name="connsiteX17" fmla="*/ 111711 w 177172"/>
                    <a:gd name="connsiteY17" fmla="*/ 55855 h 507243"/>
                    <a:gd name="connsiteX18" fmla="*/ 111711 w 177172"/>
                    <a:gd name="connsiteY18" fmla="*/ 62695 h 507243"/>
                    <a:gd name="connsiteX19" fmla="*/ 132229 w 177172"/>
                    <a:gd name="connsiteY19" fmla="*/ 80281 h 507243"/>
                    <a:gd name="connsiteX20" fmla="*/ 130275 w 177172"/>
                    <a:gd name="connsiteY20" fmla="*/ 96891 h 507243"/>
                    <a:gd name="connsiteX21" fmla="*/ 138091 w 177172"/>
                    <a:gd name="connsiteY21" fmla="*/ 101776 h 507243"/>
                    <a:gd name="connsiteX22" fmla="*/ 138091 w 177172"/>
                    <a:gd name="connsiteY22" fmla="*/ 110569 h 507243"/>
                    <a:gd name="connsiteX23" fmla="*/ 147862 w 177172"/>
                    <a:gd name="connsiteY23" fmla="*/ 113500 h 507243"/>
                    <a:gd name="connsiteX24" fmla="*/ 177172 w 177172"/>
                    <a:gd name="connsiteY24" fmla="*/ 146719 h 507243"/>
                    <a:gd name="connsiteX25" fmla="*/ 159847 w 177172"/>
                    <a:gd name="connsiteY25" fmla="*/ 167983 h 507243"/>
                    <a:gd name="connsiteX26" fmla="*/ 159586 w 177172"/>
                    <a:gd name="connsiteY26" fmla="*/ 167237 h 507243"/>
                    <a:gd name="connsiteX27" fmla="*/ 147862 w 177172"/>
                    <a:gd name="connsiteY27" fmla="*/ 167237 h 507243"/>
                    <a:gd name="connsiteX28" fmla="*/ 146884 w 177172"/>
                    <a:gd name="connsiteY28" fmla="*/ 187755 h 507243"/>
                    <a:gd name="connsiteX29" fmla="*/ 140046 w 177172"/>
                    <a:gd name="connsiteY29" fmla="*/ 194593 h 507243"/>
                    <a:gd name="connsiteX30" fmla="*/ 144931 w 177172"/>
                    <a:gd name="connsiteY30" fmla="*/ 210226 h 507243"/>
                    <a:gd name="connsiteX31" fmla="*/ 137114 w 177172"/>
                    <a:gd name="connsiteY31" fmla="*/ 214134 h 507243"/>
                    <a:gd name="connsiteX32" fmla="*/ 125390 w 177172"/>
                    <a:gd name="connsiteY32" fmla="*/ 220973 h 507243"/>
                    <a:gd name="connsiteX33" fmla="*/ 123436 w 177172"/>
                    <a:gd name="connsiteY33" fmla="*/ 229766 h 507243"/>
                    <a:gd name="connsiteX34" fmla="*/ 131252 w 177172"/>
                    <a:gd name="connsiteY34" fmla="*/ 242468 h 507243"/>
                    <a:gd name="connsiteX35" fmla="*/ 125390 w 177172"/>
                    <a:gd name="connsiteY35" fmla="*/ 248330 h 507243"/>
                    <a:gd name="connsiteX36" fmla="*/ 118551 w 177172"/>
                    <a:gd name="connsiteY36" fmla="*/ 282526 h 507243"/>
                    <a:gd name="connsiteX37" fmla="*/ 108781 w 177172"/>
                    <a:gd name="connsiteY37" fmla="*/ 301089 h 507243"/>
                    <a:gd name="connsiteX38" fmla="*/ 133206 w 177172"/>
                    <a:gd name="connsiteY38" fmla="*/ 304021 h 507243"/>
                    <a:gd name="connsiteX39" fmla="*/ 133206 w 177172"/>
                    <a:gd name="connsiteY39" fmla="*/ 313791 h 507243"/>
                    <a:gd name="connsiteX40" fmla="*/ 116597 w 177172"/>
                    <a:gd name="connsiteY40" fmla="*/ 332354 h 507243"/>
                    <a:gd name="connsiteX41" fmla="*/ 115620 w 177172"/>
                    <a:gd name="connsiteY41" fmla="*/ 347010 h 507243"/>
                    <a:gd name="connsiteX42" fmla="*/ 130275 w 177172"/>
                    <a:gd name="connsiteY42" fmla="*/ 371435 h 507243"/>
                    <a:gd name="connsiteX43" fmla="*/ 127344 w 177172"/>
                    <a:gd name="connsiteY43" fmla="*/ 380229 h 507243"/>
                    <a:gd name="connsiteX44" fmla="*/ 131252 w 177172"/>
                    <a:gd name="connsiteY44" fmla="*/ 383160 h 507243"/>
                    <a:gd name="connsiteX45" fmla="*/ 131252 w 177172"/>
                    <a:gd name="connsiteY45" fmla="*/ 421264 h 507243"/>
                    <a:gd name="connsiteX46" fmla="*/ 119528 w 177172"/>
                    <a:gd name="connsiteY46" fmla="*/ 440805 h 507243"/>
                    <a:gd name="connsiteX47" fmla="*/ 131252 w 177172"/>
                    <a:gd name="connsiteY47" fmla="*/ 453506 h 507243"/>
                    <a:gd name="connsiteX48" fmla="*/ 115909 w 177172"/>
                    <a:gd name="connsiteY48" fmla="*/ 466931 h 507243"/>
                    <a:gd name="connsiteX49" fmla="*/ 120830 w 177172"/>
                    <a:gd name="connsiteY49" fmla="*/ 490307 h 507243"/>
                    <a:gd name="connsiteX50" fmla="*/ 115620 w 177172"/>
                    <a:gd name="connsiteY50" fmla="*/ 465556 h 507243"/>
                    <a:gd name="connsiteX51" fmla="*/ 58301 w 177172"/>
                    <a:gd name="connsiteY51" fmla="*/ 473372 h 507243"/>
                    <a:gd name="connsiteX52" fmla="*/ 45274 w 177172"/>
                    <a:gd name="connsiteY52" fmla="*/ 487702 h 507243"/>
                    <a:gd name="connsiteX53" fmla="*/ 20522 w 177172"/>
                    <a:gd name="connsiteY53" fmla="*/ 507243 h 507243"/>
                    <a:gd name="connsiteX54" fmla="*/ 17917 w 177172"/>
                    <a:gd name="connsiteY54" fmla="*/ 492913 h 507243"/>
                    <a:gd name="connsiteX55" fmla="*/ 10101 w 177172"/>
                    <a:gd name="connsiteY55" fmla="*/ 485097 h 507243"/>
                    <a:gd name="connsiteX56" fmla="*/ 0 w 177172"/>
                    <a:gd name="connsiteY56" fmla="*/ 489758 h 507243"/>
                    <a:gd name="connsiteX0" fmla="*/ 143868 w 321040"/>
                    <a:gd name="connsiteY0" fmla="*/ 0 h 507243"/>
                    <a:gd name="connsiteX1" fmla="*/ 157877 w 321040"/>
                    <a:gd name="connsiteY1" fmla="*/ 7004 h 507243"/>
                    <a:gd name="connsiteX2" fmla="*/ 152014 w 321040"/>
                    <a:gd name="connsiteY2" fmla="*/ 38269 h 507243"/>
                    <a:gd name="connsiteX3" fmla="*/ 168624 w 321040"/>
                    <a:gd name="connsiteY3" fmla="*/ 43154 h 507243"/>
                    <a:gd name="connsiteX4" fmla="*/ 190119 w 321040"/>
                    <a:gd name="connsiteY4" fmla="*/ 57809 h 507243"/>
                    <a:gd name="connsiteX5" fmla="*/ 209659 w 321040"/>
                    <a:gd name="connsiteY5" fmla="*/ 60741 h 507243"/>
                    <a:gd name="connsiteX6" fmla="*/ 212590 w 321040"/>
                    <a:gd name="connsiteY6" fmla="*/ 47062 h 507243"/>
                    <a:gd name="connsiteX7" fmla="*/ 200865 w 321040"/>
                    <a:gd name="connsiteY7" fmla="*/ 45108 h 507243"/>
                    <a:gd name="connsiteX8" fmla="*/ 198912 w 321040"/>
                    <a:gd name="connsiteY8" fmla="*/ 36315 h 507243"/>
                    <a:gd name="connsiteX9" fmla="*/ 206728 w 321040"/>
                    <a:gd name="connsiteY9" fmla="*/ 34361 h 507243"/>
                    <a:gd name="connsiteX10" fmla="*/ 203797 w 321040"/>
                    <a:gd name="connsiteY10" fmla="*/ 24590 h 507243"/>
                    <a:gd name="connsiteX11" fmla="*/ 211613 w 321040"/>
                    <a:gd name="connsiteY11" fmla="*/ 16774 h 507243"/>
                    <a:gd name="connsiteX12" fmla="*/ 218453 w 321040"/>
                    <a:gd name="connsiteY12" fmla="*/ 23614 h 507243"/>
                    <a:gd name="connsiteX13" fmla="*/ 225291 w 321040"/>
                    <a:gd name="connsiteY13" fmla="*/ 18728 h 507243"/>
                    <a:gd name="connsiteX14" fmla="*/ 236039 w 321040"/>
                    <a:gd name="connsiteY14" fmla="*/ 23614 h 507243"/>
                    <a:gd name="connsiteX15" fmla="*/ 225291 w 321040"/>
                    <a:gd name="connsiteY15" fmla="*/ 50970 h 507243"/>
                    <a:gd name="connsiteX16" fmla="*/ 248740 w 321040"/>
                    <a:gd name="connsiteY16" fmla="*/ 48039 h 507243"/>
                    <a:gd name="connsiteX17" fmla="*/ 255579 w 321040"/>
                    <a:gd name="connsiteY17" fmla="*/ 55855 h 507243"/>
                    <a:gd name="connsiteX18" fmla="*/ 255579 w 321040"/>
                    <a:gd name="connsiteY18" fmla="*/ 62695 h 507243"/>
                    <a:gd name="connsiteX19" fmla="*/ 276097 w 321040"/>
                    <a:gd name="connsiteY19" fmla="*/ 80281 h 507243"/>
                    <a:gd name="connsiteX20" fmla="*/ 274143 w 321040"/>
                    <a:gd name="connsiteY20" fmla="*/ 96891 h 507243"/>
                    <a:gd name="connsiteX21" fmla="*/ 281959 w 321040"/>
                    <a:gd name="connsiteY21" fmla="*/ 101776 h 507243"/>
                    <a:gd name="connsiteX22" fmla="*/ 281959 w 321040"/>
                    <a:gd name="connsiteY22" fmla="*/ 110569 h 507243"/>
                    <a:gd name="connsiteX23" fmla="*/ 291730 w 321040"/>
                    <a:gd name="connsiteY23" fmla="*/ 113500 h 507243"/>
                    <a:gd name="connsiteX24" fmla="*/ 321040 w 321040"/>
                    <a:gd name="connsiteY24" fmla="*/ 146719 h 507243"/>
                    <a:gd name="connsiteX25" fmla="*/ 303715 w 321040"/>
                    <a:gd name="connsiteY25" fmla="*/ 167983 h 507243"/>
                    <a:gd name="connsiteX26" fmla="*/ 303454 w 321040"/>
                    <a:gd name="connsiteY26" fmla="*/ 167237 h 507243"/>
                    <a:gd name="connsiteX27" fmla="*/ 291730 w 321040"/>
                    <a:gd name="connsiteY27" fmla="*/ 167237 h 507243"/>
                    <a:gd name="connsiteX28" fmla="*/ 290752 w 321040"/>
                    <a:gd name="connsiteY28" fmla="*/ 187755 h 507243"/>
                    <a:gd name="connsiteX29" fmla="*/ 283914 w 321040"/>
                    <a:gd name="connsiteY29" fmla="*/ 194593 h 507243"/>
                    <a:gd name="connsiteX30" fmla="*/ 288799 w 321040"/>
                    <a:gd name="connsiteY30" fmla="*/ 210226 h 507243"/>
                    <a:gd name="connsiteX31" fmla="*/ 280982 w 321040"/>
                    <a:gd name="connsiteY31" fmla="*/ 214134 h 507243"/>
                    <a:gd name="connsiteX32" fmla="*/ 269258 w 321040"/>
                    <a:gd name="connsiteY32" fmla="*/ 220973 h 507243"/>
                    <a:gd name="connsiteX33" fmla="*/ 267304 w 321040"/>
                    <a:gd name="connsiteY33" fmla="*/ 229766 h 507243"/>
                    <a:gd name="connsiteX34" fmla="*/ 275120 w 321040"/>
                    <a:gd name="connsiteY34" fmla="*/ 242468 h 507243"/>
                    <a:gd name="connsiteX35" fmla="*/ 269258 w 321040"/>
                    <a:gd name="connsiteY35" fmla="*/ 248330 h 507243"/>
                    <a:gd name="connsiteX36" fmla="*/ 262419 w 321040"/>
                    <a:gd name="connsiteY36" fmla="*/ 282526 h 507243"/>
                    <a:gd name="connsiteX37" fmla="*/ 252649 w 321040"/>
                    <a:gd name="connsiteY37" fmla="*/ 301089 h 507243"/>
                    <a:gd name="connsiteX38" fmla="*/ 277074 w 321040"/>
                    <a:gd name="connsiteY38" fmla="*/ 304021 h 507243"/>
                    <a:gd name="connsiteX39" fmla="*/ 277074 w 321040"/>
                    <a:gd name="connsiteY39" fmla="*/ 313791 h 507243"/>
                    <a:gd name="connsiteX40" fmla="*/ 260465 w 321040"/>
                    <a:gd name="connsiteY40" fmla="*/ 332354 h 507243"/>
                    <a:gd name="connsiteX41" fmla="*/ 259488 w 321040"/>
                    <a:gd name="connsiteY41" fmla="*/ 347010 h 507243"/>
                    <a:gd name="connsiteX42" fmla="*/ 274143 w 321040"/>
                    <a:gd name="connsiteY42" fmla="*/ 371435 h 507243"/>
                    <a:gd name="connsiteX43" fmla="*/ 271212 w 321040"/>
                    <a:gd name="connsiteY43" fmla="*/ 380229 h 507243"/>
                    <a:gd name="connsiteX44" fmla="*/ 275120 w 321040"/>
                    <a:gd name="connsiteY44" fmla="*/ 383160 h 507243"/>
                    <a:gd name="connsiteX45" fmla="*/ 275120 w 321040"/>
                    <a:gd name="connsiteY45" fmla="*/ 421264 h 507243"/>
                    <a:gd name="connsiteX46" fmla="*/ 263396 w 321040"/>
                    <a:gd name="connsiteY46" fmla="*/ 440805 h 507243"/>
                    <a:gd name="connsiteX47" fmla="*/ 275120 w 321040"/>
                    <a:gd name="connsiteY47" fmla="*/ 453506 h 507243"/>
                    <a:gd name="connsiteX48" fmla="*/ 259777 w 321040"/>
                    <a:gd name="connsiteY48" fmla="*/ 466931 h 507243"/>
                    <a:gd name="connsiteX49" fmla="*/ 264698 w 321040"/>
                    <a:gd name="connsiteY49" fmla="*/ 490307 h 507243"/>
                    <a:gd name="connsiteX50" fmla="*/ 259488 w 321040"/>
                    <a:gd name="connsiteY50" fmla="*/ 465556 h 507243"/>
                    <a:gd name="connsiteX51" fmla="*/ 202169 w 321040"/>
                    <a:gd name="connsiteY51" fmla="*/ 473372 h 507243"/>
                    <a:gd name="connsiteX52" fmla="*/ 189142 w 321040"/>
                    <a:gd name="connsiteY52" fmla="*/ 487702 h 507243"/>
                    <a:gd name="connsiteX53" fmla="*/ 164390 w 321040"/>
                    <a:gd name="connsiteY53" fmla="*/ 507243 h 507243"/>
                    <a:gd name="connsiteX54" fmla="*/ 161785 w 321040"/>
                    <a:gd name="connsiteY54" fmla="*/ 492913 h 507243"/>
                    <a:gd name="connsiteX55" fmla="*/ 153969 w 321040"/>
                    <a:gd name="connsiteY55" fmla="*/ 485097 h 507243"/>
                    <a:gd name="connsiteX56" fmla="*/ 143868 w 321040"/>
                    <a:gd name="connsiteY56" fmla="*/ 489758 h 507243"/>
                    <a:gd name="connsiteX57" fmla="*/ 0 w 321040"/>
                    <a:gd name="connsiteY57" fmla="*/ 313114 h 507243"/>
                    <a:gd name="connsiteX58" fmla="*/ 143868 w 321040"/>
                    <a:gd name="connsiteY58" fmla="*/ 0 h 507243"/>
                    <a:gd name="connsiteX0" fmla="*/ 0 w 321040"/>
                    <a:gd name="connsiteY0" fmla="*/ 313114 h 507243"/>
                    <a:gd name="connsiteX1" fmla="*/ 143868 w 321040"/>
                    <a:gd name="connsiteY1" fmla="*/ 0 h 507243"/>
                    <a:gd name="connsiteX2" fmla="*/ 157877 w 321040"/>
                    <a:gd name="connsiteY2" fmla="*/ 7004 h 507243"/>
                    <a:gd name="connsiteX3" fmla="*/ 152014 w 321040"/>
                    <a:gd name="connsiteY3" fmla="*/ 38269 h 507243"/>
                    <a:gd name="connsiteX4" fmla="*/ 168624 w 321040"/>
                    <a:gd name="connsiteY4" fmla="*/ 43154 h 507243"/>
                    <a:gd name="connsiteX5" fmla="*/ 190119 w 321040"/>
                    <a:gd name="connsiteY5" fmla="*/ 57809 h 507243"/>
                    <a:gd name="connsiteX6" fmla="*/ 209659 w 321040"/>
                    <a:gd name="connsiteY6" fmla="*/ 60741 h 507243"/>
                    <a:gd name="connsiteX7" fmla="*/ 212590 w 321040"/>
                    <a:gd name="connsiteY7" fmla="*/ 47062 h 507243"/>
                    <a:gd name="connsiteX8" fmla="*/ 200865 w 321040"/>
                    <a:gd name="connsiteY8" fmla="*/ 45108 h 507243"/>
                    <a:gd name="connsiteX9" fmla="*/ 198912 w 321040"/>
                    <a:gd name="connsiteY9" fmla="*/ 36315 h 507243"/>
                    <a:gd name="connsiteX10" fmla="*/ 206728 w 321040"/>
                    <a:gd name="connsiteY10" fmla="*/ 34361 h 507243"/>
                    <a:gd name="connsiteX11" fmla="*/ 203797 w 321040"/>
                    <a:gd name="connsiteY11" fmla="*/ 24590 h 507243"/>
                    <a:gd name="connsiteX12" fmla="*/ 211613 w 321040"/>
                    <a:gd name="connsiteY12" fmla="*/ 16774 h 507243"/>
                    <a:gd name="connsiteX13" fmla="*/ 218453 w 321040"/>
                    <a:gd name="connsiteY13" fmla="*/ 23614 h 507243"/>
                    <a:gd name="connsiteX14" fmla="*/ 225291 w 321040"/>
                    <a:gd name="connsiteY14" fmla="*/ 18728 h 507243"/>
                    <a:gd name="connsiteX15" fmla="*/ 236039 w 321040"/>
                    <a:gd name="connsiteY15" fmla="*/ 23614 h 507243"/>
                    <a:gd name="connsiteX16" fmla="*/ 225291 w 321040"/>
                    <a:gd name="connsiteY16" fmla="*/ 50970 h 507243"/>
                    <a:gd name="connsiteX17" fmla="*/ 248740 w 321040"/>
                    <a:gd name="connsiteY17" fmla="*/ 48039 h 507243"/>
                    <a:gd name="connsiteX18" fmla="*/ 255579 w 321040"/>
                    <a:gd name="connsiteY18" fmla="*/ 55855 h 507243"/>
                    <a:gd name="connsiteX19" fmla="*/ 255579 w 321040"/>
                    <a:gd name="connsiteY19" fmla="*/ 62695 h 507243"/>
                    <a:gd name="connsiteX20" fmla="*/ 276097 w 321040"/>
                    <a:gd name="connsiteY20" fmla="*/ 80281 h 507243"/>
                    <a:gd name="connsiteX21" fmla="*/ 274143 w 321040"/>
                    <a:gd name="connsiteY21" fmla="*/ 96891 h 507243"/>
                    <a:gd name="connsiteX22" fmla="*/ 281959 w 321040"/>
                    <a:gd name="connsiteY22" fmla="*/ 101776 h 507243"/>
                    <a:gd name="connsiteX23" fmla="*/ 281959 w 321040"/>
                    <a:gd name="connsiteY23" fmla="*/ 110569 h 507243"/>
                    <a:gd name="connsiteX24" fmla="*/ 291730 w 321040"/>
                    <a:gd name="connsiteY24" fmla="*/ 113500 h 507243"/>
                    <a:gd name="connsiteX25" fmla="*/ 321040 w 321040"/>
                    <a:gd name="connsiteY25" fmla="*/ 146719 h 507243"/>
                    <a:gd name="connsiteX26" fmla="*/ 303715 w 321040"/>
                    <a:gd name="connsiteY26" fmla="*/ 167983 h 507243"/>
                    <a:gd name="connsiteX27" fmla="*/ 303454 w 321040"/>
                    <a:gd name="connsiteY27" fmla="*/ 167237 h 507243"/>
                    <a:gd name="connsiteX28" fmla="*/ 291730 w 321040"/>
                    <a:gd name="connsiteY28" fmla="*/ 167237 h 507243"/>
                    <a:gd name="connsiteX29" fmla="*/ 290752 w 321040"/>
                    <a:gd name="connsiteY29" fmla="*/ 187755 h 507243"/>
                    <a:gd name="connsiteX30" fmla="*/ 283914 w 321040"/>
                    <a:gd name="connsiteY30" fmla="*/ 194593 h 507243"/>
                    <a:gd name="connsiteX31" fmla="*/ 288799 w 321040"/>
                    <a:gd name="connsiteY31" fmla="*/ 210226 h 507243"/>
                    <a:gd name="connsiteX32" fmla="*/ 280982 w 321040"/>
                    <a:gd name="connsiteY32" fmla="*/ 214134 h 507243"/>
                    <a:gd name="connsiteX33" fmla="*/ 269258 w 321040"/>
                    <a:gd name="connsiteY33" fmla="*/ 220973 h 507243"/>
                    <a:gd name="connsiteX34" fmla="*/ 267304 w 321040"/>
                    <a:gd name="connsiteY34" fmla="*/ 229766 h 507243"/>
                    <a:gd name="connsiteX35" fmla="*/ 275120 w 321040"/>
                    <a:gd name="connsiteY35" fmla="*/ 242468 h 507243"/>
                    <a:gd name="connsiteX36" fmla="*/ 269258 w 321040"/>
                    <a:gd name="connsiteY36" fmla="*/ 248330 h 507243"/>
                    <a:gd name="connsiteX37" fmla="*/ 262419 w 321040"/>
                    <a:gd name="connsiteY37" fmla="*/ 282526 h 507243"/>
                    <a:gd name="connsiteX38" fmla="*/ 252649 w 321040"/>
                    <a:gd name="connsiteY38" fmla="*/ 301089 h 507243"/>
                    <a:gd name="connsiteX39" fmla="*/ 277074 w 321040"/>
                    <a:gd name="connsiteY39" fmla="*/ 304021 h 507243"/>
                    <a:gd name="connsiteX40" fmla="*/ 277074 w 321040"/>
                    <a:gd name="connsiteY40" fmla="*/ 313791 h 507243"/>
                    <a:gd name="connsiteX41" fmla="*/ 260465 w 321040"/>
                    <a:gd name="connsiteY41" fmla="*/ 332354 h 507243"/>
                    <a:gd name="connsiteX42" fmla="*/ 259488 w 321040"/>
                    <a:gd name="connsiteY42" fmla="*/ 347010 h 507243"/>
                    <a:gd name="connsiteX43" fmla="*/ 274143 w 321040"/>
                    <a:gd name="connsiteY43" fmla="*/ 371435 h 507243"/>
                    <a:gd name="connsiteX44" fmla="*/ 271212 w 321040"/>
                    <a:gd name="connsiteY44" fmla="*/ 380229 h 507243"/>
                    <a:gd name="connsiteX45" fmla="*/ 275120 w 321040"/>
                    <a:gd name="connsiteY45" fmla="*/ 383160 h 507243"/>
                    <a:gd name="connsiteX46" fmla="*/ 275120 w 321040"/>
                    <a:gd name="connsiteY46" fmla="*/ 421264 h 507243"/>
                    <a:gd name="connsiteX47" fmla="*/ 263396 w 321040"/>
                    <a:gd name="connsiteY47" fmla="*/ 440805 h 507243"/>
                    <a:gd name="connsiteX48" fmla="*/ 275120 w 321040"/>
                    <a:gd name="connsiteY48" fmla="*/ 453506 h 507243"/>
                    <a:gd name="connsiteX49" fmla="*/ 259777 w 321040"/>
                    <a:gd name="connsiteY49" fmla="*/ 466931 h 507243"/>
                    <a:gd name="connsiteX50" fmla="*/ 264698 w 321040"/>
                    <a:gd name="connsiteY50" fmla="*/ 490307 h 507243"/>
                    <a:gd name="connsiteX51" fmla="*/ 259488 w 321040"/>
                    <a:gd name="connsiteY51" fmla="*/ 465556 h 507243"/>
                    <a:gd name="connsiteX52" fmla="*/ 202169 w 321040"/>
                    <a:gd name="connsiteY52" fmla="*/ 473372 h 507243"/>
                    <a:gd name="connsiteX53" fmla="*/ 189142 w 321040"/>
                    <a:gd name="connsiteY53" fmla="*/ 487702 h 507243"/>
                    <a:gd name="connsiteX54" fmla="*/ 164390 w 321040"/>
                    <a:gd name="connsiteY54" fmla="*/ 507243 h 507243"/>
                    <a:gd name="connsiteX55" fmla="*/ 161785 w 321040"/>
                    <a:gd name="connsiteY55" fmla="*/ 492913 h 507243"/>
                    <a:gd name="connsiteX56" fmla="*/ 153969 w 321040"/>
                    <a:gd name="connsiteY56" fmla="*/ 485097 h 507243"/>
                    <a:gd name="connsiteX57" fmla="*/ 143868 w 321040"/>
                    <a:gd name="connsiteY57" fmla="*/ 489758 h 507243"/>
                    <a:gd name="connsiteX58" fmla="*/ 91440 w 321040"/>
                    <a:gd name="connsiteY58" fmla="*/ 404554 h 507243"/>
                    <a:gd name="connsiteX0" fmla="*/ 82752 w 259924"/>
                    <a:gd name="connsiteY0" fmla="*/ 0 h 507243"/>
                    <a:gd name="connsiteX1" fmla="*/ 96761 w 259924"/>
                    <a:gd name="connsiteY1" fmla="*/ 7004 h 507243"/>
                    <a:gd name="connsiteX2" fmla="*/ 90898 w 259924"/>
                    <a:gd name="connsiteY2" fmla="*/ 38269 h 507243"/>
                    <a:gd name="connsiteX3" fmla="*/ 107508 w 259924"/>
                    <a:gd name="connsiteY3" fmla="*/ 43154 h 507243"/>
                    <a:gd name="connsiteX4" fmla="*/ 129003 w 259924"/>
                    <a:gd name="connsiteY4" fmla="*/ 57809 h 507243"/>
                    <a:gd name="connsiteX5" fmla="*/ 148543 w 259924"/>
                    <a:gd name="connsiteY5" fmla="*/ 60741 h 507243"/>
                    <a:gd name="connsiteX6" fmla="*/ 151474 w 259924"/>
                    <a:gd name="connsiteY6" fmla="*/ 47062 h 507243"/>
                    <a:gd name="connsiteX7" fmla="*/ 139749 w 259924"/>
                    <a:gd name="connsiteY7" fmla="*/ 45108 h 507243"/>
                    <a:gd name="connsiteX8" fmla="*/ 137796 w 259924"/>
                    <a:gd name="connsiteY8" fmla="*/ 36315 h 507243"/>
                    <a:gd name="connsiteX9" fmla="*/ 145612 w 259924"/>
                    <a:gd name="connsiteY9" fmla="*/ 34361 h 507243"/>
                    <a:gd name="connsiteX10" fmla="*/ 142681 w 259924"/>
                    <a:gd name="connsiteY10" fmla="*/ 24590 h 507243"/>
                    <a:gd name="connsiteX11" fmla="*/ 150497 w 259924"/>
                    <a:gd name="connsiteY11" fmla="*/ 16774 h 507243"/>
                    <a:gd name="connsiteX12" fmla="*/ 157337 w 259924"/>
                    <a:gd name="connsiteY12" fmla="*/ 23614 h 507243"/>
                    <a:gd name="connsiteX13" fmla="*/ 164175 w 259924"/>
                    <a:gd name="connsiteY13" fmla="*/ 18728 h 507243"/>
                    <a:gd name="connsiteX14" fmla="*/ 174923 w 259924"/>
                    <a:gd name="connsiteY14" fmla="*/ 23614 h 507243"/>
                    <a:gd name="connsiteX15" fmla="*/ 164175 w 259924"/>
                    <a:gd name="connsiteY15" fmla="*/ 50970 h 507243"/>
                    <a:gd name="connsiteX16" fmla="*/ 187624 w 259924"/>
                    <a:gd name="connsiteY16" fmla="*/ 48039 h 507243"/>
                    <a:gd name="connsiteX17" fmla="*/ 194463 w 259924"/>
                    <a:gd name="connsiteY17" fmla="*/ 55855 h 507243"/>
                    <a:gd name="connsiteX18" fmla="*/ 194463 w 259924"/>
                    <a:gd name="connsiteY18" fmla="*/ 62695 h 507243"/>
                    <a:gd name="connsiteX19" fmla="*/ 214981 w 259924"/>
                    <a:gd name="connsiteY19" fmla="*/ 80281 h 507243"/>
                    <a:gd name="connsiteX20" fmla="*/ 213027 w 259924"/>
                    <a:gd name="connsiteY20" fmla="*/ 96891 h 507243"/>
                    <a:gd name="connsiteX21" fmla="*/ 220843 w 259924"/>
                    <a:gd name="connsiteY21" fmla="*/ 101776 h 507243"/>
                    <a:gd name="connsiteX22" fmla="*/ 220843 w 259924"/>
                    <a:gd name="connsiteY22" fmla="*/ 110569 h 507243"/>
                    <a:gd name="connsiteX23" fmla="*/ 230614 w 259924"/>
                    <a:gd name="connsiteY23" fmla="*/ 113500 h 507243"/>
                    <a:gd name="connsiteX24" fmla="*/ 259924 w 259924"/>
                    <a:gd name="connsiteY24" fmla="*/ 146719 h 507243"/>
                    <a:gd name="connsiteX25" fmla="*/ 242599 w 259924"/>
                    <a:gd name="connsiteY25" fmla="*/ 167983 h 507243"/>
                    <a:gd name="connsiteX26" fmla="*/ 242338 w 259924"/>
                    <a:gd name="connsiteY26" fmla="*/ 167237 h 507243"/>
                    <a:gd name="connsiteX27" fmla="*/ 230614 w 259924"/>
                    <a:gd name="connsiteY27" fmla="*/ 167237 h 507243"/>
                    <a:gd name="connsiteX28" fmla="*/ 229636 w 259924"/>
                    <a:gd name="connsiteY28" fmla="*/ 187755 h 507243"/>
                    <a:gd name="connsiteX29" fmla="*/ 222798 w 259924"/>
                    <a:gd name="connsiteY29" fmla="*/ 194593 h 507243"/>
                    <a:gd name="connsiteX30" fmla="*/ 227683 w 259924"/>
                    <a:gd name="connsiteY30" fmla="*/ 210226 h 507243"/>
                    <a:gd name="connsiteX31" fmla="*/ 219866 w 259924"/>
                    <a:gd name="connsiteY31" fmla="*/ 214134 h 507243"/>
                    <a:gd name="connsiteX32" fmla="*/ 208142 w 259924"/>
                    <a:gd name="connsiteY32" fmla="*/ 220973 h 507243"/>
                    <a:gd name="connsiteX33" fmla="*/ 206188 w 259924"/>
                    <a:gd name="connsiteY33" fmla="*/ 229766 h 507243"/>
                    <a:gd name="connsiteX34" fmla="*/ 214004 w 259924"/>
                    <a:gd name="connsiteY34" fmla="*/ 242468 h 507243"/>
                    <a:gd name="connsiteX35" fmla="*/ 208142 w 259924"/>
                    <a:gd name="connsiteY35" fmla="*/ 248330 h 507243"/>
                    <a:gd name="connsiteX36" fmla="*/ 201303 w 259924"/>
                    <a:gd name="connsiteY36" fmla="*/ 282526 h 507243"/>
                    <a:gd name="connsiteX37" fmla="*/ 191533 w 259924"/>
                    <a:gd name="connsiteY37" fmla="*/ 301089 h 507243"/>
                    <a:gd name="connsiteX38" fmla="*/ 215958 w 259924"/>
                    <a:gd name="connsiteY38" fmla="*/ 304021 h 507243"/>
                    <a:gd name="connsiteX39" fmla="*/ 215958 w 259924"/>
                    <a:gd name="connsiteY39" fmla="*/ 313791 h 507243"/>
                    <a:gd name="connsiteX40" fmla="*/ 199349 w 259924"/>
                    <a:gd name="connsiteY40" fmla="*/ 332354 h 507243"/>
                    <a:gd name="connsiteX41" fmla="*/ 198372 w 259924"/>
                    <a:gd name="connsiteY41" fmla="*/ 347010 h 507243"/>
                    <a:gd name="connsiteX42" fmla="*/ 213027 w 259924"/>
                    <a:gd name="connsiteY42" fmla="*/ 371435 h 507243"/>
                    <a:gd name="connsiteX43" fmla="*/ 210096 w 259924"/>
                    <a:gd name="connsiteY43" fmla="*/ 380229 h 507243"/>
                    <a:gd name="connsiteX44" fmla="*/ 214004 w 259924"/>
                    <a:gd name="connsiteY44" fmla="*/ 383160 h 507243"/>
                    <a:gd name="connsiteX45" fmla="*/ 214004 w 259924"/>
                    <a:gd name="connsiteY45" fmla="*/ 421264 h 507243"/>
                    <a:gd name="connsiteX46" fmla="*/ 202280 w 259924"/>
                    <a:gd name="connsiteY46" fmla="*/ 440805 h 507243"/>
                    <a:gd name="connsiteX47" fmla="*/ 214004 w 259924"/>
                    <a:gd name="connsiteY47" fmla="*/ 453506 h 507243"/>
                    <a:gd name="connsiteX48" fmla="*/ 198661 w 259924"/>
                    <a:gd name="connsiteY48" fmla="*/ 466931 h 507243"/>
                    <a:gd name="connsiteX49" fmla="*/ 203582 w 259924"/>
                    <a:gd name="connsiteY49" fmla="*/ 490307 h 507243"/>
                    <a:gd name="connsiteX50" fmla="*/ 198372 w 259924"/>
                    <a:gd name="connsiteY50" fmla="*/ 465556 h 507243"/>
                    <a:gd name="connsiteX51" fmla="*/ 141053 w 259924"/>
                    <a:gd name="connsiteY51" fmla="*/ 473372 h 507243"/>
                    <a:gd name="connsiteX52" fmla="*/ 128026 w 259924"/>
                    <a:gd name="connsiteY52" fmla="*/ 487702 h 507243"/>
                    <a:gd name="connsiteX53" fmla="*/ 103274 w 259924"/>
                    <a:gd name="connsiteY53" fmla="*/ 507243 h 507243"/>
                    <a:gd name="connsiteX54" fmla="*/ 100669 w 259924"/>
                    <a:gd name="connsiteY54" fmla="*/ 492913 h 507243"/>
                    <a:gd name="connsiteX55" fmla="*/ 92853 w 259924"/>
                    <a:gd name="connsiteY55" fmla="*/ 485097 h 507243"/>
                    <a:gd name="connsiteX56" fmla="*/ 82752 w 259924"/>
                    <a:gd name="connsiteY56" fmla="*/ 489758 h 507243"/>
                    <a:gd name="connsiteX57" fmla="*/ 30324 w 259924"/>
                    <a:gd name="connsiteY57" fmla="*/ 404554 h 507243"/>
                    <a:gd name="connsiteX0" fmla="*/ 0 w 177172"/>
                    <a:gd name="connsiteY0" fmla="*/ 0 h 507243"/>
                    <a:gd name="connsiteX1" fmla="*/ 14009 w 177172"/>
                    <a:gd name="connsiteY1" fmla="*/ 7004 h 507243"/>
                    <a:gd name="connsiteX2" fmla="*/ 8146 w 177172"/>
                    <a:gd name="connsiteY2" fmla="*/ 38269 h 507243"/>
                    <a:gd name="connsiteX3" fmla="*/ 24756 w 177172"/>
                    <a:gd name="connsiteY3" fmla="*/ 43154 h 507243"/>
                    <a:gd name="connsiteX4" fmla="*/ 46251 w 177172"/>
                    <a:gd name="connsiteY4" fmla="*/ 57809 h 507243"/>
                    <a:gd name="connsiteX5" fmla="*/ 65791 w 177172"/>
                    <a:gd name="connsiteY5" fmla="*/ 60741 h 507243"/>
                    <a:gd name="connsiteX6" fmla="*/ 68722 w 177172"/>
                    <a:gd name="connsiteY6" fmla="*/ 47062 h 507243"/>
                    <a:gd name="connsiteX7" fmla="*/ 56997 w 177172"/>
                    <a:gd name="connsiteY7" fmla="*/ 45108 h 507243"/>
                    <a:gd name="connsiteX8" fmla="*/ 55044 w 177172"/>
                    <a:gd name="connsiteY8" fmla="*/ 36315 h 507243"/>
                    <a:gd name="connsiteX9" fmla="*/ 62860 w 177172"/>
                    <a:gd name="connsiteY9" fmla="*/ 34361 h 507243"/>
                    <a:gd name="connsiteX10" fmla="*/ 59929 w 177172"/>
                    <a:gd name="connsiteY10" fmla="*/ 24590 h 507243"/>
                    <a:gd name="connsiteX11" fmla="*/ 67745 w 177172"/>
                    <a:gd name="connsiteY11" fmla="*/ 16774 h 507243"/>
                    <a:gd name="connsiteX12" fmla="*/ 74585 w 177172"/>
                    <a:gd name="connsiteY12" fmla="*/ 23614 h 507243"/>
                    <a:gd name="connsiteX13" fmla="*/ 81423 w 177172"/>
                    <a:gd name="connsiteY13" fmla="*/ 18728 h 507243"/>
                    <a:gd name="connsiteX14" fmla="*/ 92171 w 177172"/>
                    <a:gd name="connsiteY14" fmla="*/ 23614 h 507243"/>
                    <a:gd name="connsiteX15" fmla="*/ 81423 w 177172"/>
                    <a:gd name="connsiteY15" fmla="*/ 50970 h 507243"/>
                    <a:gd name="connsiteX16" fmla="*/ 104872 w 177172"/>
                    <a:gd name="connsiteY16" fmla="*/ 48039 h 507243"/>
                    <a:gd name="connsiteX17" fmla="*/ 111711 w 177172"/>
                    <a:gd name="connsiteY17" fmla="*/ 55855 h 507243"/>
                    <a:gd name="connsiteX18" fmla="*/ 111711 w 177172"/>
                    <a:gd name="connsiteY18" fmla="*/ 62695 h 507243"/>
                    <a:gd name="connsiteX19" fmla="*/ 132229 w 177172"/>
                    <a:gd name="connsiteY19" fmla="*/ 80281 h 507243"/>
                    <a:gd name="connsiteX20" fmla="*/ 130275 w 177172"/>
                    <a:gd name="connsiteY20" fmla="*/ 96891 h 507243"/>
                    <a:gd name="connsiteX21" fmla="*/ 138091 w 177172"/>
                    <a:gd name="connsiteY21" fmla="*/ 101776 h 507243"/>
                    <a:gd name="connsiteX22" fmla="*/ 138091 w 177172"/>
                    <a:gd name="connsiteY22" fmla="*/ 110569 h 507243"/>
                    <a:gd name="connsiteX23" fmla="*/ 147862 w 177172"/>
                    <a:gd name="connsiteY23" fmla="*/ 113500 h 507243"/>
                    <a:gd name="connsiteX24" fmla="*/ 177172 w 177172"/>
                    <a:gd name="connsiteY24" fmla="*/ 146719 h 507243"/>
                    <a:gd name="connsiteX25" fmla="*/ 159847 w 177172"/>
                    <a:gd name="connsiteY25" fmla="*/ 167983 h 507243"/>
                    <a:gd name="connsiteX26" fmla="*/ 159586 w 177172"/>
                    <a:gd name="connsiteY26" fmla="*/ 167237 h 507243"/>
                    <a:gd name="connsiteX27" fmla="*/ 147862 w 177172"/>
                    <a:gd name="connsiteY27" fmla="*/ 167237 h 507243"/>
                    <a:gd name="connsiteX28" fmla="*/ 146884 w 177172"/>
                    <a:gd name="connsiteY28" fmla="*/ 187755 h 507243"/>
                    <a:gd name="connsiteX29" fmla="*/ 140046 w 177172"/>
                    <a:gd name="connsiteY29" fmla="*/ 194593 h 507243"/>
                    <a:gd name="connsiteX30" fmla="*/ 144931 w 177172"/>
                    <a:gd name="connsiteY30" fmla="*/ 210226 h 507243"/>
                    <a:gd name="connsiteX31" fmla="*/ 137114 w 177172"/>
                    <a:gd name="connsiteY31" fmla="*/ 214134 h 507243"/>
                    <a:gd name="connsiteX32" fmla="*/ 125390 w 177172"/>
                    <a:gd name="connsiteY32" fmla="*/ 220973 h 507243"/>
                    <a:gd name="connsiteX33" fmla="*/ 123436 w 177172"/>
                    <a:gd name="connsiteY33" fmla="*/ 229766 h 507243"/>
                    <a:gd name="connsiteX34" fmla="*/ 131252 w 177172"/>
                    <a:gd name="connsiteY34" fmla="*/ 242468 h 507243"/>
                    <a:gd name="connsiteX35" fmla="*/ 125390 w 177172"/>
                    <a:gd name="connsiteY35" fmla="*/ 248330 h 507243"/>
                    <a:gd name="connsiteX36" fmla="*/ 118551 w 177172"/>
                    <a:gd name="connsiteY36" fmla="*/ 282526 h 507243"/>
                    <a:gd name="connsiteX37" fmla="*/ 108781 w 177172"/>
                    <a:gd name="connsiteY37" fmla="*/ 301089 h 507243"/>
                    <a:gd name="connsiteX38" fmla="*/ 133206 w 177172"/>
                    <a:gd name="connsiteY38" fmla="*/ 304021 h 507243"/>
                    <a:gd name="connsiteX39" fmla="*/ 133206 w 177172"/>
                    <a:gd name="connsiteY39" fmla="*/ 313791 h 507243"/>
                    <a:gd name="connsiteX40" fmla="*/ 116597 w 177172"/>
                    <a:gd name="connsiteY40" fmla="*/ 332354 h 507243"/>
                    <a:gd name="connsiteX41" fmla="*/ 115620 w 177172"/>
                    <a:gd name="connsiteY41" fmla="*/ 347010 h 507243"/>
                    <a:gd name="connsiteX42" fmla="*/ 130275 w 177172"/>
                    <a:gd name="connsiteY42" fmla="*/ 371435 h 507243"/>
                    <a:gd name="connsiteX43" fmla="*/ 127344 w 177172"/>
                    <a:gd name="connsiteY43" fmla="*/ 380229 h 507243"/>
                    <a:gd name="connsiteX44" fmla="*/ 131252 w 177172"/>
                    <a:gd name="connsiteY44" fmla="*/ 383160 h 507243"/>
                    <a:gd name="connsiteX45" fmla="*/ 131252 w 177172"/>
                    <a:gd name="connsiteY45" fmla="*/ 421264 h 507243"/>
                    <a:gd name="connsiteX46" fmla="*/ 119528 w 177172"/>
                    <a:gd name="connsiteY46" fmla="*/ 440805 h 507243"/>
                    <a:gd name="connsiteX47" fmla="*/ 131252 w 177172"/>
                    <a:gd name="connsiteY47" fmla="*/ 453506 h 507243"/>
                    <a:gd name="connsiteX48" fmla="*/ 115909 w 177172"/>
                    <a:gd name="connsiteY48" fmla="*/ 466931 h 507243"/>
                    <a:gd name="connsiteX49" fmla="*/ 120830 w 177172"/>
                    <a:gd name="connsiteY49" fmla="*/ 490307 h 507243"/>
                    <a:gd name="connsiteX50" fmla="*/ 115620 w 177172"/>
                    <a:gd name="connsiteY50" fmla="*/ 465556 h 507243"/>
                    <a:gd name="connsiteX51" fmla="*/ 58301 w 177172"/>
                    <a:gd name="connsiteY51" fmla="*/ 473372 h 507243"/>
                    <a:gd name="connsiteX52" fmla="*/ 45274 w 177172"/>
                    <a:gd name="connsiteY52" fmla="*/ 487702 h 507243"/>
                    <a:gd name="connsiteX53" fmla="*/ 20522 w 177172"/>
                    <a:gd name="connsiteY53" fmla="*/ 507243 h 507243"/>
                    <a:gd name="connsiteX54" fmla="*/ 17917 w 177172"/>
                    <a:gd name="connsiteY54" fmla="*/ 492913 h 507243"/>
                    <a:gd name="connsiteX55" fmla="*/ 10101 w 177172"/>
                    <a:gd name="connsiteY55" fmla="*/ 485097 h 507243"/>
                    <a:gd name="connsiteX56" fmla="*/ 0 w 177172"/>
                    <a:gd name="connsiteY56" fmla="*/ 489758 h 507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177172" h="507243">
                      <a:moveTo>
                        <a:pt x="0" y="0"/>
                      </a:moveTo>
                      <a:lnTo>
                        <a:pt x="14009" y="7004"/>
                      </a:lnTo>
                      <a:lnTo>
                        <a:pt x="8146" y="38269"/>
                      </a:lnTo>
                      <a:lnTo>
                        <a:pt x="24756" y="43154"/>
                      </a:lnTo>
                      <a:lnTo>
                        <a:pt x="46251" y="57809"/>
                      </a:lnTo>
                      <a:lnTo>
                        <a:pt x="65791" y="60741"/>
                      </a:lnTo>
                      <a:lnTo>
                        <a:pt x="68722" y="47062"/>
                      </a:lnTo>
                      <a:lnTo>
                        <a:pt x="56997" y="45108"/>
                      </a:lnTo>
                      <a:lnTo>
                        <a:pt x="55044" y="36315"/>
                      </a:lnTo>
                      <a:lnTo>
                        <a:pt x="62860" y="34361"/>
                      </a:lnTo>
                      <a:lnTo>
                        <a:pt x="59929" y="24590"/>
                      </a:lnTo>
                      <a:lnTo>
                        <a:pt x="67745" y="16774"/>
                      </a:lnTo>
                      <a:lnTo>
                        <a:pt x="74585" y="23614"/>
                      </a:lnTo>
                      <a:lnTo>
                        <a:pt x="81423" y="18728"/>
                      </a:lnTo>
                      <a:lnTo>
                        <a:pt x="92171" y="23614"/>
                      </a:lnTo>
                      <a:lnTo>
                        <a:pt x="81423" y="50970"/>
                      </a:lnTo>
                      <a:lnTo>
                        <a:pt x="104872" y="48039"/>
                      </a:lnTo>
                      <a:lnTo>
                        <a:pt x="111711" y="55855"/>
                      </a:lnTo>
                      <a:lnTo>
                        <a:pt x="111711" y="62695"/>
                      </a:lnTo>
                      <a:lnTo>
                        <a:pt x="132229" y="80281"/>
                      </a:lnTo>
                      <a:lnTo>
                        <a:pt x="130275" y="96891"/>
                      </a:lnTo>
                      <a:lnTo>
                        <a:pt x="138091" y="101776"/>
                      </a:lnTo>
                      <a:lnTo>
                        <a:pt x="138091" y="110569"/>
                      </a:lnTo>
                      <a:lnTo>
                        <a:pt x="147862" y="113500"/>
                      </a:lnTo>
                      <a:lnTo>
                        <a:pt x="177172" y="146719"/>
                      </a:lnTo>
                      <a:lnTo>
                        <a:pt x="159847" y="167983"/>
                      </a:lnTo>
                      <a:lnTo>
                        <a:pt x="159586" y="167237"/>
                      </a:lnTo>
                      <a:lnTo>
                        <a:pt x="147862" y="167237"/>
                      </a:lnTo>
                      <a:lnTo>
                        <a:pt x="146884" y="187755"/>
                      </a:lnTo>
                      <a:lnTo>
                        <a:pt x="140046" y="194593"/>
                      </a:lnTo>
                      <a:lnTo>
                        <a:pt x="144931" y="210226"/>
                      </a:lnTo>
                      <a:lnTo>
                        <a:pt x="137114" y="214134"/>
                      </a:lnTo>
                      <a:lnTo>
                        <a:pt x="125390" y="220973"/>
                      </a:lnTo>
                      <a:lnTo>
                        <a:pt x="123436" y="229766"/>
                      </a:lnTo>
                      <a:lnTo>
                        <a:pt x="131252" y="242468"/>
                      </a:lnTo>
                      <a:lnTo>
                        <a:pt x="125390" y="248330"/>
                      </a:lnTo>
                      <a:lnTo>
                        <a:pt x="118551" y="282526"/>
                      </a:lnTo>
                      <a:lnTo>
                        <a:pt x="108781" y="301089"/>
                      </a:lnTo>
                      <a:lnTo>
                        <a:pt x="133206" y="304021"/>
                      </a:lnTo>
                      <a:lnTo>
                        <a:pt x="133206" y="313791"/>
                      </a:lnTo>
                      <a:lnTo>
                        <a:pt x="116597" y="332354"/>
                      </a:lnTo>
                      <a:cubicBezTo>
                        <a:pt x="116271" y="337239"/>
                        <a:pt x="115946" y="342125"/>
                        <a:pt x="115620" y="347010"/>
                      </a:cubicBezTo>
                      <a:lnTo>
                        <a:pt x="130275" y="371435"/>
                      </a:lnTo>
                      <a:lnTo>
                        <a:pt x="127344" y="380229"/>
                      </a:lnTo>
                      <a:lnTo>
                        <a:pt x="131252" y="383160"/>
                      </a:lnTo>
                      <a:lnTo>
                        <a:pt x="131252" y="421264"/>
                      </a:lnTo>
                      <a:lnTo>
                        <a:pt x="119528" y="440805"/>
                      </a:lnTo>
                      <a:lnTo>
                        <a:pt x="131252" y="453506"/>
                      </a:lnTo>
                      <a:lnTo>
                        <a:pt x="115909" y="466931"/>
                      </a:lnTo>
                      <a:lnTo>
                        <a:pt x="120830" y="490307"/>
                      </a:lnTo>
                      <a:lnTo>
                        <a:pt x="115620" y="465556"/>
                      </a:lnTo>
                      <a:lnTo>
                        <a:pt x="58301" y="473372"/>
                      </a:lnTo>
                      <a:lnTo>
                        <a:pt x="45274" y="487702"/>
                      </a:lnTo>
                      <a:lnTo>
                        <a:pt x="20522" y="507243"/>
                      </a:lnTo>
                      <a:lnTo>
                        <a:pt x="17917" y="492913"/>
                      </a:lnTo>
                      <a:lnTo>
                        <a:pt x="10101" y="485097"/>
                      </a:lnTo>
                      <a:lnTo>
                        <a:pt x="0" y="489758"/>
                      </a:lnTo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1F013AC7-A466-7DE7-3F23-22BF51C7E63B}"/>
                    </a:ext>
                  </a:extLst>
                </p:cNvPr>
                <p:cNvSpPr/>
                <p:nvPr/>
              </p:nvSpPr>
              <p:spPr>
                <a:xfrm>
                  <a:off x="680443" y="2126587"/>
                  <a:ext cx="363543" cy="656844"/>
                </a:xfrm>
                <a:custGeom>
                  <a:avLst/>
                  <a:gdLst>
                    <a:gd name="connsiteX0" fmla="*/ 0 w 363543"/>
                    <a:gd name="connsiteY0" fmla="*/ 86509 h 656844"/>
                    <a:gd name="connsiteX1" fmla="*/ 29641 w 363543"/>
                    <a:gd name="connsiteY1" fmla="*/ 112445 h 656844"/>
                    <a:gd name="connsiteX2" fmla="*/ 32767 w 363543"/>
                    <a:gd name="connsiteY2" fmla="*/ 143709 h 656844"/>
                    <a:gd name="connsiteX3" fmla="*/ 90607 w 363543"/>
                    <a:gd name="connsiteY3" fmla="*/ 151526 h 656844"/>
                    <a:gd name="connsiteX4" fmla="*/ 128125 w 363543"/>
                    <a:gd name="connsiteY4" fmla="*/ 162468 h 656844"/>
                    <a:gd name="connsiteX5" fmla="*/ 142194 w 363543"/>
                    <a:gd name="connsiteY5" fmla="*/ 170285 h 656844"/>
                    <a:gd name="connsiteX6" fmla="*/ 153137 w 363543"/>
                    <a:gd name="connsiteY6" fmla="*/ 164032 h 656844"/>
                    <a:gd name="connsiteX7" fmla="*/ 168769 w 363543"/>
                    <a:gd name="connsiteY7" fmla="*/ 159342 h 656844"/>
                    <a:gd name="connsiteX8" fmla="*/ 184402 w 363543"/>
                    <a:gd name="connsiteY8" fmla="*/ 167158 h 656844"/>
                    <a:gd name="connsiteX9" fmla="*/ 185734 w 363543"/>
                    <a:gd name="connsiteY9" fmla="*/ 165926 h 656844"/>
                    <a:gd name="connsiteX10" fmla="*/ 185965 w 363543"/>
                    <a:gd name="connsiteY10" fmla="*/ 167158 h 656844"/>
                    <a:gd name="connsiteX11" fmla="*/ 215667 w 363543"/>
                    <a:gd name="connsiteY11" fmla="*/ 199986 h 656844"/>
                    <a:gd name="connsiteX12" fmla="*/ 223483 w 363543"/>
                    <a:gd name="connsiteY12" fmla="*/ 221872 h 656844"/>
                    <a:gd name="connsiteX13" fmla="*/ 246932 w 363543"/>
                    <a:gd name="connsiteY13" fmla="*/ 220308 h 656844"/>
                    <a:gd name="connsiteX14" fmla="*/ 223483 w 363543"/>
                    <a:gd name="connsiteY14" fmla="*/ 268769 h 656844"/>
                    <a:gd name="connsiteX15" fmla="*/ 243805 w 363543"/>
                    <a:gd name="connsiteY15" fmla="*/ 318793 h 656844"/>
                    <a:gd name="connsiteX16" fmla="*/ 229736 w 363543"/>
                    <a:gd name="connsiteY16" fmla="*/ 389139 h 656844"/>
                    <a:gd name="connsiteX17" fmla="*/ 218793 w 363543"/>
                    <a:gd name="connsiteY17" fmla="*/ 398518 h 656844"/>
                    <a:gd name="connsiteX18" fmla="*/ 232862 w 363543"/>
                    <a:gd name="connsiteY18" fmla="*/ 426657 h 656844"/>
                    <a:gd name="connsiteX19" fmla="*/ 226609 w 363543"/>
                    <a:gd name="connsiteY19" fmla="*/ 440726 h 656844"/>
                    <a:gd name="connsiteX20" fmla="*/ 237552 w 363543"/>
                    <a:gd name="connsiteY20" fmla="*/ 445416 h 656844"/>
                    <a:gd name="connsiteX21" fmla="*/ 243805 w 363543"/>
                    <a:gd name="connsiteY21" fmla="*/ 459485 h 656844"/>
                    <a:gd name="connsiteX22" fmla="*/ 256311 w 363543"/>
                    <a:gd name="connsiteY22" fmla="*/ 473554 h 656844"/>
                    <a:gd name="connsiteX23" fmla="*/ 248495 w 363543"/>
                    <a:gd name="connsiteY23" fmla="*/ 515762 h 656844"/>
                    <a:gd name="connsiteX24" fmla="*/ 267254 w 363543"/>
                    <a:gd name="connsiteY24" fmla="*/ 529831 h 656844"/>
                    <a:gd name="connsiteX25" fmla="*/ 292266 w 363543"/>
                    <a:gd name="connsiteY25" fmla="*/ 520451 h 656844"/>
                    <a:gd name="connsiteX26" fmla="*/ 293829 w 363543"/>
                    <a:gd name="connsiteY26" fmla="*/ 540773 h 656844"/>
                    <a:gd name="connsiteX27" fmla="*/ 314151 w 363543"/>
                    <a:gd name="connsiteY27" fmla="*/ 548590 h 656844"/>
                    <a:gd name="connsiteX28" fmla="*/ 336036 w 363543"/>
                    <a:gd name="connsiteY28" fmla="*/ 556406 h 656844"/>
                    <a:gd name="connsiteX29" fmla="*/ 336036 w 363543"/>
                    <a:gd name="connsiteY29" fmla="*/ 565785 h 656844"/>
                    <a:gd name="connsiteX30" fmla="*/ 345416 w 363543"/>
                    <a:gd name="connsiteY30" fmla="*/ 572038 h 656844"/>
                    <a:gd name="connsiteX31" fmla="*/ 339163 w 363543"/>
                    <a:gd name="connsiteY31" fmla="*/ 581418 h 656844"/>
                    <a:gd name="connsiteX32" fmla="*/ 346979 w 363543"/>
                    <a:gd name="connsiteY32" fmla="*/ 598614 h 656844"/>
                    <a:gd name="connsiteX33" fmla="*/ 349659 w 363543"/>
                    <a:gd name="connsiteY33" fmla="*/ 597497 h 656844"/>
                    <a:gd name="connsiteX34" fmla="*/ 359485 w 363543"/>
                    <a:gd name="connsiteY34" fmla="*/ 604866 h 656844"/>
                    <a:gd name="connsiteX35" fmla="*/ 354795 w 363543"/>
                    <a:gd name="connsiteY35" fmla="*/ 615809 h 656844"/>
                    <a:gd name="connsiteX36" fmla="*/ 362900 w 363543"/>
                    <a:gd name="connsiteY36" fmla="*/ 633176 h 656844"/>
                    <a:gd name="connsiteX37" fmla="*/ 363332 w 363543"/>
                    <a:gd name="connsiteY37" fmla="*/ 632419 h 656844"/>
                    <a:gd name="connsiteX38" fmla="*/ 363543 w 363543"/>
                    <a:gd name="connsiteY38" fmla="*/ 632841 h 656844"/>
                    <a:gd name="connsiteX39" fmla="*/ 352060 w 363543"/>
                    <a:gd name="connsiteY39" fmla="*/ 652936 h 656844"/>
                    <a:gd name="connsiteX40" fmla="*/ 342289 w 363543"/>
                    <a:gd name="connsiteY40" fmla="*/ 653913 h 656844"/>
                    <a:gd name="connsiteX41" fmla="*/ 336427 w 363543"/>
                    <a:gd name="connsiteY41" fmla="*/ 650982 h 656844"/>
                    <a:gd name="connsiteX42" fmla="*/ 321772 w 363543"/>
                    <a:gd name="connsiteY42" fmla="*/ 650005 h 656844"/>
                    <a:gd name="connsiteX43" fmla="*/ 316887 w 363543"/>
                    <a:gd name="connsiteY43" fmla="*/ 633395 h 656844"/>
                    <a:gd name="connsiteX44" fmla="*/ 305162 w 363543"/>
                    <a:gd name="connsiteY44" fmla="*/ 630465 h 656844"/>
                    <a:gd name="connsiteX45" fmla="*/ 286599 w 363543"/>
                    <a:gd name="connsiteY45" fmla="*/ 632419 h 656844"/>
                    <a:gd name="connsiteX46" fmla="*/ 276829 w 363543"/>
                    <a:gd name="connsiteY46" fmla="*/ 625579 h 656844"/>
                    <a:gd name="connsiteX47" fmla="*/ 262173 w 363543"/>
                    <a:gd name="connsiteY47" fmla="*/ 653913 h 656844"/>
                    <a:gd name="connsiteX48" fmla="*/ 227977 w 363543"/>
                    <a:gd name="connsiteY48" fmla="*/ 656844 h 656844"/>
                    <a:gd name="connsiteX49" fmla="*/ 211368 w 363543"/>
                    <a:gd name="connsiteY49" fmla="*/ 648051 h 656844"/>
                    <a:gd name="connsiteX50" fmla="*/ 176195 w 363543"/>
                    <a:gd name="connsiteY50" fmla="*/ 639258 h 656844"/>
                    <a:gd name="connsiteX51" fmla="*/ 173264 w 363543"/>
                    <a:gd name="connsiteY51" fmla="*/ 628510 h 656844"/>
                    <a:gd name="connsiteX52" fmla="*/ 166424 w 363543"/>
                    <a:gd name="connsiteY52" fmla="*/ 623625 h 656844"/>
                    <a:gd name="connsiteX53" fmla="*/ 159846 w 363543"/>
                    <a:gd name="connsiteY53" fmla="*/ 604831 h 656844"/>
                    <a:gd name="connsiteX54" fmla="*/ 177171 w 363543"/>
                    <a:gd name="connsiteY54" fmla="*/ 583567 h 656844"/>
                    <a:gd name="connsiteX55" fmla="*/ 147861 w 363543"/>
                    <a:gd name="connsiteY55" fmla="*/ 550348 h 656844"/>
                    <a:gd name="connsiteX56" fmla="*/ 138090 w 363543"/>
                    <a:gd name="connsiteY56" fmla="*/ 547417 h 656844"/>
                    <a:gd name="connsiteX57" fmla="*/ 138090 w 363543"/>
                    <a:gd name="connsiteY57" fmla="*/ 538624 h 656844"/>
                    <a:gd name="connsiteX58" fmla="*/ 130274 w 363543"/>
                    <a:gd name="connsiteY58" fmla="*/ 533739 h 656844"/>
                    <a:gd name="connsiteX59" fmla="*/ 132229 w 363543"/>
                    <a:gd name="connsiteY59" fmla="*/ 517130 h 656844"/>
                    <a:gd name="connsiteX60" fmla="*/ 111711 w 363543"/>
                    <a:gd name="connsiteY60" fmla="*/ 499543 h 656844"/>
                    <a:gd name="connsiteX61" fmla="*/ 111711 w 363543"/>
                    <a:gd name="connsiteY61" fmla="*/ 492704 h 656844"/>
                    <a:gd name="connsiteX62" fmla="*/ 104872 w 363543"/>
                    <a:gd name="connsiteY62" fmla="*/ 484887 h 656844"/>
                    <a:gd name="connsiteX63" fmla="*/ 81423 w 363543"/>
                    <a:gd name="connsiteY63" fmla="*/ 487818 h 656844"/>
                    <a:gd name="connsiteX64" fmla="*/ 92170 w 363543"/>
                    <a:gd name="connsiteY64" fmla="*/ 460462 h 656844"/>
                    <a:gd name="connsiteX65" fmla="*/ 81423 w 363543"/>
                    <a:gd name="connsiteY65" fmla="*/ 455577 h 656844"/>
                    <a:gd name="connsiteX66" fmla="*/ 74584 w 363543"/>
                    <a:gd name="connsiteY66" fmla="*/ 460462 h 656844"/>
                    <a:gd name="connsiteX67" fmla="*/ 67744 w 363543"/>
                    <a:gd name="connsiteY67" fmla="*/ 453622 h 656844"/>
                    <a:gd name="connsiteX68" fmla="*/ 59928 w 363543"/>
                    <a:gd name="connsiteY68" fmla="*/ 461439 h 656844"/>
                    <a:gd name="connsiteX69" fmla="*/ 62859 w 363543"/>
                    <a:gd name="connsiteY69" fmla="*/ 471209 h 656844"/>
                    <a:gd name="connsiteX70" fmla="*/ 55043 w 363543"/>
                    <a:gd name="connsiteY70" fmla="*/ 473163 h 656844"/>
                    <a:gd name="connsiteX71" fmla="*/ 56997 w 363543"/>
                    <a:gd name="connsiteY71" fmla="*/ 481957 h 656844"/>
                    <a:gd name="connsiteX72" fmla="*/ 68722 w 363543"/>
                    <a:gd name="connsiteY72" fmla="*/ 483911 h 656844"/>
                    <a:gd name="connsiteX73" fmla="*/ 65791 w 363543"/>
                    <a:gd name="connsiteY73" fmla="*/ 497589 h 656844"/>
                    <a:gd name="connsiteX74" fmla="*/ 46250 w 363543"/>
                    <a:gd name="connsiteY74" fmla="*/ 494658 h 656844"/>
                    <a:gd name="connsiteX75" fmla="*/ 24756 w 363543"/>
                    <a:gd name="connsiteY75" fmla="*/ 480002 h 656844"/>
                    <a:gd name="connsiteX76" fmla="*/ 8146 w 363543"/>
                    <a:gd name="connsiteY76" fmla="*/ 475117 h 656844"/>
                    <a:gd name="connsiteX77" fmla="*/ 14008 w 363543"/>
                    <a:gd name="connsiteY77" fmla="*/ 443852 h 656844"/>
                    <a:gd name="connsiteX78" fmla="*/ 0 w 363543"/>
                    <a:gd name="connsiteY78" fmla="*/ 436849 h 656844"/>
                    <a:gd name="connsiteX79" fmla="*/ 0 w 363543"/>
                    <a:gd name="connsiteY79" fmla="*/ 0 h 656844"/>
                    <a:gd name="connsiteX80" fmla="*/ 6192 w 363543"/>
                    <a:gd name="connsiteY80" fmla="*/ 3538 h 656844"/>
                    <a:gd name="connsiteX81" fmla="*/ 6316 w 363543"/>
                    <a:gd name="connsiteY81" fmla="*/ 8384 h 656844"/>
                    <a:gd name="connsiteX82" fmla="*/ 0 w 363543"/>
                    <a:gd name="connsiteY82" fmla="*/ 16384 h 656844"/>
                    <a:gd name="connsiteX0" fmla="*/ 58143 w 421686"/>
                    <a:gd name="connsiteY0" fmla="*/ 86509 h 656844"/>
                    <a:gd name="connsiteX1" fmla="*/ 87784 w 421686"/>
                    <a:gd name="connsiteY1" fmla="*/ 112445 h 656844"/>
                    <a:gd name="connsiteX2" fmla="*/ 90910 w 421686"/>
                    <a:gd name="connsiteY2" fmla="*/ 143709 h 656844"/>
                    <a:gd name="connsiteX3" fmla="*/ 148750 w 421686"/>
                    <a:gd name="connsiteY3" fmla="*/ 151526 h 656844"/>
                    <a:gd name="connsiteX4" fmla="*/ 186268 w 421686"/>
                    <a:gd name="connsiteY4" fmla="*/ 162468 h 656844"/>
                    <a:gd name="connsiteX5" fmla="*/ 200337 w 421686"/>
                    <a:gd name="connsiteY5" fmla="*/ 170285 h 656844"/>
                    <a:gd name="connsiteX6" fmla="*/ 211280 w 421686"/>
                    <a:gd name="connsiteY6" fmla="*/ 164032 h 656844"/>
                    <a:gd name="connsiteX7" fmla="*/ 226912 w 421686"/>
                    <a:gd name="connsiteY7" fmla="*/ 159342 h 656844"/>
                    <a:gd name="connsiteX8" fmla="*/ 242545 w 421686"/>
                    <a:gd name="connsiteY8" fmla="*/ 167158 h 656844"/>
                    <a:gd name="connsiteX9" fmla="*/ 243877 w 421686"/>
                    <a:gd name="connsiteY9" fmla="*/ 165926 h 656844"/>
                    <a:gd name="connsiteX10" fmla="*/ 244108 w 421686"/>
                    <a:gd name="connsiteY10" fmla="*/ 167158 h 656844"/>
                    <a:gd name="connsiteX11" fmla="*/ 273810 w 421686"/>
                    <a:gd name="connsiteY11" fmla="*/ 199986 h 656844"/>
                    <a:gd name="connsiteX12" fmla="*/ 281626 w 421686"/>
                    <a:gd name="connsiteY12" fmla="*/ 221872 h 656844"/>
                    <a:gd name="connsiteX13" fmla="*/ 305075 w 421686"/>
                    <a:gd name="connsiteY13" fmla="*/ 220308 h 656844"/>
                    <a:gd name="connsiteX14" fmla="*/ 281626 w 421686"/>
                    <a:gd name="connsiteY14" fmla="*/ 268769 h 656844"/>
                    <a:gd name="connsiteX15" fmla="*/ 301948 w 421686"/>
                    <a:gd name="connsiteY15" fmla="*/ 318793 h 656844"/>
                    <a:gd name="connsiteX16" fmla="*/ 287879 w 421686"/>
                    <a:gd name="connsiteY16" fmla="*/ 389139 h 656844"/>
                    <a:gd name="connsiteX17" fmla="*/ 276936 w 421686"/>
                    <a:gd name="connsiteY17" fmla="*/ 398518 h 656844"/>
                    <a:gd name="connsiteX18" fmla="*/ 291005 w 421686"/>
                    <a:gd name="connsiteY18" fmla="*/ 426657 h 656844"/>
                    <a:gd name="connsiteX19" fmla="*/ 284752 w 421686"/>
                    <a:gd name="connsiteY19" fmla="*/ 440726 h 656844"/>
                    <a:gd name="connsiteX20" fmla="*/ 295695 w 421686"/>
                    <a:gd name="connsiteY20" fmla="*/ 445416 h 656844"/>
                    <a:gd name="connsiteX21" fmla="*/ 301948 w 421686"/>
                    <a:gd name="connsiteY21" fmla="*/ 459485 h 656844"/>
                    <a:gd name="connsiteX22" fmla="*/ 314454 w 421686"/>
                    <a:gd name="connsiteY22" fmla="*/ 473554 h 656844"/>
                    <a:gd name="connsiteX23" fmla="*/ 306638 w 421686"/>
                    <a:gd name="connsiteY23" fmla="*/ 515762 h 656844"/>
                    <a:gd name="connsiteX24" fmla="*/ 325397 w 421686"/>
                    <a:gd name="connsiteY24" fmla="*/ 529831 h 656844"/>
                    <a:gd name="connsiteX25" fmla="*/ 350409 w 421686"/>
                    <a:gd name="connsiteY25" fmla="*/ 520451 h 656844"/>
                    <a:gd name="connsiteX26" fmla="*/ 351972 w 421686"/>
                    <a:gd name="connsiteY26" fmla="*/ 540773 h 656844"/>
                    <a:gd name="connsiteX27" fmla="*/ 372294 w 421686"/>
                    <a:gd name="connsiteY27" fmla="*/ 548590 h 656844"/>
                    <a:gd name="connsiteX28" fmla="*/ 394179 w 421686"/>
                    <a:gd name="connsiteY28" fmla="*/ 556406 h 656844"/>
                    <a:gd name="connsiteX29" fmla="*/ 394179 w 421686"/>
                    <a:gd name="connsiteY29" fmla="*/ 565785 h 656844"/>
                    <a:gd name="connsiteX30" fmla="*/ 403559 w 421686"/>
                    <a:gd name="connsiteY30" fmla="*/ 572038 h 656844"/>
                    <a:gd name="connsiteX31" fmla="*/ 397306 w 421686"/>
                    <a:gd name="connsiteY31" fmla="*/ 581418 h 656844"/>
                    <a:gd name="connsiteX32" fmla="*/ 405122 w 421686"/>
                    <a:gd name="connsiteY32" fmla="*/ 598614 h 656844"/>
                    <a:gd name="connsiteX33" fmla="*/ 407802 w 421686"/>
                    <a:gd name="connsiteY33" fmla="*/ 597497 h 656844"/>
                    <a:gd name="connsiteX34" fmla="*/ 417628 w 421686"/>
                    <a:gd name="connsiteY34" fmla="*/ 604866 h 656844"/>
                    <a:gd name="connsiteX35" fmla="*/ 412938 w 421686"/>
                    <a:gd name="connsiteY35" fmla="*/ 615809 h 656844"/>
                    <a:gd name="connsiteX36" fmla="*/ 421043 w 421686"/>
                    <a:gd name="connsiteY36" fmla="*/ 633176 h 656844"/>
                    <a:gd name="connsiteX37" fmla="*/ 421475 w 421686"/>
                    <a:gd name="connsiteY37" fmla="*/ 632419 h 656844"/>
                    <a:gd name="connsiteX38" fmla="*/ 421686 w 421686"/>
                    <a:gd name="connsiteY38" fmla="*/ 632841 h 656844"/>
                    <a:gd name="connsiteX39" fmla="*/ 410203 w 421686"/>
                    <a:gd name="connsiteY39" fmla="*/ 652936 h 656844"/>
                    <a:gd name="connsiteX40" fmla="*/ 400432 w 421686"/>
                    <a:gd name="connsiteY40" fmla="*/ 653913 h 656844"/>
                    <a:gd name="connsiteX41" fmla="*/ 394570 w 421686"/>
                    <a:gd name="connsiteY41" fmla="*/ 650982 h 656844"/>
                    <a:gd name="connsiteX42" fmla="*/ 379915 w 421686"/>
                    <a:gd name="connsiteY42" fmla="*/ 650005 h 656844"/>
                    <a:gd name="connsiteX43" fmla="*/ 375030 w 421686"/>
                    <a:gd name="connsiteY43" fmla="*/ 633395 h 656844"/>
                    <a:gd name="connsiteX44" fmla="*/ 363305 w 421686"/>
                    <a:gd name="connsiteY44" fmla="*/ 630465 h 656844"/>
                    <a:gd name="connsiteX45" fmla="*/ 344742 w 421686"/>
                    <a:gd name="connsiteY45" fmla="*/ 632419 h 656844"/>
                    <a:gd name="connsiteX46" fmla="*/ 334972 w 421686"/>
                    <a:gd name="connsiteY46" fmla="*/ 625579 h 656844"/>
                    <a:gd name="connsiteX47" fmla="*/ 320316 w 421686"/>
                    <a:gd name="connsiteY47" fmla="*/ 653913 h 656844"/>
                    <a:gd name="connsiteX48" fmla="*/ 286120 w 421686"/>
                    <a:gd name="connsiteY48" fmla="*/ 656844 h 656844"/>
                    <a:gd name="connsiteX49" fmla="*/ 269511 w 421686"/>
                    <a:gd name="connsiteY49" fmla="*/ 648051 h 656844"/>
                    <a:gd name="connsiteX50" fmla="*/ 234338 w 421686"/>
                    <a:gd name="connsiteY50" fmla="*/ 639258 h 656844"/>
                    <a:gd name="connsiteX51" fmla="*/ 231407 w 421686"/>
                    <a:gd name="connsiteY51" fmla="*/ 628510 h 656844"/>
                    <a:gd name="connsiteX52" fmla="*/ 224567 w 421686"/>
                    <a:gd name="connsiteY52" fmla="*/ 623625 h 656844"/>
                    <a:gd name="connsiteX53" fmla="*/ 217989 w 421686"/>
                    <a:gd name="connsiteY53" fmla="*/ 604831 h 656844"/>
                    <a:gd name="connsiteX54" fmla="*/ 235314 w 421686"/>
                    <a:gd name="connsiteY54" fmla="*/ 583567 h 656844"/>
                    <a:gd name="connsiteX55" fmla="*/ 206004 w 421686"/>
                    <a:gd name="connsiteY55" fmla="*/ 550348 h 656844"/>
                    <a:gd name="connsiteX56" fmla="*/ 196233 w 421686"/>
                    <a:gd name="connsiteY56" fmla="*/ 547417 h 656844"/>
                    <a:gd name="connsiteX57" fmla="*/ 196233 w 421686"/>
                    <a:gd name="connsiteY57" fmla="*/ 538624 h 656844"/>
                    <a:gd name="connsiteX58" fmla="*/ 188417 w 421686"/>
                    <a:gd name="connsiteY58" fmla="*/ 533739 h 656844"/>
                    <a:gd name="connsiteX59" fmla="*/ 190372 w 421686"/>
                    <a:gd name="connsiteY59" fmla="*/ 517130 h 656844"/>
                    <a:gd name="connsiteX60" fmla="*/ 169854 w 421686"/>
                    <a:gd name="connsiteY60" fmla="*/ 499543 h 656844"/>
                    <a:gd name="connsiteX61" fmla="*/ 169854 w 421686"/>
                    <a:gd name="connsiteY61" fmla="*/ 492704 h 656844"/>
                    <a:gd name="connsiteX62" fmla="*/ 163015 w 421686"/>
                    <a:gd name="connsiteY62" fmla="*/ 484887 h 656844"/>
                    <a:gd name="connsiteX63" fmla="*/ 139566 w 421686"/>
                    <a:gd name="connsiteY63" fmla="*/ 487818 h 656844"/>
                    <a:gd name="connsiteX64" fmla="*/ 150313 w 421686"/>
                    <a:gd name="connsiteY64" fmla="*/ 460462 h 656844"/>
                    <a:gd name="connsiteX65" fmla="*/ 139566 w 421686"/>
                    <a:gd name="connsiteY65" fmla="*/ 455577 h 656844"/>
                    <a:gd name="connsiteX66" fmla="*/ 132727 w 421686"/>
                    <a:gd name="connsiteY66" fmla="*/ 460462 h 656844"/>
                    <a:gd name="connsiteX67" fmla="*/ 125887 w 421686"/>
                    <a:gd name="connsiteY67" fmla="*/ 453622 h 656844"/>
                    <a:gd name="connsiteX68" fmla="*/ 118071 w 421686"/>
                    <a:gd name="connsiteY68" fmla="*/ 461439 h 656844"/>
                    <a:gd name="connsiteX69" fmla="*/ 121002 w 421686"/>
                    <a:gd name="connsiteY69" fmla="*/ 471209 h 656844"/>
                    <a:gd name="connsiteX70" fmla="*/ 113186 w 421686"/>
                    <a:gd name="connsiteY70" fmla="*/ 473163 h 656844"/>
                    <a:gd name="connsiteX71" fmla="*/ 115140 w 421686"/>
                    <a:gd name="connsiteY71" fmla="*/ 481957 h 656844"/>
                    <a:gd name="connsiteX72" fmla="*/ 126865 w 421686"/>
                    <a:gd name="connsiteY72" fmla="*/ 483911 h 656844"/>
                    <a:gd name="connsiteX73" fmla="*/ 123934 w 421686"/>
                    <a:gd name="connsiteY73" fmla="*/ 497589 h 656844"/>
                    <a:gd name="connsiteX74" fmla="*/ 104393 w 421686"/>
                    <a:gd name="connsiteY74" fmla="*/ 494658 h 656844"/>
                    <a:gd name="connsiteX75" fmla="*/ 82899 w 421686"/>
                    <a:gd name="connsiteY75" fmla="*/ 480002 h 656844"/>
                    <a:gd name="connsiteX76" fmla="*/ 66289 w 421686"/>
                    <a:gd name="connsiteY76" fmla="*/ 475117 h 656844"/>
                    <a:gd name="connsiteX77" fmla="*/ 72151 w 421686"/>
                    <a:gd name="connsiteY77" fmla="*/ 443852 h 656844"/>
                    <a:gd name="connsiteX78" fmla="*/ 58143 w 421686"/>
                    <a:gd name="connsiteY78" fmla="*/ 436849 h 656844"/>
                    <a:gd name="connsiteX79" fmla="*/ 0 w 421686"/>
                    <a:gd name="connsiteY79" fmla="*/ 286413 h 656844"/>
                    <a:gd name="connsiteX80" fmla="*/ 58143 w 421686"/>
                    <a:gd name="connsiteY80" fmla="*/ 86509 h 656844"/>
                    <a:gd name="connsiteX81" fmla="*/ 58143 w 421686"/>
                    <a:gd name="connsiteY81" fmla="*/ 0 h 656844"/>
                    <a:gd name="connsiteX82" fmla="*/ 64335 w 421686"/>
                    <a:gd name="connsiteY82" fmla="*/ 3538 h 656844"/>
                    <a:gd name="connsiteX83" fmla="*/ 64459 w 421686"/>
                    <a:gd name="connsiteY83" fmla="*/ 8384 h 656844"/>
                    <a:gd name="connsiteX84" fmla="*/ 58143 w 421686"/>
                    <a:gd name="connsiteY84" fmla="*/ 16384 h 656844"/>
                    <a:gd name="connsiteX85" fmla="*/ 58143 w 421686"/>
                    <a:gd name="connsiteY85" fmla="*/ 0 h 656844"/>
                    <a:gd name="connsiteX0" fmla="*/ 0 w 421686"/>
                    <a:gd name="connsiteY0" fmla="*/ 286413 h 656844"/>
                    <a:gd name="connsiteX1" fmla="*/ 58143 w 421686"/>
                    <a:gd name="connsiteY1" fmla="*/ 86509 h 656844"/>
                    <a:gd name="connsiteX2" fmla="*/ 58143 w 421686"/>
                    <a:gd name="connsiteY2" fmla="*/ 0 h 656844"/>
                    <a:gd name="connsiteX3" fmla="*/ 64335 w 421686"/>
                    <a:gd name="connsiteY3" fmla="*/ 3538 h 656844"/>
                    <a:gd name="connsiteX4" fmla="*/ 64459 w 421686"/>
                    <a:gd name="connsiteY4" fmla="*/ 8384 h 656844"/>
                    <a:gd name="connsiteX5" fmla="*/ 58143 w 421686"/>
                    <a:gd name="connsiteY5" fmla="*/ 16384 h 656844"/>
                    <a:gd name="connsiteX6" fmla="*/ 58143 w 421686"/>
                    <a:gd name="connsiteY6" fmla="*/ 0 h 656844"/>
                    <a:gd name="connsiteX7" fmla="*/ 87784 w 421686"/>
                    <a:gd name="connsiteY7" fmla="*/ 112445 h 656844"/>
                    <a:gd name="connsiteX8" fmla="*/ 90910 w 421686"/>
                    <a:gd name="connsiteY8" fmla="*/ 143709 h 656844"/>
                    <a:gd name="connsiteX9" fmla="*/ 148750 w 421686"/>
                    <a:gd name="connsiteY9" fmla="*/ 151526 h 656844"/>
                    <a:gd name="connsiteX10" fmla="*/ 186268 w 421686"/>
                    <a:gd name="connsiteY10" fmla="*/ 162468 h 656844"/>
                    <a:gd name="connsiteX11" fmla="*/ 200337 w 421686"/>
                    <a:gd name="connsiteY11" fmla="*/ 170285 h 656844"/>
                    <a:gd name="connsiteX12" fmla="*/ 211280 w 421686"/>
                    <a:gd name="connsiteY12" fmla="*/ 164032 h 656844"/>
                    <a:gd name="connsiteX13" fmla="*/ 226912 w 421686"/>
                    <a:gd name="connsiteY13" fmla="*/ 159342 h 656844"/>
                    <a:gd name="connsiteX14" fmla="*/ 242545 w 421686"/>
                    <a:gd name="connsiteY14" fmla="*/ 167158 h 656844"/>
                    <a:gd name="connsiteX15" fmla="*/ 243877 w 421686"/>
                    <a:gd name="connsiteY15" fmla="*/ 165926 h 656844"/>
                    <a:gd name="connsiteX16" fmla="*/ 244108 w 421686"/>
                    <a:gd name="connsiteY16" fmla="*/ 167158 h 656844"/>
                    <a:gd name="connsiteX17" fmla="*/ 273810 w 421686"/>
                    <a:gd name="connsiteY17" fmla="*/ 199986 h 656844"/>
                    <a:gd name="connsiteX18" fmla="*/ 281626 w 421686"/>
                    <a:gd name="connsiteY18" fmla="*/ 221872 h 656844"/>
                    <a:gd name="connsiteX19" fmla="*/ 305075 w 421686"/>
                    <a:gd name="connsiteY19" fmla="*/ 220308 h 656844"/>
                    <a:gd name="connsiteX20" fmla="*/ 281626 w 421686"/>
                    <a:gd name="connsiteY20" fmla="*/ 268769 h 656844"/>
                    <a:gd name="connsiteX21" fmla="*/ 301948 w 421686"/>
                    <a:gd name="connsiteY21" fmla="*/ 318793 h 656844"/>
                    <a:gd name="connsiteX22" fmla="*/ 287879 w 421686"/>
                    <a:gd name="connsiteY22" fmla="*/ 389139 h 656844"/>
                    <a:gd name="connsiteX23" fmla="*/ 276936 w 421686"/>
                    <a:gd name="connsiteY23" fmla="*/ 398518 h 656844"/>
                    <a:gd name="connsiteX24" fmla="*/ 291005 w 421686"/>
                    <a:gd name="connsiteY24" fmla="*/ 426657 h 656844"/>
                    <a:gd name="connsiteX25" fmla="*/ 284752 w 421686"/>
                    <a:gd name="connsiteY25" fmla="*/ 440726 h 656844"/>
                    <a:gd name="connsiteX26" fmla="*/ 295695 w 421686"/>
                    <a:gd name="connsiteY26" fmla="*/ 445416 h 656844"/>
                    <a:gd name="connsiteX27" fmla="*/ 301948 w 421686"/>
                    <a:gd name="connsiteY27" fmla="*/ 459485 h 656844"/>
                    <a:gd name="connsiteX28" fmla="*/ 314454 w 421686"/>
                    <a:gd name="connsiteY28" fmla="*/ 473554 h 656844"/>
                    <a:gd name="connsiteX29" fmla="*/ 306638 w 421686"/>
                    <a:gd name="connsiteY29" fmla="*/ 515762 h 656844"/>
                    <a:gd name="connsiteX30" fmla="*/ 325397 w 421686"/>
                    <a:gd name="connsiteY30" fmla="*/ 529831 h 656844"/>
                    <a:gd name="connsiteX31" fmla="*/ 350409 w 421686"/>
                    <a:gd name="connsiteY31" fmla="*/ 520451 h 656844"/>
                    <a:gd name="connsiteX32" fmla="*/ 351972 w 421686"/>
                    <a:gd name="connsiteY32" fmla="*/ 540773 h 656844"/>
                    <a:gd name="connsiteX33" fmla="*/ 372294 w 421686"/>
                    <a:gd name="connsiteY33" fmla="*/ 548590 h 656844"/>
                    <a:gd name="connsiteX34" fmla="*/ 394179 w 421686"/>
                    <a:gd name="connsiteY34" fmla="*/ 556406 h 656844"/>
                    <a:gd name="connsiteX35" fmla="*/ 394179 w 421686"/>
                    <a:gd name="connsiteY35" fmla="*/ 565785 h 656844"/>
                    <a:gd name="connsiteX36" fmla="*/ 403559 w 421686"/>
                    <a:gd name="connsiteY36" fmla="*/ 572038 h 656844"/>
                    <a:gd name="connsiteX37" fmla="*/ 397306 w 421686"/>
                    <a:gd name="connsiteY37" fmla="*/ 581418 h 656844"/>
                    <a:gd name="connsiteX38" fmla="*/ 405122 w 421686"/>
                    <a:gd name="connsiteY38" fmla="*/ 598614 h 656844"/>
                    <a:gd name="connsiteX39" fmla="*/ 407802 w 421686"/>
                    <a:gd name="connsiteY39" fmla="*/ 597497 h 656844"/>
                    <a:gd name="connsiteX40" fmla="*/ 417628 w 421686"/>
                    <a:gd name="connsiteY40" fmla="*/ 604866 h 656844"/>
                    <a:gd name="connsiteX41" fmla="*/ 412938 w 421686"/>
                    <a:gd name="connsiteY41" fmla="*/ 615809 h 656844"/>
                    <a:gd name="connsiteX42" fmla="*/ 421043 w 421686"/>
                    <a:gd name="connsiteY42" fmla="*/ 633176 h 656844"/>
                    <a:gd name="connsiteX43" fmla="*/ 421475 w 421686"/>
                    <a:gd name="connsiteY43" fmla="*/ 632419 h 656844"/>
                    <a:gd name="connsiteX44" fmla="*/ 421686 w 421686"/>
                    <a:gd name="connsiteY44" fmla="*/ 632841 h 656844"/>
                    <a:gd name="connsiteX45" fmla="*/ 410203 w 421686"/>
                    <a:gd name="connsiteY45" fmla="*/ 652936 h 656844"/>
                    <a:gd name="connsiteX46" fmla="*/ 400432 w 421686"/>
                    <a:gd name="connsiteY46" fmla="*/ 653913 h 656844"/>
                    <a:gd name="connsiteX47" fmla="*/ 394570 w 421686"/>
                    <a:gd name="connsiteY47" fmla="*/ 650982 h 656844"/>
                    <a:gd name="connsiteX48" fmla="*/ 379915 w 421686"/>
                    <a:gd name="connsiteY48" fmla="*/ 650005 h 656844"/>
                    <a:gd name="connsiteX49" fmla="*/ 375030 w 421686"/>
                    <a:gd name="connsiteY49" fmla="*/ 633395 h 656844"/>
                    <a:gd name="connsiteX50" fmla="*/ 363305 w 421686"/>
                    <a:gd name="connsiteY50" fmla="*/ 630465 h 656844"/>
                    <a:gd name="connsiteX51" fmla="*/ 344742 w 421686"/>
                    <a:gd name="connsiteY51" fmla="*/ 632419 h 656844"/>
                    <a:gd name="connsiteX52" fmla="*/ 334972 w 421686"/>
                    <a:gd name="connsiteY52" fmla="*/ 625579 h 656844"/>
                    <a:gd name="connsiteX53" fmla="*/ 320316 w 421686"/>
                    <a:gd name="connsiteY53" fmla="*/ 653913 h 656844"/>
                    <a:gd name="connsiteX54" fmla="*/ 286120 w 421686"/>
                    <a:gd name="connsiteY54" fmla="*/ 656844 h 656844"/>
                    <a:gd name="connsiteX55" fmla="*/ 269511 w 421686"/>
                    <a:gd name="connsiteY55" fmla="*/ 648051 h 656844"/>
                    <a:gd name="connsiteX56" fmla="*/ 234338 w 421686"/>
                    <a:gd name="connsiteY56" fmla="*/ 639258 h 656844"/>
                    <a:gd name="connsiteX57" fmla="*/ 231407 w 421686"/>
                    <a:gd name="connsiteY57" fmla="*/ 628510 h 656844"/>
                    <a:gd name="connsiteX58" fmla="*/ 224567 w 421686"/>
                    <a:gd name="connsiteY58" fmla="*/ 623625 h 656844"/>
                    <a:gd name="connsiteX59" fmla="*/ 217989 w 421686"/>
                    <a:gd name="connsiteY59" fmla="*/ 604831 h 656844"/>
                    <a:gd name="connsiteX60" fmla="*/ 235314 w 421686"/>
                    <a:gd name="connsiteY60" fmla="*/ 583567 h 656844"/>
                    <a:gd name="connsiteX61" fmla="*/ 206004 w 421686"/>
                    <a:gd name="connsiteY61" fmla="*/ 550348 h 656844"/>
                    <a:gd name="connsiteX62" fmla="*/ 196233 w 421686"/>
                    <a:gd name="connsiteY62" fmla="*/ 547417 h 656844"/>
                    <a:gd name="connsiteX63" fmla="*/ 196233 w 421686"/>
                    <a:gd name="connsiteY63" fmla="*/ 538624 h 656844"/>
                    <a:gd name="connsiteX64" fmla="*/ 188417 w 421686"/>
                    <a:gd name="connsiteY64" fmla="*/ 533739 h 656844"/>
                    <a:gd name="connsiteX65" fmla="*/ 190372 w 421686"/>
                    <a:gd name="connsiteY65" fmla="*/ 517130 h 656844"/>
                    <a:gd name="connsiteX66" fmla="*/ 169854 w 421686"/>
                    <a:gd name="connsiteY66" fmla="*/ 499543 h 656844"/>
                    <a:gd name="connsiteX67" fmla="*/ 169854 w 421686"/>
                    <a:gd name="connsiteY67" fmla="*/ 492704 h 656844"/>
                    <a:gd name="connsiteX68" fmla="*/ 163015 w 421686"/>
                    <a:gd name="connsiteY68" fmla="*/ 484887 h 656844"/>
                    <a:gd name="connsiteX69" fmla="*/ 139566 w 421686"/>
                    <a:gd name="connsiteY69" fmla="*/ 487818 h 656844"/>
                    <a:gd name="connsiteX70" fmla="*/ 150313 w 421686"/>
                    <a:gd name="connsiteY70" fmla="*/ 460462 h 656844"/>
                    <a:gd name="connsiteX71" fmla="*/ 139566 w 421686"/>
                    <a:gd name="connsiteY71" fmla="*/ 455577 h 656844"/>
                    <a:gd name="connsiteX72" fmla="*/ 132727 w 421686"/>
                    <a:gd name="connsiteY72" fmla="*/ 460462 h 656844"/>
                    <a:gd name="connsiteX73" fmla="*/ 125887 w 421686"/>
                    <a:gd name="connsiteY73" fmla="*/ 453622 h 656844"/>
                    <a:gd name="connsiteX74" fmla="*/ 118071 w 421686"/>
                    <a:gd name="connsiteY74" fmla="*/ 461439 h 656844"/>
                    <a:gd name="connsiteX75" fmla="*/ 121002 w 421686"/>
                    <a:gd name="connsiteY75" fmla="*/ 471209 h 656844"/>
                    <a:gd name="connsiteX76" fmla="*/ 113186 w 421686"/>
                    <a:gd name="connsiteY76" fmla="*/ 473163 h 656844"/>
                    <a:gd name="connsiteX77" fmla="*/ 115140 w 421686"/>
                    <a:gd name="connsiteY77" fmla="*/ 481957 h 656844"/>
                    <a:gd name="connsiteX78" fmla="*/ 126865 w 421686"/>
                    <a:gd name="connsiteY78" fmla="*/ 483911 h 656844"/>
                    <a:gd name="connsiteX79" fmla="*/ 123934 w 421686"/>
                    <a:gd name="connsiteY79" fmla="*/ 497589 h 656844"/>
                    <a:gd name="connsiteX80" fmla="*/ 104393 w 421686"/>
                    <a:gd name="connsiteY80" fmla="*/ 494658 h 656844"/>
                    <a:gd name="connsiteX81" fmla="*/ 82899 w 421686"/>
                    <a:gd name="connsiteY81" fmla="*/ 480002 h 656844"/>
                    <a:gd name="connsiteX82" fmla="*/ 66289 w 421686"/>
                    <a:gd name="connsiteY82" fmla="*/ 475117 h 656844"/>
                    <a:gd name="connsiteX83" fmla="*/ 72151 w 421686"/>
                    <a:gd name="connsiteY83" fmla="*/ 443852 h 656844"/>
                    <a:gd name="connsiteX84" fmla="*/ 58143 w 421686"/>
                    <a:gd name="connsiteY84" fmla="*/ 436849 h 656844"/>
                    <a:gd name="connsiteX85" fmla="*/ 91440 w 421686"/>
                    <a:gd name="connsiteY85" fmla="*/ 377853 h 656844"/>
                    <a:gd name="connsiteX0" fmla="*/ 0 w 421686"/>
                    <a:gd name="connsiteY0" fmla="*/ 286413 h 656844"/>
                    <a:gd name="connsiteX1" fmla="*/ 58143 w 421686"/>
                    <a:gd name="connsiteY1" fmla="*/ 86509 h 656844"/>
                    <a:gd name="connsiteX2" fmla="*/ 0 w 421686"/>
                    <a:gd name="connsiteY2" fmla="*/ 286413 h 656844"/>
                    <a:gd name="connsiteX3" fmla="*/ 58143 w 421686"/>
                    <a:gd name="connsiteY3" fmla="*/ 0 h 656844"/>
                    <a:gd name="connsiteX4" fmla="*/ 64335 w 421686"/>
                    <a:gd name="connsiteY4" fmla="*/ 3538 h 656844"/>
                    <a:gd name="connsiteX5" fmla="*/ 64459 w 421686"/>
                    <a:gd name="connsiteY5" fmla="*/ 8384 h 656844"/>
                    <a:gd name="connsiteX6" fmla="*/ 58143 w 421686"/>
                    <a:gd name="connsiteY6" fmla="*/ 16384 h 656844"/>
                    <a:gd name="connsiteX7" fmla="*/ 58143 w 421686"/>
                    <a:gd name="connsiteY7" fmla="*/ 0 h 656844"/>
                    <a:gd name="connsiteX8" fmla="*/ 87784 w 421686"/>
                    <a:gd name="connsiteY8" fmla="*/ 112445 h 656844"/>
                    <a:gd name="connsiteX9" fmla="*/ 90910 w 421686"/>
                    <a:gd name="connsiteY9" fmla="*/ 143709 h 656844"/>
                    <a:gd name="connsiteX10" fmla="*/ 148750 w 421686"/>
                    <a:gd name="connsiteY10" fmla="*/ 151526 h 656844"/>
                    <a:gd name="connsiteX11" fmla="*/ 186268 w 421686"/>
                    <a:gd name="connsiteY11" fmla="*/ 162468 h 656844"/>
                    <a:gd name="connsiteX12" fmla="*/ 200337 w 421686"/>
                    <a:gd name="connsiteY12" fmla="*/ 170285 h 656844"/>
                    <a:gd name="connsiteX13" fmla="*/ 211280 w 421686"/>
                    <a:gd name="connsiteY13" fmla="*/ 164032 h 656844"/>
                    <a:gd name="connsiteX14" fmla="*/ 226912 w 421686"/>
                    <a:gd name="connsiteY14" fmla="*/ 159342 h 656844"/>
                    <a:gd name="connsiteX15" fmla="*/ 242545 w 421686"/>
                    <a:gd name="connsiteY15" fmla="*/ 167158 h 656844"/>
                    <a:gd name="connsiteX16" fmla="*/ 243877 w 421686"/>
                    <a:gd name="connsiteY16" fmla="*/ 165926 h 656844"/>
                    <a:gd name="connsiteX17" fmla="*/ 244108 w 421686"/>
                    <a:gd name="connsiteY17" fmla="*/ 167158 h 656844"/>
                    <a:gd name="connsiteX18" fmla="*/ 273810 w 421686"/>
                    <a:gd name="connsiteY18" fmla="*/ 199986 h 656844"/>
                    <a:gd name="connsiteX19" fmla="*/ 281626 w 421686"/>
                    <a:gd name="connsiteY19" fmla="*/ 221872 h 656844"/>
                    <a:gd name="connsiteX20" fmla="*/ 305075 w 421686"/>
                    <a:gd name="connsiteY20" fmla="*/ 220308 h 656844"/>
                    <a:gd name="connsiteX21" fmla="*/ 281626 w 421686"/>
                    <a:gd name="connsiteY21" fmla="*/ 268769 h 656844"/>
                    <a:gd name="connsiteX22" fmla="*/ 301948 w 421686"/>
                    <a:gd name="connsiteY22" fmla="*/ 318793 h 656844"/>
                    <a:gd name="connsiteX23" fmla="*/ 287879 w 421686"/>
                    <a:gd name="connsiteY23" fmla="*/ 389139 h 656844"/>
                    <a:gd name="connsiteX24" fmla="*/ 276936 w 421686"/>
                    <a:gd name="connsiteY24" fmla="*/ 398518 h 656844"/>
                    <a:gd name="connsiteX25" fmla="*/ 291005 w 421686"/>
                    <a:gd name="connsiteY25" fmla="*/ 426657 h 656844"/>
                    <a:gd name="connsiteX26" fmla="*/ 284752 w 421686"/>
                    <a:gd name="connsiteY26" fmla="*/ 440726 h 656844"/>
                    <a:gd name="connsiteX27" fmla="*/ 295695 w 421686"/>
                    <a:gd name="connsiteY27" fmla="*/ 445416 h 656844"/>
                    <a:gd name="connsiteX28" fmla="*/ 301948 w 421686"/>
                    <a:gd name="connsiteY28" fmla="*/ 459485 h 656844"/>
                    <a:gd name="connsiteX29" fmla="*/ 314454 w 421686"/>
                    <a:gd name="connsiteY29" fmla="*/ 473554 h 656844"/>
                    <a:gd name="connsiteX30" fmla="*/ 306638 w 421686"/>
                    <a:gd name="connsiteY30" fmla="*/ 515762 h 656844"/>
                    <a:gd name="connsiteX31" fmla="*/ 325397 w 421686"/>
                    <a:gd name="connsiteY31" fmla="*/ 529831 h 656844"/>
                    <a:gd name="connsiteX32" fmla="*/ 350409 w 421686"/>
                    <a:gd name="connsiteY32" fmla="*/ 520451 h 656844"/>
                    <a:gd name="connsiteX33" fmla="*/ 351972 w 421686"/>
                    <a:gd name="connsiteY33" fmla="*/ 540773 h 656844"/>
                    <a:gd name="connsiteX34" fmla="*/ 372294 w 421686"/>
                    <a:gd name="connsiteY34" fmla="*/ 548590 h 656844"/>
                    <a:gd name="connsiteX35" fmla="*/ 394179 w 421686"/>
                    <a:gd name="connsiteY35" fmla="*/ 556406 h 656844"/>
                    <a:gd name="connsiteX36" fmla="*/ 394179 w 421686"/>
                    <a:gd name="connsiteY36" fmla="*/ 565785 h 656844"/>
                    <a:gd name="connsiteX37" fmla="*/ 403559 w 421686"/>
                    <a:gd name="connsiteY37" fmla="*/ 572038 h 656844"/>
                    <a:gd name="connsiteX38" fmla="*/ 397306 w 421686"/>
                    <a:gd name="connsiteY38" fmla="*/ 581418 h 656844"/>
                    <a:gd name="connsiteX39" fmla="*/ 405122 w 421686"/>
                    <a:gd name="connsiteY39" fmla="*/ 598614 h 656844"/>
                    <a:gd name="connsiteX40" fmla="*/ 407802 w 421686"/>
                    <a:gd name="connsiteY40" fmla="*/ 597497 h 656844"/>
                    <a:gd name="connsiteX41" fmla="*/ 417628 w 421686"/>
                    <a:gd name="connsiteY41" fmla="*/ 604866 h 656844"/>
                    <a:gd name="connsiteX42" fmla="*/ 412938 w 421686"/>
                    <a:gd name="connsiteY42" fmla="*/ 615809 h 656844"/>
                    <a:gd name="connsiteX43" fmla="*/ 421043 w 421686"/>
                    <a:gd name="connsiteY43" fmla="*/ 633176 h 656844"/>
                    <a:gd name="connsiteX44" fmla="*/ 421475 w 421686"/>
                    <a:gd name="connsiteY44" fmla="*/ 632419 h 656844"/>
                    <a:gd name="connsiteX45" fmla="*/ 421686 w 421686"/>
                    <a:gd name="connsiteY45" fmla="*/ 632841 h 656844"/>
                    <a:gd name="connsiteX46" fmla="*/ 410203 w 421686"/>
                    <a:gd name="connsiteY46" fmla="*/ 652936 h 656844"/>
                    <a:gd name="connsiteX47" fmla="*/ 400432 w 421686"/>
                    <a:gd name="connsiteY47" fmla="*/ 653913 h 656844"/>
                    <a:gd name="connsiteX48" fmla="*/ 394570 w 421686"/>
                    <a:gd name="connsiteY48" fmla="*/ 650982 h 656844"/>
                    <a:gd name="connsiteX49" fmla="*/ 379915 w 421686"/>
                    <a:gd name="connsiteY49" fmla="*/ 650005 h 656844"/>
                    <a:gd name="connsiteX50" fmla="*/ 375030 w 421686"/>
                    <a:gd name="connsiteY50" fmla="*/ 633395 h 656844"/>
                    <a:gd name="connsiteX51" fmla="*/ 363305 w 421686"/>
                    <a:gd name="connsiteY51" fmla="*/ 630465 h 656844"/>
                    <a:gd name="connsiteX52" fmla="*/ 344742 w 421686"/>
                    <a:gd name="connsiteY52" fmla="*/ 632419 h 656844"/>
                    <a:gd name="connsiteX53" fmla="*/ 334972 w 421686"/>
                    <a:gd name="connsiteY53" fmla="*/ 625579 h 656844"/>
                    <a:gd name="connsiteX54" fmla="*/ 320316 w 421686"/>
                    <a:gd name="connsiteY54" fmla="*/ 653913 h 656844"/>
                    <a:gd name="connsiteX55" fmla="*/ 286120 w 421686"/>
                    <a:gd name="connsiteY55" fmla="*/ 656844 h 656844"/>
                    <a:gd name="connsiteX56" fmla="*/ 269511 w 421686"/>
                    <a:gd name="connsiteY56" fmla="*/ 648051 h 656844"/>
                    <a:gd name="connsiteX57" fmla="*/ 234338 w 421686"/>
                    <a:gd name="connsiteY57" fmla="*/ 639258 h 656844"/>
                    <a:gd name="connsiteX58" fmla="*/ 231407 w 421686"/>
                    <a:gd name="connsiteY58" fmla="*/ 628510 h 656844"/>
                    <a:gd name="connsiteX59" fmla="*/ 224567 w 421686"/>
                    <a:gd name="connsiteY59" fmla="*/ 623625 h 656844"/>
                    <a:gd name="connsiteX60" fmla="*/ 217989 w 421686"/>
                    <a:gd name="connsiteY60" fmla="*/ 604831 h 656844"/>
                    <a:gd name="connsiteX61" fmla="*/ 235314 w 421686"/>
                    <a:gd name="connsiteY61" fmla="*/ 583567 h 656844"/>
                    <a:gd name="connsiteX62" fmla="*/ 206004 w 421686"/>
                    <a:gd name="connsiteY62" fmla="*/ 550348 h 656844"/>
                    <a:gd name="connsiteX63" fmla="*/ 196233 w 421686"/>
                    <a:gd name="connsiteY63" fmla="*/ 547417 h 656844"/>
                    <a:gd name="connsiteX64" fmla="*/ 196233 w 421686"/>
                    <a:gd name="connsiteY64" fmla="*/ 538624 h 656844"/>
                    <a:gd name="connsiteX65" fmla="*/ 188417 w 421686"/>
                    <a:gd name="connsiteY65" fmla="*/ 533739 h 656844"/>
                    <a:gd name="connsiteX66" fmla="*/ 190372 w 421686"/>
                    <a:gd name="connsiteY66" fmla="*/ 517130 h 656844"/>
                    <a:gd name="connsiteX67" fmla="*/ 169854 w 421686"/>
                    <a:gd name="connsiteY67" fmla="*/ 499543 h 656844"/>
                    <a:gd name="connsiteX68" fmla="*/ 169854 w 421686"/>
                    <a:gd name="connsiteY68" fmla="*/ 492704 h 656844"/>
                    <a:gd name="connsiteX69" fmla="*/ 163015 w 421686"/>
                    <a:gd name="connsiteY69" fmla="*/ 484887 h 656844"/>
                    <a:gd name="connsiteX70" fmla="*/ 139566 w 421686"/>
                    <a:gd name="connsiteY70" fmla="*/ 487818 h 656844"/>
                    <a:gd name="connsiteX71" fmla="*/ 150313 w 421686"/>
                    <a:gd name="connsiteY71" fmla="*/ 460462 h 656844"/>
                    <a:gd name="connsiteX72" fmla="*/ 139566 w 421686"/>
                    <a:gd name="connsiteY72" fmla="*/ 455577 h 656844"/>
                    <a:gd name="connsiteX73" fmla="*/ 132727 w 421686"/>
                    <a:gd name="connsiteY73" fmla="*/ 460462 h 656844"/>
                    <a:gd name="connsiteX74" fmla="*/ 125887 w 421686"/>
                    <a:gd name="connsiteY74" fmla="*/ 453622 h 656844"/>
                    <a:gd name="connsiteX75" fmla="*/ 118071 w 421686"/>
                    <a:gd name="connsiteY75" fmla="*/ 461439 h 656844"/>
                    <a:gd name="connsiteX76" fmla="*/ 121002 w 421686"/>
                    <a:gd name="connsiteY76" fmla="*/ 471209 h 656844"/>
                    <a:gd name="connsiteX77" fmla="*/ 113186 w 421686"/>
                    <a:gd name="connsiteY77" fmla="*/ 473163 h 656844"/>
                    <a:gd name="connsiteX78" fmla="*/ 115140 w 421686"/>
                    <a:gd name="connsiteY78" fmla="*/ 481957 h 656844"/>
                    <a:gd name="connsiteX79" fmla="*/ 126865 w 421686"/>
                    <a:gd name="connsiteY79" fmla="*/ 483911 h 656844"/>
                    <a:gd name="connsiteX80" fmla="*/ 123934 w 421686"/>
                    <a:gd name="connsiteY80" fmla="*/ 497589 h 656844"/>
                    <a:gd name="connsiteX81" fmla="*/ 104393 w 421686"/>
                    <a:gd name="connsiteY81" fmla="*/ 494658 h 656844"/>
                    <a:gd name="connsiteX82" fmla="*/ 82899 w 421686"/>
                    <a:gd name="connsiteY82" fmla="*/ 480002 h 656844"/>
                    <a:gd name="connsiteX83" fmla="*/ 66289 w 421686"/>
                    <a:gd name="connsiteY83" fmla="*/ 475117 h 656844"/>
                    <a:gd name="connsiteX84" fmla="*/ 72151 w 421686"/>
                    <a:gd name="connsiteY84" fmla="*/ 443852 h 656844"/>
                    <a:gd name="connsiteX85" fmla="*/ 58143 w 421686"/>
                    <a:gd name="connsiteY85" fmla="*/ 436849 h 656844"/>
                    <a:gd name="connsiteX0" fmla="*/ 0 w 363543"/>
                    <a:gd name="connsiteY0" fmla="*/ 0 h 656844"/>
                    <a:gd name="connsiteX1" fmla="*/ 6192 w 363543"/>
                    <a:gd name="connsiteY1" fmla="*/ 3538 h 656844"/>
                    <a:gd name="connsiteX2" fmla="*/ 6316 w 363543"/>
                    <a:gd name="connsiteY2" fmla="*/ 8384 h 656844"/>
                    <a:gd name="connsiteX3" fmla="*/ 0 w 363543"/>
                    <a:gd name="connsiteY3" fmla="*/ 16384 h 656844"/>
                    <a:gd name="connsiteX4" fmla="*/ 0 w 363543"/>
                    <a:gd name="connsiteY4" fmla="*/ 0 h 656844"/>
                    <a:gd name="connsiteX5" fmla="*/ 29641 w 363543"/>
                    <a:gd name="connsiteY5" fmla="*/ 112445 h 656844"/>
                    <a:gd name="connsiteX6" fmla="*/ 32767 w 363543"/>
                    <a:gd name="connsiteY6" fmla="*/ 143709 h 656844"/>
                    <a:gd name="connsiteX7" fmla="*/ 90607 w 363543"/>
                    <a:gd name="connsiteY7" fmla="*/ 151526 h 656844"/>
                    <a:gd name="connsiteX8" fmla="*/ 128125 w 363543"/>
                    <a:gd name="connsiteY8" fmla="*/ 162468 h 656844"/>
                    <a:gd name="connsiteX9" fmla="*/ 142194 w 363543"/>
                    <a:gd name="connsiteY9" fmla="*/ 170285 h 656844"/>
                    <a:gd name="connsiteX10" fmla="*/ 153137 w 363543"/>
                    <a:gd name="connsiteY10" fmla="*/ 164032 h 656844"/>
                    <a:gd name="connsiteX11" fmla="*/ 168769 w 363543"/>
                    <a:gd name="connsiteY11" fmla="*/ 159342 h 656844"/>
                    <a:gd name="connsiteX12" fmla="*/ 184402 w 363543"/>
                    <a:gd name="connsiteY12" fmla="*/ 167158 h 656844"/>
                    <a:gd name="connsiteX13" fmla="*/ 185734 w 363543"/>
                    <a:gd name="connsiteY13" fmla="*/ 165926 h 656844"/>
                    <a:gd name="connsiteX14" fmla="*/ 185965 w 363543"/>
                    <a:gd name="connsiteY14" fmla="*/ 167158 h 656844"/>
                    <a:gd name="connsiteX15" fmla="*/ 215667 w 363543"/>
                    <a:gd name="connsiteY15" fmla="*/ 199986 h 656844"/>
                    <a:gd name="connsiteX16" fmla="*/ 223483 w 363543"/>
                    <a:gd name="connsiteY16" fmla="*/ 221872 h 656844"/>
                    <a:gd name="connsiteX17" fmla="*/ 246932 w 363543"/>
                    <a:gd name="connsiteY17" fmla="*/ 220308 h 656844"/>
                    <a:gd name="connsiteX18" fmla="*/ 223483 w 363543"/>
                    <a:gd name="connsiteY18" fmla="*/ 268769 h 656844"/>
                    <a:gd name="connsiteX19" fmla="*/ 243805 w 363543"/>
                    <a:gd name="connsiteY19" fmla="*/ 318793 h 656844"/>
                    <a:gd name="connsiteX20" fmla="*/ 229736 w 363543"/>
                    <a:gd name="connsiteY20" fmla="*/ 389139 h 656844"/>
                    <a:gd name="connsiteX21" fmla="*/ 218793 w 363543"/>
                    <a:gd name="connsiteY21" fmla="*/ 398518 h 656844"/>
                    <a:gd name="connsiteX22" fmla="*/ 232862 w 363543"/>
                    <a:gd name="connsiteY22" fmla="*/ 426657 h 656844"/>
                    <a:gd name="connsiteX23" fmla="*/ 226609 w 363543"/>
                    <a:gd name="connsiteY23" fmla="*/ 440726 h 656844"/>
                    <a:gd name="connsiteX24" fmla="*/ 237552 w 363543"/>
                    <a:gd name="connsiteY24" fmla="*/ 445416 h 656844"/>
                    <a:gd name="connsiteX25" fmla="*/ 243805 w 363543"/>
                    <a:gd name="connsiteY25" fmla="*/ 459485 h 656844"/>
                    <a:gd name="connsiteX26" fmla="*/ 256311 w 363543"/>
                    <a:gd name="connsiteY26" fmla="*/ 473554 h 656844"/>
                    <a:gd name="connsiteX27" fmla="*/ 248495 w 363543"/>
                    <a:gd name="connsiteY27" fmla="*/ 515762 h 656844"/>
                    <a:gd name="connsiteX28" fmla="*/ 267254 w 363543"/>
                    <a:gd name="connsiteY28" fmla="*/ 529831 h 656844"/>
                    <a:gd name="connsiteX29" fmla="*/ 292266 w 363543"/>
                    <a:gd name="connsiteY29" fmla="*/ 520451 h 656844"/>
                    <a:gd name="connsiteX30" fmla="*/ 293829 w 363543"/>
                    <a:gd name="connsiteY30" fmla="*/ 540773 h 656844"/>
                    <a:gd name="connsiteX31" fmla="*/ 314151 w 363543"/>
                    <a:gd name="connsiteY31" fmla="*/ 548590 h 656844"/>
                    <a:gd name="connsiteX32" fmla="*/ 336036 w 363543"/>
                    <a:gd name="connsiteY32" fmla="*/ 556406 h 656844"/>
                    <a:gd name="connsiteX33" fmla="*/ 336036 w 363543"/>
                    <a:gd name="connsiteY33" fmla="*/ 565785 h 656844"/>
                    <a:gd name="connsiteX34" fmla="*/ 345416 w 363543"/>
                    <a:gd name="connsiteY34" fmla="*/ 572038 h 656844"/>
                    <a:gd name="connsiteX35" fmla="*/ 339163 w 363543"/>
                    <a:gd name="connsiteY35" fmla="*/ 581418 h 656844"/>
                    <a:gd name="connsiteX36" fmla="*/ 346979 w 363543"/>
                    <a:gd name="connsiteY36" fmla="*/ 598614 h 656844"/>
                    <a:gd name="connsiteX37" fmla="*/ 349659 w 363543"/>
                    <a:gd name="connsiteY37" fmla="*/ 597497 h 656844"/>
                    <a:gd name="connsiteX38" fmla="*/ 359485 w 363543"/>
                    <a:gd name="connsiteY38" fmla="*/ 604866 h 656844"/>
                    <a:gd name="connsiteX39" fmla="*/ 354795 w 363543"/>
                    <a:gd name="connsiteY39" fmla="*/ 615809 h 656844"/>
                    <a:gd name="connsiteX40" fmla="*/ 362900 w 363543"/>
                    <a:gd name="connsiteY40" fmla="*/ 633176 h 656844"/>
                    <a:gd name="connsiteX41" fmla="*/ 363332 w 363543"/>
                    <a:gd name="connsiteY41" fmla="*/ 632419 h 656844"/>
                    <a:gd name="connsiteX42" fmla="*/ 363543 w 363543"/>
                    <a:gd name="connsiteY42" fmla="*/ 632841 h 656844"/>
                    <a:gd name="connsiteX43" fmla="*/ 352060 w 363543"/>
                    <a:gd name="connsiteY43" fmla="*/ 652936 h 656844"/>
                    <a:gd name="connsiteX44" fmla="*/ 342289 w 363543"/>
                    <a:gd name="connsiteY44" fmla="*/ 653913 h 656844"/>
                    <a:gd name="connsiteX45" fmla="*/ 336427 w 363543"/>
                    <a:gd name="connsiteY45" fmla="*/ 650982 h 656844"/>
                    <a:gd name="connsiteX46" fmla="*/ 321772 w 363543"/>
                    <a:gd name="connsiteY46" fmla="*/ 650005 h 656844"/>
                    <a:gd name="connsiteX47" fmla="*/ 316887 w 363543"/>
                    <a:gd name="connsiteY47" fmla="*/ 633395 h 656844"/>
                    <a:gd name="connsiteX48" fmla="*/ 305162 w 363543"/>
                    <a:gd name="connsiteY48" fmla="*/ 630465 h 656844"/>
                    <a:gd name="connsiteX49" fmla="*/ 286599 w 363543"/>
                    <a:gd name="connsiteY49" fmla="*/ 632419 h 656844"/>
                    <a:gd name="connsiteX50" fmla="*/ 276829 w 363543"/>
                    <a:gd name="connsiteY50" fmla="*/ 625579 h 656844"/>
                    <a:gd name="connsiteX51" fmla="*/ 262173 w 363543"/>
                    <a:gd name="connsiteY51" fmla="*/ 653913 h 656844"/>
                    <a:gd name="connsiteX52" fmla="*/ 227977 w 363543"/>
                    <a:gd name="connsiteY52" fmla="*/ 656844 h 656844"/>
                    <a:gd name="connsiteX53" fmla="*/ 211368 w 363543"/>
                    <a:gd name="connsiteY53" fmla="*/ 648051 h 656844"/>
                    <a:gd name="connsiteX54" fmla="*/ 176195 w 363543"/>
                    <a:gd name="connsiteY54" fmla="*/ 639258 h 656844"/>
                    <a:gd name="connsiteX55" fmla="*/ 173264 w 363543"/>
                    <a:gd name="connsiteY55" fmla="*/ 628510 h 656844"/>
                    <a:gd name="connsiteX56" fmla="*/ 166424 w 363543"/>
                    <a:gd name="connsiteY56" fmla="*/ 623625 h 656844"/>
                    <a:gd name="connsiteX57" fmla="*/ 159846 w 363543"/>
                    <a:gd name="connsiteY57" fmla="*/ 604831 h 656844"/>
                    <a:gd name="connsiteX58" fmla="*/ 177171 w 363543"/>
                    <a:gd name="connsiteY58" fmla="*/ 583567 h 656844"/>
                    <a:gd name="connsiteX59" fmla="*/ 147861 w 363543"/>
                    <a:gd name="connsiteY59" fmla="*/ 550348 h 656844"/>
                    <a:gd name="connsiteX60" fmla="*/ 138090 w 363543"/>
                    <a:gd name="connsiteY60" fmla="*/ 547417 h 656844"/>
                    <a:gd name="connsiteX61" fmla="*/ 138090 w 363543"/>
                    <a:gd name="connsiteY61" fmla="*/ 538624 h 656844"/>
                    <a:gd name="connsiteX62" fmla="*/ 130274 w 363543"/>
                    <a:gd name="connsiteY62" fmla="*/ 533739 h 656844"/>
                    <a:gd name="connsiteX63" fmla="*/ 132229 w 363543"/>
                    <a:gd name="connsiteY63" fmla="*/ 517130 h 656844"/>
                    <a:gd name="connsiteX64" fmla="*/ 111711 w 363543"/>
                    <a:gd name="connsiteY64" fmla="*/ 499543 h 656844"/>
                    <a:gd name="connsiteX65" fmla="*/ 111711 w 363543"/>
                    <a:gd name="connsiteY65" fmla="*/ 492704 h 656844"/>
                    <a:gd name="connsiteX66" fmla="*/ 104872 w 363543"/>
                    <a:gd name="connsiteY66" fmla="*/ 484887 h 656844"/>
                    <a:gd name="connsiteX67" fmla="*/ 81423 w 363543"/>
                    <a:gd name="connsiteY67" fmla="*/ 487818 h 656844"/>
                    <a:gd name="connsiteX68" fmla="*/ 92170 w 363543"/>
                    <a:gd name="connsiteY68" fmla="*/ 460462 h 656844"/>
                    <a:gd name="connsiteX69" fmla="*/ 81423 w 363543"/>
                    <a:gd name="connsiteY69" fmla="*/ 455577 h 656844"/>
                    <a:gd name="connsiteX70" fmla="*/ 74584 w 363543"/>
                    <a:gd name="connsiteY70" fmla="*/ 460462 h 656844"/>
                    <a:gd name="connsiteX71" fmla="*/ 67744 w 363543"/>
                    <a:gd name="connsiteY71" fmla="*/ 453622 h 656844"/>
                    <a:gd name="connsiteX72" fmla="*/ 59928 w 363543"/>
                    <a:gd name="connsiteY72" fmla="*/ 461439 h 656844"/>
                    <a:gd name="connsiteX73" fmla="*/ 62859 w 363543"/>
                    <a:gd name="connsiteY73" fmla="*/ 471209 h 656844"/>
                    <a:gd name="connsiteX74" fmla="*/ 55043 w 363543"/>
                    <a:gd name="connsiteY74" fmla="*/ 473163 h 656844"/>
                    <a:gd name="connsiteX75" fmla="*/ 56997 w 363543"/>
                    <a:gd name="connsiteY75" fmla="*/ 481957 h 656844"/>
                    <a:gd name="connsiteX76" fmla="*/ 68722 w 363543"/>
                    <a:gd name="connsiteY76" fmla="*/ 483911 h 656844"/>
                    <a:gd name="connsiteX77" fmla="*/ 65791 w 363543"/>
                    <a:gd name="connsiteY77" fmla="*/ 497589 h 656844"/>
                    <a:gd name="connsiteX78" fmla="*/ 46250 w 363543"/>
                    <a:gd name="connsiteY78" fmla="*/ 494658 h 656844"/>
                    <a:gd name="connsiteX79" fmla="*/ 24756 w 363543"/>
                    <a:gd name="connsiteY79" fmla="*/ 480002 h 656844"/>
                    <a:gd name="connsiteX80" fmla="*/ 8146 w 363543"/>
                    <a:gd name="connsiteY80" fmla="*/ 475117 h 656844"/>
                    <a:gd name="connsiteX81" fmla="*/ 14008 w 363543"/>
                    <a:gd name="connsiteY81" fmla="*/ 443852 h 656844"/>
                    <a:gd name="connsiteX82" fmla="*/ 0 w 363543"/>
                    <a:gd name="connsiteY82" fmla="*/ 436849 h 656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</a:cxnLst>
                  <a:rect l="l" t="t" r="r" b="b"/>
                  <a:pathLst>
                    <a:path w="363543" h="656844">
                      <a:moveTo>
                        <a:pt x="0" y="0"/>
                      </a:moveTo>
                      <a:lnTo>
                        <a:pt x="6192" y="3538"/>
                      </a:lnTo>
                      <a:cubicBezTo>
                        <a:pt x="6233" y="5153"/>
                        <a:pt x="6275" y="6769"/>
                        <a:pt x="6316" y="8384"/>
                      </a:cubicBezTo>
                      <a:lnTo>
                        <a:pt x="0" y="16384"/>
                      </a:lnTo>
                      <a:lnTo>
                        <a:pt x="0" y="0"/>
                      </a:lnTo>
                      <a:cubicBezTo>
                        <a:pt x="9880" y="95154"/>
                        <a:pt x="19761" y="103800"/>
                        <a:pt x="29641" y="112445"/>
                      </a:cubicBezTo>
                      <a:lnTo>
                        <a:pt x="32767" y="143709"/>
                      </a:lnTo>
                      <a:lnTo>
                        <a:pt x="90607" y="151526"/>
                      </a:lnTo>
                      <a:lnTo>
                        <a:pt x="128125" y="162468"/>
                      </a:lnTo>
                      <a:lnTo>
                        <a:pt x="142194" y="170285"/>
                      </a:lnTo>
                      <a:lnTo>
                        <a:pt x="153137" y="164032"/>
                      </a:lnTo>
                      <a:lnTo>
                        <a:pt x="168769" y="159342"/>
                      </a:lnTo>
                      <a:lnTo>
                        <a:pt x="184402" y="167158"/>
                      </a:lnTo>
                      <a:lnTo>
                        <a:pt x="185734" y="165926"/>
                      </a:lnTo>
                      <a:lnTo>
                        <a:pt x="185965" y="167158"/>
                      </a:lnTo>
                      <a:lnTo>
                        <a:pt x="215667" y="199986"/>
                      </a:lnTo>
                      <a:lnTo>
                        <a:pt x="223483" y="221872"/>
                      </a:lnTo>
                      <a:lnTo>
                        <a:pt x="246932" y="220308"/>
                      </a:lnTo>
                      <a:lnTo>
                        <a:pt x="223483" y="268769"/>
                      </a:lnTo>
                      <a:lnTo>
                        <a:pt x="243805" y="318793"/>
                      </a:lnTo>
                      <a:lnTo>
                        <a:pt x="229736" y="389139"/>
                      </a:lnTo>
                      <a:lnTo>
                        <a:pt x="218793" y="398518"/>
                      </a:lnTo>
                      <a:lnTo>
                        <a:pt x="232862" y="426657"/>
                      </a:lnTo>
                      <a:lnTo>
                        <a:pt x="226609" y="440726"/>
                      </a:lnTo>
                      <a:lnTo>
                        <a:pt x="237552" y="445416"/>
                      </a:lnTo>
                      <a:lnTo>
                        <a:pt x="243805" y="459485"/>
                      </a:lnTo>
                      <a:lnTo>
                        <a:pt x="256311" y="473554"/>
                      </a:lnTo>
                      <a:lnTo>
                        <a:pt x="248495" y="515762"/>
                      </a:lnTo>
                      <a:lnTo>
                        <a:pt x="267254" y="529831"/>
                      </a:lnTo>
                      <a:lnTo>
                        <a:pt x="292266" y="520451"/>
                      </a:lnTo>
                      <a:lnTo>
                        <a:pt x="293829" y="540773"/>
                      </a:lnTo>
                      <a:lnTo>
                        <a:pt x="314151" y="548590"/>
                      </a:lnTo>
                      <a:lnTo>
                        <a:pt x="336036" y="556406"/>
                      </a:lnTo>
                      <a:lnTo>
                        <a:pt x="336036" y="565785"/>
                      </a:lnTo>
                      <a:lnTo>
                        <a:pt x="345416" y="572038"/>
                      </a:lnTo>
                      <a:lnTo>
                        <a:pt x="339163" y="581418"/>
                      </a:lnTo>
                      <a:lnTo>
                        <a:pt x="346979" y="598614"/>
                      </a:lnTo>
                      <a:lnTo>
                        <a:pt x="349659" y="597497"/>
                      </a:lnTo>
                      <a:lnTo>
                        <a:pt x="359485" y="604866"/>
                      </a:lnTo>
                      <a:lnTo>
                        <a:pt x="354795" y="615809"/>
                      </a:lnTo>
                      <a:lnTo>
                        <a:pt x="362900" y="633176"/>
                      </a:lnTo>
                      <a:lnTo>
                        <a:pt x="363332" y="632419"/>
                      </a:lnTo>
                      <a:cubicBezTo>
                        <a:pt x="363402" y="632560"/>
                        <a:pt x="363473" y="632700"/>
                        <a:pt x="363543" y="632841"/>
                      </a:cubicBezTo>
                      <a:lnTo>
                        <a:pt x="352060" y="652936"/>
                      </a:lnTo>
                      <a:lnTo>
                        <a:pt x="342289" y="653913"/>
                      </a:lnTo>
                      <a:lnTo>
                        <a:pt x="336427" y="650982"/>
                      </a:lnTo>
                      <a:lnTo>
                        <a:pt x="321772" y="650005"/>
                      </a:lnTo>
                      <a:lnTo>
                        <a:pt x="316887" y="633395"/>
                      </a:lnTo>
                      <a:lnTo>
                        <a:pt x="305162" y="630465"/>
                      </a:lnTo>
                      <a:lnTo>
                        <a:pt x="286599" y="632419"/>
                      </a:lnTo>
                      <a:lnTo>
                        <a:pt x="276829" y="625579"/>
                      </a:lnTo>
                      <a:lnTo>
                        <a:pt x="262173" y="653913"/>
                      </a:lnTo>
                      <a:lnTo>
                        <a:pt x="227977" y="656844"/>
                      </a:lnTo>
                      <a:lnTo>
                        <a:pt x="211368" y="648051"/>
                      </a:lnTo>
                      <a:lnTo>
                        <a:pt x="176195" y="639258"/>
                      </a:lnTo>
                      <a:lnTo>
                        <a:pt x="173264" y="628510"/>
                      </a:lnTo>
                      <a:lnTo>
                        <a:pt x="166424" y="623625"/>
                      </a:lnTo>
                      <a:lnTo>
                        <a:pt x="159846" y="604831"/>
                      </a:lnTo>
                      <a:lnTo>
                        <a:pt x="177171" y="583567"/>
                      </a:lnTo>
                      <a:lnTo>
                        <a:pt x="147861" y="550348"/>
                      </a:lnTo>
                      <a:lnTo>
                        <a:pt x="138090" y="547417"/>
                      </a:lnTo>
                      <a:lnTo>
                        <a:pt x="138090" y="538624"/>
                      </a:lnTo>
                      <a:lnTo>
                        <a:pt x="130274" y="533739"/>
                      </a:lnTo>
                      <a:lnTo>
                        <a:pt x="132229" y="517130"/>
                      </a:lnTo>
                      <a:lnTo>
                        <a:pt x="111711" y="499543"/>
                      </a:lnTo>
                      <a:lnTo>
                        <a:pt x="111711" y="492704"/>
                      </a:lnTo>
                      <a:lnTo>
                        <a:pt x="104872" y="484887"/>
                      </a:lnTo>
                      <a:lnTo>
                        <a:pt x="81423" y="487818"/>
                      </a:lnTo>
                      <a:lnTo>
                        <a:pt x="92170" y="460462"/>
                      </a:lnTo>
                      <a:lnTo>
                        <a:pt x="81423" y="455577"/>
                      </a:lnTo>
                      <a:lnTo>
                        <a:pt x="74584" y="460462"/>
                      </a:lnTo>
                      <a:lnTo>
                        <a:pt x="67744" y="453622"/>
                      </a:lnTo>
                      <a:lnTo>
                        <a:pt x="59928" y="461439"/>
                      </a:lnTo>
                      <a:lnTo>
                        <a:pt x="62859" y="471209"/>
                      </a:lnTo>
                      <a:lnTo>
                        <a:pt x="55043" y="473163"/>
                      </a:lnTo>
                      <a:lnTo>
                        <a:pt x="56997" y="481957"/>
                      </a:lnTo>
                      <a:lnTo>
                        <a:pt x="68722" y="483911"/>
                      </a:lnTo>
                      <a:lnTo>
                        <a:pt x="65791" y="497589"/>
                      </a:lnTo>
                      <a:lnTo>
                        <a:pt x="46250" y="494658"/>
                      </a:lnTo>
                      <a:lnTo>
                        <a:pt x="24756" y="480002"/>
                      </a:lnTo>
                      <a:lnTo>
                        <a:pt x="8146" y="475117"/>
                      </a:lnTo>
                      <a:lnTo>
                        <a:pt x="14008" y="443852"/>
                      </a:lnTo>
                      <a:lnTo>
                        <a:pt x="0" y="436849"/>
                      </a:lnTo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C96C9285-C0B5-F093-B395-5C153E631BB8}"/>
                  </a:ext>
                </a:extLst>
              </p:cNvPr>
              <p:cNvSpPr/>
              <p:nvPr/>
            </p:nvSpPr>
            <p:spPr>
              <a:xfrm>
                <a:off x="1169678" y="839145"/>
                <a:ext cx="503365" cy="898084"/>
              </a:xfrm>
              <a:custGeom>
                <a:avLst/>
                <a:gdLst>
                  <a:gd name="connsiteX0" fmla="*/ 277476 w 503365"/>
                  <a:gd name="connsiteY0" fmla="*/ 0 h 898084"/>
                  <a:gd name="connsiteX1" fmla="*/ 417386 w 503365"/>
                  <a:gd name="connsiteY1" fmla="*/ 0 h 898084"/>
                  <a:gd name="connsiteX2" fmla="*/ 417386 w 503365"/>
                  <a:gd name="connsiteY2" fmla="*/ 13288 h 898084"/>
                  <a:gd name="connsiteX3" fmla="*/ 398628 w 503365"/>
                  <a:gd name="connsiteY3" fmla="*/ 53932 h 898084"/>
                  <a:gd name="connsiteX4" fmla="*/ 408007 w 503365"/>
                  <a:gd name="connsiteY4" fmla="*/ 64875 h 898084"/>
                  <a:gd name="connsiteX5" fmla="*/ 398628 w 503365"/>
                  <a:gd name="connsiteY5" fmla="*/ 83634 h 898084"/>
                  <a:gd name="connsiteX6" fmla="*/ 387685 w 503365"/>
                  <a:gd name="connsiteY6" fmla="*/ 82070 h 898084"/>
                  <a:gd name="connsiteX7" fmla="*/ 386122 w 503365"/>
                  <a:gd name="connsiteY7" fmla="*/ 107082 h 898084"/>
                  <a:gd name="connsiteX8" fmla="*/ 384558 w 503365"/>
                  <a:gd name="connsiteY8" fmla="*/ 114899 h 898084"/>
                  <a:gd name="connsiteX9" fmla="*/ 414260 w 503365"/>
                  <a:gd name="connsiteY9" fmla="*/ 119588 h 898084"/>
                  <a:gd name="connsiteX10" fmla="*/ 418950 w 503365"/>
                  <a:gd name="connsiteY10" fmla="*/ 107082 h 898084"/>
                  <a:gd name="connsiteX11" fmla="*/ 436146 w 503365"/>
                  <a:gd name="connsiteY11" fmla="*/ 107082 h 898084"/>
                  <a:gd name="connsiteX12" fmla="*/ 436146 w 503365"/>
                  <a:gd name="connsiteY12" fmla="*/ 118025 h 898084"/>
                  <a:gd name="connsiteX13" fmla="*/ 445525 w 503365"/>
                  <a:gd name="connsiteY13" fmla="*/ 119588 h 898084"/>
                  <a:gd name="connsiteX14" fmla="*/ 447088 w 503365"/>
                  <a:gd name="connsiteY14" fmla="*/ 128968 h 898084"/>
                  <a:gd name="connsiteX15" fmla="*/ 461157 w 503365"/>
                  <a:gd name="connsiteY15" fmla="*/ 133657 h 898084"/>
                  <a:gd name="connsiteX16" fmla="*/ 468974 w 503365"/>
                  <a:gd name="connsiteY16" fmla="*/ 122715 h 898084"/>
                  <a:gd name="connsiteX17" fmla="*/ 487733 w 503365"/>
                  <a:gd name="connsiteY17" fmla="*/ 94576 h 898084"/>
                  <a:gd name="connsiteX18" fmla="*/ 503365 w 503365"/>
                  <a:gd name="connsiteY18" fmla="*/ 93013 h 898084"/>
                  <a:gd name="connsiteX19" fmla="*/ 500285 w 503365"/>
                  <a:gd name="connsiteY19" fmla="*/ 197750 h 898084"/>
                  <a:gd name="connsiteX20" fmla="*/ 462721 w 503365"/>
                  <a:gd name="connsiteY20" fmla="*/ 197750 h 898084"/>
                  <a:gd name="connsiteX21" fmla="*/ 451778 w 503365"/>
                  <a:gd name="connsiteY21" fmla="*/ 213383 h 898084"/>
                  <a:gd name="connsiteX22" fmla="*/ 439272 w 503365"/>
                  <a:gd name="connsiteY22" fmla="*/ 204003 h 898084"/>
                  <a:gd name="connsiteX23" fmla="*/ 420513 w 503365"/>
                  <a:gd name="connsiteY23" fmla="*/ 213383 h 898084"/>
                  <a:gd name="connsiteX24" fmla="*/ 420513 w 503365"/>
                  <a:gd name="connsiteY24" fmla="*/ 222762 h 898084"/>
                  <a:gd name="connsiteX25" fmla="*/ 400191 w 503365"/>
                  <a:gd name="connsiteY25" fmla="*/ 239958 h 898084"/>
                  <a:gd name="connsiteX26" fmla="*/ 397064 w 503365"/>
                  <a:gd name="connsiteY26" fmla="*/ 264970 h 898084"/>
                  <a:gd name="connsiteX27" fmla="*/ 379869 w 503365"/>
                  <a:gd name="connsiteY27" fmla="*/ 286855 h 898084"/>
                  <a:gd name="connsiteX28" fmla="*/ 373616 w 503365"/>
                  <a:gd name="connsiteY28" fmla="*/ 333753 h 898084"/>
                  <a:gd name="connsiteX29" fmla="*/ 378305 w 503365"/>
                  <a:gd name="connsiteY29" fmla="*/ 347822 h 898084"/>
                  <a:gd name="connsiteX30" fmla="*/ 375179 w 503365"/>
                  <a:gd name="connsiteY30" fmla="*/ 368144 h 898084"/>
                  <a:gd name="connsiteX31" fmla="*/ 342351 w 503365"/>
                  <a:gd name="connsiteY31" fmla="*/ 383777 h 898084"/>
                  <a:gd name="connsiteX32" fmla="*/ 342351 w 503365"/>
                  <a:gd name="connsiteY32" fmla="*/ 394719 h 898084"/>
                  <a:gd name="connsiteX33" fmla="*/ 348604 w 503365"/>
                  <a:gd name="connsiteY33" fmla="*/ 408789 h 898084"/>
                  <a:gd name="connsiteX34" fmla="*/ 351730 w 503365"/>
                  <a:gd name="connsiteY34" fmla="*/ 427547 h 898084"/>
                  <a:gd name="connsiteX35" fmla="*/ 353293 w 503365"/>
                  <a:gd name="connsiteY35" fmla="*/ 440053 h 898084"/>
                  <a:gd name="connsiteX36" fmla="*/ 334534 w 503365"/>
                  <a:gd name="connsiteY36" fmla="*/ 465065 h 898084"/>
                  <a:gd name="connsiteX37" fmla="*/ 336098 w 503365"/>
                  <a:gd name="connsiteY37" fmla="*/ 502583 h 898084"/>
                  <a:gd name="connsiteX38" fmla="*/ 348604 w 503365"/>
                  <a:gd name="connsiteY38" fmla="*/ 515089 h 898084"/>
                  <a:gd name="connsiteX39" fmla="*/ 351730 w 503365"/>
                  <a:gd name="connsiteY39" fmla="*/ 538538 h 898084"/>
                  <a:gd name="connsiteX40" fmla="*/ 343914 w 503365"/>
                  <a:gd name="connsiteY40" fmla="*/ 544791 h 898084"/>
                  <a:gd name="connsiteX41" fmla="*/ 339224 w 503365"/>
                  <a:gd name="connsiteY41" fmla="*/ 607321 h 898084"/>
                  <a:gd name="connsiteX42" fmla="*/ 326718 w 503365"/>
                  <a:gd name="connsiteY42" fmla="*/ 619827 h 898084"/>
                  <a:gd name="connsiteX43" fmla="*/ 326718 w 503365"/>
                  <a:gd name="connsiteY43" fmla="*/ 632333 h 898084"/>
                  <a:gd name="connsiteX44" fmla="*/ 342351 w 503365"/>
                  <a:gd name="connsiteY44" fmla="*/ 635459 h 898084"/>
                  <a:gd name="connsiteX45" fmla="*/ 345477 w 503365"/>
                  <a:gd name="connsiteY45" fmla="*/ 672977 h 898084"/>
                  <a:gd name="connsiteX46" fmla="*/ 336098 w 503365"/>
                  <a:gd name="connsiteY46" fmla="*/ 682356 h 898084"/>
                  <a:gd name="connsiteX47" fmla="*/ 339224 w 503365"/>
                  <a:gd name="connsiteY47" fmla="*/ 716748 h 898084"/>
                  <a:gd name="connsiteX48" fmla="*/ 341734 w 503365"/>
                  <a:gd name="connsiteY48" fmla="*/ 717106 h 898084"/>
                  <a:gd name="connsiteX49" fmla="*/ 340788 w 503365"/>
                  <a:gd name="connsiteY49" fmla="*/ 719874 h 898084"/>
                  <a:gd name="connsiteX50" fmla="*/ 354857 w 503365"/>
                  <a:gd name="connsiteY50" fmla="*/ 741760 h 898084"/>
                  <a:gd name="connsiteX51" fmla="*/ 367363 w 503365"/>
                  <a:gd name="connsiteY51" fmla="*/ 746449 h 898084"/>
                  <a:gd name="connsiteX52" fmla="*/ 376742 w 503365"/>
                  <a:gd name="connsiteY52" fmla="*/ 760519 h 898084"/>
                  <a:gd name="connsiteX53" fmla="*/ 340788 w 503365"/>
                  <a:gd name="connsiteY53" fmla="*/ 816795 h 898084"/>
                  <a:gd name="connsiteX54" fmla="*/ 325155 w 503365"/>
                  <a:gd name="connsiteY54" fmla="*/ 823048 h 898084"/>
                  <a:gd name="connsiteX55" fmla="*/ 329845 w 503365"/>
                  <a:gd name="connsiteY55" fmla="*/ 837118 h 898084"/>
                  <a:gd name="connsiteX56" fmla="*/ 329845 w 503365"/>
                  <a:gd name="connsiteY56" fmla="*/ 855876 h 898084"/>
                  <a:gd name="connsiteX57" fmla="*/ 315776 w 503365"/>
                  <a:gd name="connsiteY57" fmla="*/ 884015 h 898084"/>
                  <a:gd name="connsiteX58" fmla="*/ 292327 w 503365"/>
                  <a:gd name="connsiteY58" fmla="*/ 887141 h 898084"/>
                  <a:gd name="connsiteX59" fmla="*/ 284511 w 503365"/>
                  <a:gd name="connsiteY59" fmla="*/ 891831 h 898084"/>
                  <a:gd name="connsiteX60" fmla="*/ 256372 w 503365"/>
                  <a:gd name="connsiteY60" fmla="*/ 898084 h 898084"/>
                  <a:gd name="connsiteX61" fmla="*/ 245430 w 503365"/>
                  <a:gd name="connsiteY61" fmla="*/ 874635 h 898084"/>
                  <a:gd name="connsiteX62" fmla="*/ 229797 w 503365"/>
                  <a:gd name="connsiteY62" fmla="*/ 869946 h 898084"/>
                  <a:gd name="connsiteX63" fmla="*/ 218854 w 503365"/>
                  <a:gd name="connsiteY63" fmla="*/ 854313 h 898084"/>
                  <a:gd name="connsiteX64" fmla="*/ 192279 w 503365"/>
                  <a:gd name="connsiteY64" fmla="*/ 830865 h 898084"/>
                  <a:gd name="connsiteX65" fmla="*/ 178210 w 503365"/>
                  <a:gd name="connsiteY65" fmla="*/ 830865 h 898084"/>
                  <a:gd name="connsiteX66" fmla="*/ 171957 w 503365"/>
                  <a:gd name="connsiteY66" fmla="*/ 840244 h 898084"/>
                  <a:gd name="connsiteX67" fmla="*/ 154761 w 503365"/>
                  <a:gd name="connsiteY67" fmla="*/ 835554 h 898084"/>
                  <a:gd name="connsiteX68" fmla="*/ 143819 w 503365"/>
                  <a:gd name="connsiteY68" fmla="*/ 829301 h 898084"/>
                  <a:gd name="connsiteX69" fmla="*/ 128186 w 503365"/>
                  <a:gd name="connsiteY69" fmla="*/ 846497 h 898084"/>
                  <a:gd name="connsiteX70" fmla="*/ 104737 w 503365"/>
                  <a:gd name="connsiteY70" fmla="*/ 830865 h 898084"/>
                  <a:gd name="connsiteX71" fmla="*/ 96921 w 503365"/>
                  <a:gd name="connsiteY71" fmla="*/ 816795 h 898084"/>
                  <a:gd name="connsiteX72" fmla="*/ 62530 w 503365"/>
                  <a:gd name="connsiteY72" fmla="*/ 823048 h 898084"/>
                  <a:gd name="connsiteX73" fmla="*/ 57840 w 503365"/>
                  <a:gd name="connsiteY73" fmla="*/ 808979 h 898084"/>
                  <a:gd name="connsiteX74" fmla="*/ 54714 w 503365"/>
                  <a:gd name="connsiteY74" fmla="*/ 794910 h 898084"/>
                  <a:gd name="connsiteX75" fmla="*/ 46897 w 503365"/>
                  <a:gd name="connsiteY75" fmla="*/ 769898 h 898084"/>
                  <a:gd name="connsiteX76" fmla="*/ 28139 w 503365"/>
                  <a:gd name="connsiteY76" fmla="*/ 751139 h 898084"/>
                  <a:gd name="connsiteX77" fmla="*/ 17196 w 503365"/>
                  <a:gd name="connsiteY77" fmla="*/ 741760 h 898084"/>
                  <a:gd name="connsiteX78" fmla="*/ 0 w 503365"/>
                  <a:gd name="connsiteY78" fmla="*/ 718311 h 898084"/>
                  <a:gd name="connsiteX79" fmla="*/ 21886 w 503365"/>
                  <a:gd name="connsiteY79" fmla="*/ 694862 h 898084"/>
                  <a:gd name="connsiteX80" fmla="*/ 31265 w 503365"/>
                  <a:gd name="connsiteY80" fmla="*/ 679230 h 898084"/>
                  <a:gd name="connsiteX81" fmla="*/ 54714 w 503365"/>
                  <a:gd name="connsiteY81" fmla="*/ 676103 h 898084"/>
                  <a:gd name="connsiteX82" fmla="*/ 93795 w 503365"/>
                  <a:gd name="connsiteY82" fmla="*/ 643275 h 898084"/>
                  <a:gd name="connsiteX83" fmla="*/ 215728 w 503365"/>
                  <a:gd name="connsiteY83" fmla="*/ 476008 h 898084"/>
                  <a:gd name="connsiteX84" fmla="*/ 232924 w 503365"/>
                  <a:gd name="connsiteY84" fmla="*/ 457249 h 898084"/>
                  <a:gd name="connsiteX85" fmla="*/ 301706 w 503365"/>
                  <a:gd name="connsiteY85" fmla="*/ 321247 h 898084"/>
                  <a:gd name="connsiteX86" fmla="*/ 322029 w 503365"/>
                  <a:gd name="connsiteY86" fmla="*/ 243085 h 898084"/>
                  <a:gd name="connsiteX87" fmla="*/ 322029 w 503365"/>
                  <a:gd name="connsiteY87" fmla="*/ 236832 h 898084"/>
                  <a:gd name="connsiteX88" fmla="*/ 314212 w 503365"/>
                  <a:gd name="connsiteY88" fmla="*/ 232142 h 898084"/>
                  <a:gd name="connsiteX89" fmla="*/ 309523 w 503365"/>
                  <a:gd name="connsiteY89" fmla="*/ 222762 h 898084"/>
                  <a:gd name="connsiteX90" fmla="*/ 323592 w 503365"/>
                  <a:gd name="connsiteY90" fmla="*/ 204003 h 898084"/>
                  <a:gd name="connsiteX91" fmla="*/ 322029 w 503365"/>
                  <a:gd name="connsiteY91" fmla="*/ 177428 h 898084"/>
                  <a:gd name="connsiteX92" fmla="*/ 307959 w 503365"/>
                  <a:gd name="connsiteY92" fmla="*/ 166486 h 898084"/>
                  <a:gd name="connsiteX93" fmla="*/ 312649 w 503365"/>
                  <a:gd name="connsiteY93" fmla="*/ 153980 h 898084"/>
                  <a:gd name="connsiteX94" fmla="*/ 301706 w 503365"/>
                  <a:gd name="connsiteY94" fmla="*/ 144600 h 898084"/>
                  <a:gd name="connsiteX95" fmla="*/ 295453 w 503365"/>
                  <a:gd name="connsiteY95" fmla="*/ 118025 h 898084"/>
                  <a:gd name="connsiteX96" fmla="*/ 298580 w 503365"/>
                  <a:gd name="connsiteY96" fmla="*/ 105519 h 898084"/>
                  <a:gd name="connsiteX97" fmla="*/ 300143 w 503365"/>
                  <a:gd name="connsiteY97" fmla="*/ 61748 h 898084"/>
                  <a:gd name="connsiteX98" fmla="*/ 286074 w 503365"/>
                  <a:gd name="connsiteY98" fmla="*/ 53932 h 898084"/>
                  <a:gd name="connsiteX99" fmla="*/ 267315 w 503365"/>
                  <a:gd name="connsiteY99" fmla="*/ 64875 h 898084"/>
                  <a:gd name="connsiteX100" fmla="*/ 259499 w 503365"/>
                  <a:gd name="connsiteY100" fmla="*/ 58622 h 898084"/>
                  <a:gd name="connsiteX101" fmla="*/ 272005 w 503365"/>
                  <a:gd name="connsiteY101" fmla="*/ 8598 h 898084"/>
                  <a:gd name="connsiteX102" fmla="*/ 277476 w 503365"/>
                  <a:gd name="connsiteY102" fmla="*/ 0 h 898084"/>
                  <a:gd name="connsiteX0" fmla="*/ 277476 w 503365"/>
                  <a:gd name="connsiteY0" fmla="*/ 86670 h 984754"/>
                  <a:gd name="connsiteX1" fmla="*/ 342416 w 503365"/>
                  <a:gd name="connsiteY1" fmla="*/ 0 h 984754"/>
                  <a:gd name="connsiteX2" fmla="*/ 417386 w 503365"/>
                  <a:gd name="connsiteY2" fmla="*/ 86670 h 984754"/>
                  <a:gd name="connsiteX3" fmla="*/ 417386 w 503365"/>
                  <a:gd name="connsiteY3" fmla="*/ 99958 h 984754"/>
                  <a:gd name="connsiteX4" fmla="*/ 398628 w 503365"/>
                  <a:gd name="connsiteY4" fmla="*/ 140602 h 984754"/>
                  <a:gd name="connsiteX5" fmla="*/ 408007 w 503365"/>
                  <a:gd name="connsiteY5" fmla="*/ 151545 h 984754"/>
                  <a:gd name="connsiteX6" fmla="*/ 398628 w 503365"/>
                  <a:gd name="connsiteY6" fmla="*/ 170304 h 984754"/>
                  <a:gd name="connsiteX7" fmla="*/ 387685 w 503365"/>
                  <a:gd name="connsiteY7" fmla="*/ 168740 h 984754"/>
                  <a:gd name="connsiteX8" fmla="*/ 386122 w 503365"/>
                  <a:gd name="connsiteY8" fmla="*/ 193752 h 984754"/>
                  <a:gd name="connsiteX9" fmla="*/ 384558 w 503365"/>
                  <a:gd name="connsiteY9" fmla="*/ 201569 h 984754"/>
                  <a:gd name="connsiteX10" fmla="*/ 414260 w 503365"/>
                  <a:gd name="connsiteY10" fmla="*/ 206258 h 984754"/>
                  <a:gd name="connsiteX11" fmla="*/ 418950 w 503365"/>
                  <a:gd name="connsiteY11" fmla="*/ 193752 h 984754"/>
                  <a:gd name="connsiteX12" fmla="*/ 436146 w 503365"/>
                  <a:gd name="connsiteY12" fmla="*/ 193752 h 984754"/>
                  <a:gd name="connsiteX13" fmla="*/ 436146 w 503365"/>
                  <a:gd name="connsiteY13" fmla="*/ 204695 h 984754"/>
                  <a:gd name="connsiteX14" fmla="*/ 445525 w 503365"/>
                  <a:gd name="connsiteY14" fmla="*/ 206258 h 984754"/>
                  <a:gd name="connsiteX15" fmla="*/ 447088 w 503365"/>
                  <a:gd name="connsiteY15" fmla="*/ 215638 h 984754"/>
                  <a:gd name="connsiteX16" fmla="*/ 461157 w 503365"/>
                  <a:gd name="connsiteY16" fmla="*/ 220327 h 984754"/>
                  <a:gd name="connsiteX17" fmla="*/ 468974 w 503365"/>
                  <a:gd name="connsiteY17" fmla="*/ 209385 h 984754"/>
                  <a:gd name="connsiteX18" fmla="*/ 487733 w 503365"/>
                  <a:gd name="connsiteY18" fmla="*/ 181246 h 984754"/>
                  <a:gd name="connsiteX19" fmla="*/ 503365 w 503365"/>
                  <a:gd name="connsiteY19" fmla="*/ 179683 h 984754"/>
                  <a:gd name="connsiteX20" fmla="*/ 500285 w 503365"/>
                  <a:gd name="connsiteY20" fmla="*/ 284420 h 984754"/>
                  <a:gd name="connsiteX21" fmla="*/ 462721 w 503365"/>
                  <a:gd name="connsiteY21" fmla="*/ 284420 h 984754"/>
                  <a:gd name="connsiteX22" fmla="*/ 451778 w 503365"/>
                  <a:gd name="connsiteY22" fmla="*/ 300053 h 984754"/>
                  <a:gd name="connsiteX23" fmla="*/ 439272 w 503365"/>
                  <a:gd name="connsiteY23" fmla="*/ 290673 h 984754"/>
                  <a:gd name="connsiteX24" fmla="*/ 420513 w 503365"/>
                  <a:gd name="connsiteY24" fmla="*/ 300053 h 984754"/>
                  <a:gd name="connsiteX25" fmla="*/ 420513 w 503365"/>
                  <a:gd name="connsiteY25" fmla="*/ 309432 h 984754"/>
                  <a:gd name="connsiteX26" fmla="*/ 400191 w 503365"/>
                  <a:gd name="connsiteY26" fmla="*/ 326628 h 984754"/>
                  <a:gd name="connsiteX27" fmla="*/ 397064 w 503365"/>
                  <a:gd name="connsiteY27" fmla="*/ 351640 h 984754"/>
                  <a:gd name="connsiteX28" fmla="*/ 379869 w 503365"/>
                  <a:gd name="connsiteY28" fmla="*/ 373525 h 984754"/>
                  <a:gd name="connsiteX29" fmla="*/ 373616 w 503365"/>
                  <a:gd name="connsiteY29" fmla="*/ 420423 h 984754"/>
                  <a:gd name="connsiteX30" fmla="*/ 378305 w 503365"/>
                  <a:gd name="connsiteY30" fmla="*/ 434492 h 984754"/>
                  <a:gd name="connsiteX31" fmla="*/ 375179 w 503365"/>
                  <a:gd name="connsiteY31" fmla="*/ 454814 h 984754"/>
                  <a:gd name="connsiteX32" fmla="*/ 342351 w 503365"/>
                  <a:gd name="connsiteY32" fmla="*/ 470447 h 984754"/>
                  <a:gd name="connsiteX33" fmla="*/ 342351 w 503365"/>
                  <a:gd name="connsiteY33" fmla="*/ 481389 h 984754"/>
                  <a:gd name="connsiteX34" fmla="*/ 348604 w 503365"/>
                  <a:gd name="connsiteY34" fmla="*/ 495459 h 984754"/>
                  <a:gd name="connsiteX35" fmla="*/ 351730 w 503365"/>
                  <a:gd name="connsiteY35" fmla="*/ 514217 h 984754"/>
                  <a:gd name="connsiteX36" fmla="*/ 353293 w 503365"/>
                  <a:gd name="connsiteY36" fmla="*/ 526723 h 984754"/>
                  <a:gd name="connsiteX37" fmla="*/ 334534 w 503365"/>
                  <a:gd name="connsiteY37" fmla="*/ 551735 h 984754"/>
                  <a:gd name="connsiteX38" fmla="*/ 336098 w 503365"/>
                  <a:gd name="connsiteY38" fmla="*/ 589253 h 984754"/>
                  <a:gd name="connsiteX39" fmla="*/ 348604 w 503365"/>
                  <a:gd name="connsiteY39" fmla="*/ 601759 h 984754"/>
                  <a:gd name="connsiteX40" fmla="*/ 351730 w 503365"/>
                  <a:gd name="connsiteY40" fmla="*/ 625208 h 984754"/>
                  <a:gd name="connsiteX41" fmla="*/ 343914 w 503365"/>
                  <a:gd name="connsiteY41" fmla="*/ 631461 h 984754"/>
                  <a:gd name="connsiteX42" fmla="*/ 339224 w 503365"/>
                  <a:gd name="connsiteY42" fmla="*/ 693991 h 984754"/>
                  <a:gd name="connsiteX43" fmla="*/ 326718 w 503365"/>
                  <a:gd name="connsiteY43" fmla="*/ 706497 h 984754"/>
                  <a:gd name="connsiteX44" fmla="*/ 326718 w 503365"/>
                  <a:gd name="connsiteY44" fmla="*/ 719003 h 984754"/>
                  <a:gd name="connsiteX45" fmla="*/ 342351 w 503365"/>
                  <a:gd name="connsiteY45" fmla="*/ 722129 h 984754"/>
                  <a:gd name="connsiteX46" fmla="*/ 345477 w 503365"/>
                  <a:gd name="connsiteY46" fmla="*/ 759647 h 984754"/>
                  <a:gd name="connsiteX47" fmla="*/ 336098 w 503365"/>
                  <a:gd name="connsiteY47" fmla="*/ 769026 h 984754"/>
                  <a:gd name="connsiteX48" fmla="*/ 339224 w 503365"/>
                  <a:gd name="connsiteY48" fmla="*/ 803418 h 984754"/>
                  <a:gd name="connsiteX49" fmla="*/ 341734 w 503365"/>
                  <a:gd name="connsiteY49" fmla="*/ 803776 h 984754"/>
                  <a:gd name="connsiteX50" fmla="*/ 340788 w 503365"/>
                  <a:gd name="connsiteY50" fmla="*/ 806544 h 984754"/>
                  <a:gd name="connsiteX51" fmla="*/ 354857 w 503365"/>
                  <a:gd name="connsiteY51" fmla="*/ 828430 h 984754"/>
                  <a:gd name="connsiteX52" fmla="*/ 367363 w 503365"/>
                  <a:gd name="connsiteY52" fmla="*/ 833119 h 984754"/>
                  <a:gd name="connsiteX53" fmla="*/ 376742 w 503365"/>
                  <a:gd name="connsiteY53" fmla="*/ 847189 h 984754"/>
                  <a:gd name="connsiteX54" fmla="*/ 340788 w 503365"/>
                  <a:gd name="connsiteY54" fmla="*/ 903465 h 984754"/>
                  <a:gd name="connsiteX55" fmla="*/ 325155 w 503365"/>
                  <a:gd name="connsiteY55" fmla="*/ 909718 h 984754"/>
                  <a:gd name="connsiteX56" fmla="*/ 329845 w 503365"/>
                  <a:gd name="connsiteY56" fmla="*/ 923788 h 984754"/>
                  <a:gd name="connsiteX57" fmla="*/ 329845 w 503365"/>
                  <a:gd name="connsiteY57" fmla="*/ 942546 h 984754"/>
                  <a:gd name="connsiteX58" fmla="*/ 315776 w 503365"/>
                  <a:gd name="connsiteY58" fmla="*/ 970685 h 984754"/>
                  <a:gd name="connsiteX59" fmla="*/ 292327 w 503365"/>
                  <a:gd name="connsiteY59" fmla="*/ 973811 h 984754"/>
                  <a:gd name="connsiteX60" fmla="*/ 284511 w 503365"/>
                  <a:gd name="connsiteY60" fmla="*/ 978501 h 984754"/>
                  <a:gd name="connsiteX61" fmla="*/ 256372 w 503365"/>
                  <a:gd name="connsiteY61" fmla="*/ 984754 h 984754"/>
                  <a:gd name="connsiteX62" fmla="*/ 245430 w 503365"/>
                  <a:gd name="connsiteY62" fmla="*/ 961305 h 984754"/>
                  <a:gd name="connsiteX63" fmla="*/ 229797 w 503365"/>
                  <a:gd name="connsiteY63" fmla="*/ 956616 h 984754"/>
                  <a:gd name="connsiteX64" fmla="*/ 218854 w 503365"/>
                  <a:gd name="connsiteY64" fmla="*/ 940983 h 984754"/>
                  <a:gd name="connsiteX65" fmla="*/ 192279 w 503365"/>
                  <a:gd name="connsiteY65" fmla="*/ 917535 h 984754"/>
                  <a:gd name="connsiteX66" fmla="*/ 178210 w 503365"/>
                  <a:gd name="connsiteY66" fmla="*/ 917535 h 984754"/>
                  <a:gd name="connsiteX67" fmla="*/ 171957 w 503365"/>
                  <a:gd name="connsiteY67" fmla="*/ 926914 h 984754"/>
                  <a:gd name="connsiteX68" fmla="*/ 154761 w 503365"/>
                  <a:gd name="connsiteY68" fmla="*/ 922224 h 984754"/>
                  <a:gd name="connsiteX69" fmla="*/ 143819 w 503365"/>
                  <a:gd name="connsiteY69" fmla="*/ 915971 h 984754"/>
                  <a:gd name="connsiteX70" fmla="*/ 128186 w 503365"/>
                  <a:gd name="connsiteY70" fmla="*/ 933167 h 984754"/>
                  <a:gd name="connsiteX71" fmla="*/ 104737 w 503365"/>
                  <a:gd name="connsiteY71" fmla="*/ 917535 h 984754"/>
                  <a:gd name="connsiteX72" fmla="*/ 96921 w 503365"/>
                  <a:gd name="connsiteY72" fmla="*/ 903465 h 984754"/>
                  <a:gd name="connsiteX73" fmla="*/ 62530 w 503365"/>
                  <a:gd name="connsiteY73" fmla="*/ 909718 h 984754"/>
                  <a:gd name="connsiteX74" fmla="*/ 57840 w 503365"/>
                  <a:gd name="connsiteY74" fmla="*/ 895649 h 984754"/>
                  <a:gd name="connsiteX75" fmla="*/ 54714 w 503365"/>
                  <a:gd name="connsiteY75" fmla="*/ 881580 h 984754"/>
                  <a:gd name="connsiteX76" fmla="*/ 46897 w 503365"/>
                  <a:gd name="connsiteY76" fmla="*/ 856568 h 984754"/>
                  <a:gd name="connsiteX77" fmla="*/ 28139 w 503365"/>
                  <a:gd name="connsiteY77" fmla="*/ 837809 h 984754"/>
                  <a:gd name="connsiteX78" fmla="*/ 17196 w 503365"/>
                  <a:gd name="connsiteY78" fmla="*/ 828430 h 984754"/>
                  <a:gd name="connsiteX79" fmla="*/ 0 w 503365"/>
                  <a:gd name="connsiteY79" fmla="*/ 804981 h 984754"/>
                  <a:gd name="connsiteX80" fmla="*/ 21886 w 503365"/>
                  <a:gd name="connsiteY80" fmla="*/ 781532 h 984754"/>
                  <a:gd name="connsiteX81" fmla="*/ 31265 w 503365"/>
                  <a:gd name="connsiteY81" fmla="*/ 765900 h 984754"/>
                  <a:gd name="connsiteX82" fmla="*/ 54714 w 503365"/>
                  <a:gd name="connsiteY82" fmla="*/ 762773 h 984754"/>
                  <a:gd name="connsiteX83" fmla="*/ 93795 w 503365"/>
                  <a:gd name="connsiteY83" fmla="*/ 729945 h 984754"/>
                  <a:gd name="connsiteX84" fmla="*/ 215728 w 503365"/>
                  <a:gd name="connsiteY84" fmla="*/ 562678 h 984754"/>
                  <a:gd name="connsiteX85" fmla="*/ 232924 w 503365"/>
                  <a:gd name="connsiteY85" fmla="*/ 543919 h 984754"/>
                  <a:gd name="connsiteX86" fmla="*/ 301706 w 503365"/>
                  <a:gd name="connsiteY86" fmla="*/ 407917 h 984754"/>
                  <a:gd name="connsiteX87" fmla="*/ 322029 w 503365"/>
                  <a:gd name="connsiteY87" fmla="*/ 329755 h 984754"/>
                  <a:gd name="connsiteX88" fmla="*/ 322029 w 503365"/>
                  <a:gd name="connsiteY88" fmla="*/ 323502 h 984754"/>
                  <a:gd name="connsiteX89" fmla="*/ 314212 w 503365"/>
                  <a:gd name="connsiteY89" fmla="*/ 318812 h 984754"/>
                  <a:gd name="connsiteX90" fmla="*/ 309523 w 503365"/>
                  <a:gd name="connsiteY90" fmla="*/ 309432 h 984754"/>
                  <a:gd name="connsiteX91" fmla="*/ 323592 w 503365"/>
                  <a:gd name="connsiteY91" fmla="*/ 290673 h 984754"/>
                  <a:gd name="connsiteX92" fmla="*/ 322029 w 503365"/>
                  <a:gd name="connsiteY92" fmla="*/ 264098 h 984754"/>
                  <a:gd name="connsiteX93" fmla="*/ 307959 w 503365"/>
                  <a:gd name="connsiteY93" fmla="*/ 253156 h 984754"/>
                  <a:gd name="connsiteX94" fmla="*/ 312649 w 503365"/>
                  <a:gd name="connsiteY94" fmla="*/ 240650 h 984754"/>
                  <a:gd name="connsiteX95" fmla="*/ 301706 w 503365"/>
                  <a:gd name="connsiteY95" fmla="*/ 231270 h 984754"/>
                  <a:gd name="connsiteX96" fmla="*/ 295453 w 503365"/>
                  <a:gd name="connsiteY96" fmla="*/ 204695 h 984754"/>
                  <a:gd name="connsiteX97" fmla="*/ 298580 w 503365"/>
                  <a:gd name="connsiteY97" fmla="*/ 192189 h 984754"/>
                  <a:gd name="connsiteX98" fmla="*/ 300143 w 503365"/>
                  <a:gd name="connsiteY98" fmla="*/ 148418 h 984754"/>
                  <a:gd name="connsiteX99" fmla="*/ 286074 w 503365"/>
                  <a:gd name="connsiteY99" fmla="*/ 140602 h 984754"/>
                  <a:gd name="connsiteX100" fmla="*/ 267315 w 503365"/>
                  <a:gd name="connsiteY100" fmla="*/ 151545 h 984754"/>
                  <a:gd name="connsiteX101" fmla="*/ 259499 w 503365"/>
                  <a:gd name="connsiteY101" fmla="*/ 145292 h 984754"/>
                  <a:gd name="connsiteX102" fmla="*/ 272005 w 503365"/>
                  <a:gd name="connsiteY102" fmla="*/ 95268 h 984754"/>
                  <a:gd name="connsiteX103" fmla="*/ 277476 w 503365"/>
                  <a:gd name="connsiteY103" fmla="*/ 86670 h 984754"/>
                  <a:gd name="connsiteX0" fmla="*/ 277476 w 503365"/>
                  <a:gd name="connsiteY0" fmla="*/ 203352 h 1101436"/>
                  <a:gd name="connsiteX1" fmla="*/ 363848 w 503365"/>
                  <a:gd name="connsiteY1" fmla="*/ 0 h 1101436"/>
                  <a:gd name="connsiteX2" fmla="*/ 417386 w 503365"/>
                  <a:gd name="connsiteY2" fmla="*/ 203352 h 1101436"/>
                  <a:gd name="connsiteX3" fmla="*/ 417386 w 503365"/>
                  <a:gd name="connsiteY3" fmla="*/ 216640 h 1101436"/>
                  <a:gd name="connsiteX4" fmla="*/ 398628 w 503365"/>
                  <a:gd name="connsiteY4" fmla="*/ 257284 h 1101436"/>
                  <a:gd name="connsiteX5" fmla="*/ 408007 w 503365"/>
                  <a:gd name="connsiteY5" fmla="*/ 268227 h 1101436"/>
                  <a:gd name="connsiteX6" fmla="*/ 398628 w 503365"/>
                  <a:gd name="connsiteY6" fmla="*/ 286986 h 1101436"/>
                  <a:gd name="connsiteX7" fmla="*/ 387685 w 503365"/>
                  <a:gd name="connsiteY7" fmla="*/ 285422 h 1101436"/>
                  <a:gd name="connsiteX8" fmla="*/ 386122 w 503365"/>
                  <a:gd name="connsiteY8" fmla="*/ 310434 h 1101436"/>
                  <a:gd name="connsiteX9" fmla="*/ 384558 w 503365"/>
                  <a:gd name="connsiteY9" fmla="*/ 318251 h 1101436"/>
                  <a:gd name="connsiteX10" fmla="*/ 414260 w 503365"/>
                  <a:gd name="connsiteY10" fmla="*/ 322940 h 1101436"/>
                  <a:gd name="connsiteX11" fmla="*/ 418950 w 503365"/>
                  <a:gd name="connsiteY11" fmla="*/ 310434 h 1101436"/>
                  <a:gd name="connsiteX12" fmla="*/ 436146 w 503365"/>
                  <a:gd name="connsiteY12" fmla="*/ 310434 h 1101436"/>
                  <a:gd name="connsiteX13" fmla="*/ 436146 w 503365"/>
                  <a:gd name="connsiteY13" fmla="*/ 321377 h 1101436"/>
                  <a:gd name="connsiteX14" fmla="*/ 445525 w 503365"/>
                  <a:gd name="connsiteY14" fmla="*/ 322940 h 1101436"/>
                  <a:gd name="connsiteX15" fmla="*/ 447088 w 503365"/>
                  <a:gd name="connsiteY15" fmla="*/ 332320 h 1101436"/>
                  <a:gd name="connsiteX16" fmla="*/ 461157 w 503365"/>
                  <a:gd name="connsiteY16" fmla="*/ 337009 h 1101436"/>
                  <a:gd name="connsiteX17" fmla="*/ 468974 w 503365"/>
                  <a:gd name="connsiteY17" fmla="*/ 326067 h 1101436"/>
                  <a:gd name="connsiteX18" fmla="*/ 487733 w 503365"/>
                  <a:gd name="connsiteY18" fmla="*/ 297928 h 1101436"/>
                  <a:gd name="connsiteX19" fmla="*/ 503365 w 503365"/>
                  <a:gd name="connsiteY19" fmla="*/ 296365 h 1101436"/>
                  <a:gd name="connsiteX20" fmla="*/ 500285 w 503365"/>
                  <a:gd name="connsiteY20" fmla="*/ 401102 h 1101436"/>
                  <a:gd name="connsiteX21" fmla="*/ 462721 w 503365"/>
                  <a:gd name="connsiteY21" fmla="*/ 401102 h 1101436"/>
                  <a:gd name="connsiteX22" fmla="*/ 451778 w 503365"/>
                  <a:gd name="connsiteY22" fmla="*/ 416735 h 1101436"/>
                  <a:gd name="connsiteX23" fmla="*/ 439272 w 503365"/>
                  <a:gd name="connsiteY23" fmla="*/ 407355 h 1101436"/>
                  <a:gd name="connsiteX24" fmla="*/ 420513 w 503365"/>
                  <a:gd name="connsiteY24" fmla="*/ 416735 h 1101436"/>
                  <a:gd name="connsiteX25" fmla="*/ 420513 w 503365"/>
                  <a:gd name="connsiteY25" fmla="*/ 426114 h 1101436"/>
                  <a:gd name="connsiteX26" fmla="*/ 400191 w 503365"/>
                  <a:gd name="connsiteY26" fmla="*/ 443310 h 1101436"/>
                  <a:gd name="connsiteX27" fmla="*/ 397064 w 503365"/>
                  <a:gd name="connsiteY27" fmla="*/ 468322 h 1101436"/>
                  <a:gd name="connsiteX28" fmla="*/ 379869 w 503365"/>
                  <a:gd name="connsiteY28" fmla="*/ 490207 h 1101436"/>
                  <a:gd name="connsiteX29" fmla="*/ 373616 w 503365"/>
                  <a:gd name="connsiteY29" fmla="*/ 537105 h 1101436"/>
                  <a:gd name="connsiteX30" fmla="*/ 378305 w 503365"/>
                  <a:gd name="connsiteY30" fmla="*/ 551174 h 1101436"/>
                  <a:gd name="connsiteX31" fmla="*/ 375179 w 503365"/>
                  <a:gd name="connsiteY31" fmla="*/ 571496 h 1101436"/>
                  <a:gd name="connsiteX32" fmla="*/ 342351 w 503365"/>
                  <a:gd name="connsiteY32" fmla="*/ 587129 h 1101436"/>
                  <a:gd name="connsiteX33" fmla="*/ 342351 w 503365"/>
                  <a:gd name="connsiteY33" fmla="*/ 598071 h 1101436"/>
                  <a:gd name="connsiteX34" fmla="*/ 348604 w 503365"/>
                  <a:gd name="connsiteY34" fmla="*/ 612141 h 1101436"/>
                  <a:gd name="connsiteX35" fmla="*/ 351730 w 503365"/>
                  <a:gd name="connsiteY35" fmla="*/ 630899 h 1101436"/>
                  <a:gd name="connsiteX36" fmla="*/ 353293 w 503365"/>
                  <a:gd name="connsiteY36" fmla="*/ 643405 h 1101436"/>
                  <a:gd name="connsiteX37" fmla="*/ 334534 w 503365"/>
                  <a:gd name="connsiteY37" fmla="*/ 668417 h 1101436"/>
                  <a:gd name="connsiteX38" fmla="*/ 336098 w 503365"/>
                  <a:gd name="connsiteY38" fmla="*/ 705935 h 1101436"/>
                  <a:gd name="connsiteX39" fmla="*/ 348604 w 503365"/>
                  <a:gd name="connsiteY39" fmla="*/ 718441 h 1101436"/>
                  <a:gd name="connsiteX40" fmla="*/ 351730 w 503365"/>
                  <a:gd name="connsiteY40" fmla="*/ 741890 h 1101436"/>
                  <a:gd name="connsiteX41" fmla="*/ 343914 w 503365"/>
                  <a:gd name="connsiteY41" fmla="*/ 748143 h 1101436"/>
                  <a:gd name="connsiteX42" fmla="*/ 339224 w 503365"/>
                  <a:gd name="connsiteY42" fmla="*/ 810673 h 1101436"/>
                  <a:gd name="connsiteX43" fmla="*/ 326718 w 503365"/>
                  <a:gd name="connsiteY43" fmla="*/ 823179 h 1101436"/>
                  <a:gd name="connsiteX44" fmla="*/ 326718 w 503365"/>
                  <a:gd name="connsiteY44" fmla="*/ 835685 h 1101436"/>
                  <a:gd name="connsiteX45" fmla="*/ 342351 w 503365"/>
                  <a:gd name="connsiteY45" fmla="*/ 838811 h 1101436"/>
                  <a:gd name="connsiteX46" fmla="*/ 345477 w 503365"/>
                  <a:gd name="connsiteY46" fmla="*/ 876329 h 1101436"/>
                  <a:gd name="connsiteX47" fmla="*/ 336098 w 503365"/>
                  <a:gd name="connsiteY47" fmla="*/ 885708 h 1101436"/>
                  <a:gd name="connsiteX48" fmla="*/ 339224 w 503365"/>
                  <a:gd name="connsiteY48" fmla="*/ 920100 h 1101436"/>
                  <a:gd name="connsiteX49" fmla="*/ 341734 w 503365"/>
                  <a:gd name="connsiteY49" fmla="*/ 920458 h 1101436"/>
                  <a:gd name="connsiteX50" fmla="*/ 340788 w 503365"/>
                  <a:gd name="connsiteY50" fmla="*/ 923226 h 1101436"/>
                  <a:gd name="connsiteX51" fmla="*/ 354857 w 503365"/>
                  <a:gd name="connsiteY51" fmla="*/ 945112 h 1101436"/>
                  <a:gd name="connsiteX52" fmla="*/ 367363 w 503365"/>
                  <a:gd name="connsiteY52" fmla="*/ 949801 h 1101436"/>
                  <a:gd name="connsiteX53" fmla="*/ 376742 w 503365"/>
                  <a:gd name="connsiteY53" fmla="*/ 963871 h 1101436"/>
                  <a:gd name="connsiteX54" fmla="*/ 340788 w 503365"/>
                  <a:gd name="connsiteY54" fmla="*/ 1020147 h 1101436"/>
                  <a:gd name="connsiteX55" fmla="*/ 325155 w 503365"/>
                  <a:gd name="connsiteY55" fmla="*/ 1026400 h 1101436"/>
                  <a:gd name="connsiteX56" fmla="*/ 329845 w 503365"/>
                  <a:gd name="connsiteY56" fmla="*/ 1040470 h 1101436"/>
                  <a:gd name="connsiteX57" fmla="*/ 329845 w 503365"/>
                  <a:gd name="connsiteY57" fmla="*/ 1059228 h 1101436"/>
                  <a:gd name="connsiteX58" fmla="*/ 315776 w 503365"/>
                  <a:gd name="connsiteY58" fmla="*/ 1087367 h 1101436"/>
                  <a:gd name="connsiteX59" fmla="*/ 292327 w 503365"/>
                  <a:gd name="connsiteY59" fmla="*/ 1090493 h 1101436"/>
                  <a:gd name="connsiteX60" fmla="*/ 284511 w 503365"/>
                  <a:gd name="connsiteY60" fmla="*/ 1095183 h 1101436"/>
                  <a:gd name="connsiteX61" fmla="*/ 256372 w 503365"/>
                  <a:gd name="connsiteY61" fmla="*/ 1101436 h 1101436"/>
                  <a:gd name="connsiteX62" fmla="*/ 245430 w 503365"/>
                  <a:gd name="connsiteY62" fmla="*/ 1077987 h 1101436"/>
                  <a:gd name="connsiteX63" fmla="*/ 229797 w 503365"/>
                  <a:gd name="connsiteY63" fmla="*/ 1073298 h 1101436"/>
                  <a:gd name="connsiteX64" fmla="*/ 218854 w 503365"/>
                  <a:gd name="connsiteY64" fmla="*/ 1057665 h 1101436"/>
                  <a:gd name="connsiteX65" fmla="*/ 192279 w 503365"/>
                  <a:gd name="connsiteY65" fmla="*/ 1034217 h 1101436"/>
                  <a:gd name="connsiteX66" fmla="*/ 178210 w 503365"/>
                  <a:gd name="connsiteY66" fmla="*/ 1034217 h 1101436"/>
                  <a:gd name="connsiteX67" fmla="*/ 171957 w 503365"/>
                  <a:gd name="connsiteY67" fmla="*/ 1043596 h 1101436"/>
                  <a:gd name="connsiteX68" fmla="*/ 154761 w 503365"/>
                  <a:gd name="connsiteY68" fmla="*/ 1038906 h 1101436"/>
                  <a:gd name="connsiteX69" fmla="*/ 143819 w 503365"/>
                  <a:gd name="connsiteY69" fmla="*/ 1032653 h 1101436"/>
                  <a:gd name="connsiteX70" fmla="*/ 128186 w 503365"/>
                  <a:gd name="connsiteY70" fmla="*/ 1049849 h 1101436"/>
                  <a:gd name="connsiteX71" fmla="*/ 104737 w 503365"/>
                  <a:gd name="connsiteY71" fmla="*/ 1034217 h 1101436"/>
                  <a:gd name="connsiteX72" fmla="*/ 96921 w 503365"/>
                  <a:gd name="connsiteY72" fmla="*/ 1020147 h 1101436"/>
                  <a:gd name="connsiteX73" fmla="*/ 62530 w 503365"/>
                  <a:gd name="connsiteY73" fmla="*/ 1026400 h 1101436"/>
                  <a:gd name="connsiteX74" fmla="*/ 57840 w 503365"/>
                  <a:gd name="connsiteY74" fmla="*/ 1012331 h 1101436"/>
                  <a:gd name="connsiteX75" fmla="*/ 54714 w 503365"/>
                  <a:gd name="connsiteY75" fmla="*/ 998262 h 1101436"/>
                  <a:gd name="connsiteX76" fmla="*/ 46897 w 503365"/>
                  <a:gd name="connsiteY76" fmla="*/ 973250 h 1101436"/>
                  <a:gd name="connsiteX77" fmla="*/ 28139 w 503365"/>
                  <a:gd name="connsiteY77" fmla="*/ 954491 h 1101436"/>
                  <a:gd name="connsiteX78" fmla="*/ 17196 w 503365"/>
                  <a:gd name="connsiteY78" fmla="*/ 945112 h 1101436"/>
                  <a:gd name="connsiteX79" fmla="*/ 0 w 503365"/>
                  <a:gd name="connsiteY79" fmla="*/ 921663 h 1101436"/>
                  <a:gd name="connsiteX80" fmla="*/ 21886 w 503365"/>
                  <a:gd name="connsiteY80" fmla="*/ 898214 h 1101436"/>
                  <a:gd name="connsiteX81" fmla="*/ 31265 w 503365"/>
                  <a:gd name="connsiteY81" fmla="*/ 882582 h 1101436"/>
                  <a:gd name="connsiteX82" fmla="*/ 54714 w 503365"/>
                  <a:gd name="connsiteY82" fmla="*/ 879455 h 1101436"/>
                  <a:gd name="connsiteX83" fmla="*/ 93795 w 503365"/>
                  <a:gd name="connsiteY83" fmla="*/ 846627 h 1101436"/>
                  <a:gd name="connsiteX84" fmla="*/ 215728 w 503365"/>
                  <a:gd name="connsiteY84" fmla="*/ 679360 h 1101436"/>
                  <a:gd name="connsiteX85" fmla="*/ 232924 w 503365"/>
                  <a:gd name="connsiteY85" fmla="*/ 660601 h 1101436"/>
                  <a:gd name="connsiteX86" fmla="*/ 301706 w 503365"/>
                  <a:gd name="connsiteY86" fmla="*/ 524599 h 1101436"/>
                  <a:gd name="connsiteX87" fmla="*/ 322029 w 503365"/>
                  <a:gd name="connsiteY87" fmla="*/ 446437 h 1101436"/>
                  <a:gd name="connsiteX88" fmla="*/ 322029 w 503365"/>
                  <a:gd name="connsiteY88" fmla="*/ 440184 h 1101436"/>
                  <a:gd name="connsiteX89" fmla="*/ 314212 w 503365"/>
                  <a:gd name="connsiteY89" fmla="*/ 435494 h 1101436"/>
                  <a:gd name="connsiteX90" fmla="*/ 309523 w 503365"/>
                  <a:gd name="connsiteY90" fmla="*/ 426114 h 1101436"/>
                  <a:gd name="connsiteX91" fmla="*/ 323592 w 503365"/>
                  <a:gd name="connsiteY91" fmla="*/ 407355 h 1101436"/>
                  <a:gd name="connsiteX92" fmla="*/ 322029 w 503365"/>
                  <a:gd name="connsiteY92" fmla="*/ 380780 h 1101436"/>
                  <a:gd name="connsiteX93" fmla="*/ 307959 w 503365"/>
                  <a:gd name="connsiteY93" fmla="*/ 369838 h 1101436"/>
                  <a:gd name="connsiteX94" fmla="*/ 312649 w 503365"/>
                  <a:gd name="connsiteY94" fmla="*/ 357332 h 1101436"/>
                  <a:gd name="connsiteX95" fmla="*/ 301706 w 503365"/>
                  <a:gd name="connsiteY95" fmla="*/ 347952 h 1101436"/>
                  <a:gd name="connsiteX96" fmla="*/ 295453 w 503365"/>
                  <a:gd name="connsiteY96" fmla="*/ 321377 h 1101436"/>
                  <a:gd name="connsiteX97" fmla="*/ 298580 w 503365"/>
                  <a:gd name="connsiteY97" fmla="*/ 308871 h 1101436"/>
                  <a:gd name="connsiteX98" fmla="*/ 300143 w 503365"/>
                  <a:gd name="connsiteY98" fmla="*/ 265100 h 1101436"/>
                  <a:gd name="connsiteX99" fmla="*/ 286074 w 503365"/>
                  <a:gd name="connsiteY99" fmla="*/ 257284 h 1101436"/>
                  <a:gd name="connsiteX100" fmla="*/ 267315 w 503365"/>
                  <a:gd name="connsiteY100" fmla="*/ 268227 h 1101436"/>
                  <a:gd name="connsiteX101" fmla="*/ 259499 w 503365"/>
                  <a:gd name="connsiteY101" fmla="*/ 261974 h 1101436"/>
                  <a:gd name="connsiteX102" fmla="*/ 272005 w 503365"/>
                  <a:gd name="connsiteY102" fmla="*/ 211950 h 1101436"/>
                  <a:gd name="connsiteX103" fmla="*/ 277476 w 503365"/>
                  <a:gd name="connsiteY103" fmla="*/ 203352 h 1101436"/>
                  <a:gd name="connsiteX0" fmla="*/ 363848 w 503365"/>
                  <a:gd name="connsiteY0" fmla="*/ 0 h 1101436"/>
                  <a:gd name="connsiteX1" fmla="*/ 417386 w 503365"/>
                  <a:gd name="connsiteY1" fmla="*/ 203352 h 1101436"/>
                  <a:gd name="connsiteX2" fmla="*/ 417386 w 503365"/>
                  <a:gd name="connsiteY2" fmla="*/ 216640 h 1101436"/>
                  <a:gd name="connsiteX3" fmla="*/ 398628 w 503365"/>
                  <a:gd name="connsiteY3" fmla="*/ 257284 h 1101436"/>
                  <a:gd name="connsiteX4" fmla="*/ 408007 w 503365"/>
                  <a:gd name="connsiteY4" fmla="*/ 268227 h 1101436"/>
                  <a:gd name="connsiteX5" fmla="*/ 398628 w 503365"/>
                  <a:gd name="connsiteY5" fmla="*/ 286986 h 1101436"/>
                  <a:gd name="connsiteX6" fmla="*/ 387685 w 503365"/>
                  <a:gd name="connsiteY6" fmla="*/ 285422 h 1101436"/>
                  <a:gd name="connsiteX7" fmla="*/ 386122 w 503365"/>
                  <a:gd name="connsiteY7" fmla="*/ 310434 h 1101436"/>
                  <a:gd name="connsiteX8" fmla="*/ 384558 w 503365"/>
                  <a:gd name="connsiteY8" fmla="*/ 318251 h 1101436"/>
                  <a:gd name="connsiteX9" fmla="*/ 414260 w 503365"/>
                  <a:gd name="connsiteY9" fmla="*/ 322940 h 1101436"/>
                  <a:gd name="connsiteX10" fmla="*/ 418950 w 503365"/>
                  <a:gd name="connsiteY10" fmla="*/ 310434 h 1101436"/>
                  <a:gd name="connsiteX11" fmla="*/ 436146 w 503365"/>
                  <a:gd name="connsiteY11" fmla="*/ 310434 h 1101436"/>
                  <a:gd name="connsiteX12" fmla="*/ 436146 w 503365"/>
                  <a:gd name="connsiteY12" fmla="*/ 321377 h 1101436"/>
                  <a:gd name="connsiteX13" fmla="*/ 445525 w 503365"/>
                  <a:gd name="connsiteY13" fmla="*/ 322940 h 1101436"/>
                  <a:gd name="connsiteX14" fmla="*/ 447088 w 503365"/>
                  <a:gd name="connsiteY14" fmla="*/ 332320 h 1101436"/>
                  <a:gd name="connsiteX15" fmla="*/ 461157 w 503365"/>
                  <a:gd name="connsiteY15" fmla="*/ 337009 h 1101436"/>
                  <a:gd name="connsiteX16" fmla="*/ 468974 w 503365"/>
                  <a:gd name="connsiteY16" fmla="*/ 326067 h 1101436"/>
                  <a:gd name="connsiteX17" fmla="*/ 487733 w 503365"/>
                  <a:gd name="connsiteY17" fmla="*/ 297928 h 1101436"/>
                  <a:gd name="connsiteX18" fmla="*/ 503365 w 503365"/>
                  <a:gd name="connsiteY18" fmla="*/ 296365 h 1101436"/>
                  <a:gd name="connsiteX19" fmla="*/ 500285 w 503365"/>
                  <a:gd name="connsiteY19" fmla="*/ 401102 h 1101436"/>
                  <a:gd name="connsiteX20" fmla="*/ 462721 w 503365"/>
                  <a:gd name="connsiteY20" fmla="*/ 401102 h 1101436"/>
                  <a:gd name="connsiteX21" fmla="*/ 451778 w 503365"/>
                  <a:gd name="connsiteY21" fmla="*/ 416735 h 1101436"/>
                  <a:gd name="connsiteX22" fmla="*/ 439272 w 503365"/>
                  <a:gd name="connsiteY22" fmla="*/ 407355 h 1101436"/>
                  <a:gd name="connsiteX23" fmla="*/ 420513 w 503365"/>
                  <a:gd name="connsiteY23" fmla="*/ 416735 h 1101436"/>
                  <a:gd name="connsiteX24" fmla="*/ 420513 w 503365"/>
                  <a:gd name="connsiteY24" fmla="*/ 426114 h 1101436"/>
                  <a:gd name="connsiteX25" fmla="*/ 400191 w 503365"/>
                  <a:gd name="connsiteY25" fmla="*/ 443310 h 1101436"/>
                  <a:gd name="connsiteX26" fmla="*/ 397064 w 503365"/>
                  <a:gd name="connsiteY26" fmla="*/ 468322 h 1101436"/>
                  <a:gd name="connsiteX27" fmla="*/ 379869 w 503365"/>
                  <a:gd name="connsiteY27" fmla="*/ 490207 h 1101436"/>
                  <a:gd name="connsiteX28" fmla="*/ 373616 w 503365"/>
                  <a:gd name="connsiteY28" fmla="*/ 537105 h 1101436"/>
                  <a:gd name="connsiteX29" fmla="*/ 378305 w 503365"/>
                  <a:gd name="connsiteY29" fmla="*/ 551174 h 1101436"/>
                  <a:gd name="connsiteX30" fmla="*/ 375179 w 503365"/>
                  <a:gd name="connsiteY30" fmla="*/ 571496 h 1101436"/>
                  <a:gd name="connsiteX31" fmla="*/ 342351 w 503365"/>
                  <a:gd name="connsiteY31" fmla="*/ 587129 h 1101436"/>
                  <a:gd name="connsiteX32" fmla="*/ 342351 w 503365"/>
                  <a:gd name="connsiteY32" fmla="*/ 598071 h 1101436"/>
                  <a:gd name="connsiteX33" fmla="*/ 348604 w 503365"/>
                  <a:gd name="connsiteY33" fmla="*/ 612141 h 1101436"/>
                  <a:gd name="connsiteX34" fmla="*/ 351730 w 503365"/>
                  <a:gd name="connsiteY34" fmla="*/ 630899 h 1101436"/>
                  <a:gd name="connsiteX35" fmla="*/ 353293 w 503365"/>
                  <a:gd name="connsiteY35" fmla="*/ 643405 h 1101436"/>
                  <a:gd name="connsiteX36" fmla="*/ 334534 w 503365"/>
                  <a:gd name="connsiteY36" fmla="*/ 668417 h 1101436"/>
                  <a:gd name="connsiteX37" fmla="*/ 336098 w 503365"/>
                  <a:gd name="connsiteY37" fmla="*/ 705935 h 1101436"/>
                  <a:gd name="connsiteX38" fmla="*/ 348604 w 503365"/>
                  <a:gd name="connsiteY38" fmla="*/ 718441 h 1101436"/>
                  <a:gd name="connsiteX39" fmla="*/ 351730 w 503365"/>
                  <a:gd name="connsiteY39" fmla="*/ 741890 h 1101436"/>
                  <a:gd name="connsiteX40" fmla="*/ 343914 w 503365"/>
                  <a:gd name="connsiteY40" fmla="*/ 748143 h 1101436"/>
                  <a:gd name="connsiteX41" fmla="*/ 339224 w 503365"/>
                  <a:gd name="connsiteY41" fmla="*/ 810673 h 1101436"/>
                  <a:gd name="connsiteX42" fmla="*/ 326718 w 503365"/>
                  <a:gd name="connsiteY42" fmla="*/ 823179 h 1101436"/>
                  <a:gd name="connsiteX43" fmla="*/ 326718 w 503365"/>
                  <a:gd name="connsiteY43" fmla="*/ 835685 h 1101436"/>
                  <a:gd name="connsiteX44" fmla="*/ 342351 w 503365"/>
                  <a:gd name="connsiteY44" fmla="*/ 838811 h 1101436"/>
                  <a:gd name="connsiteX45" fmla="*/ 345477 w 503365"/>
                  <a:gd name="connsiteY45" fmla="*/ 876329 h 1101436"/>
                  <a:gd name="connsiteX46" fmla="*/ 336098 w 503365"/>
                  <a:gd name="connsiteY46" fmla="*/ 885708 h 1101436"/>
                  <a:gd name="connsiteX47" fmla="*/ 339224 w 503365"/>
                  <a:gd name="connsiteY47" fmla="*/ 920100 h 1101436"/>
                  <a:gd name="connsiteX48" fmla="*/ 341734 w 503365"/>
                  <a:gd name="connsiteY48" fmla="*/ 920458 h 1101436"/>
                  <a:gd name="connsiteX49" fmla="*/ 340788 w 503365"/>
                  <a:gd name="connsiteY49" fmla="*/ 923226 h 1101436"/>
                  <a:gd name="connsiteX50" fmla="*/ 354857 w 503365"/>
                  <a:gd name="connsiteY50" fmla="*/ 945112 h 1101436"/>
                  <a:gd name="connsiteX51" fmla="*/ 367363 w 503365"/>
                  <a:gd name="connsiteY51" fmla="*/ 949801 h 1101436"/>
                  <a:gd name="connsiteX52" fmla="*/ 376742 w 503365"/>
                  <a:gd name="connsiteY52" fmla="*/ 963871 h 1101436"/>
                  <a:gd name="connsiteX53" fmla="*/ 340788 w 503365"/>
                  <a:gd name="connsiteY53" fmla="*/ 1020147 h 1101436"/>
                  <a:gd name="connsiteX54" fmla="*/ 325155 w 503365"/>
                  <a:gd name="connsiteY54" fmla="*/ 1026400 h 1101436"/>
                  <a:gd name="connsiteX55" fmla="*/ 329845 w 503365"/>
                  <a:gd name="connsiteY55" fmla="*/ 1040470 h 1101436"/>
                  <a:gd name="connsiteX56" fmla="*/ 329845 w 503365"/>
                  <a:gd name="connsiteY56" fmla="*/ 1059228 h 1101436"/>
                  <a:gd name="connsiteX57" fmla="*/ 315776 w 503365"/>
                  <a:gd name="connsiteY57" fmla="*/ 1087367 h 1101436"/>
                  <a:gd name="connsiteX58" fmla="*/ 292327 w 503365"/>
                  <a:gd name="connsiteY58" fmla="*/ 1090493 h 1101436"/>
                  <a:gd name="connsiteX59" fmla="*/ 284511 w 503365"/>
                  <a:gd name="connsiteY59" fmla="*/ 1095183 h 1101436"/>
                  <a:gd name="connsiteX60" fmla="*/ 256372 w 503365"/>
                  <a:gd name="connsiteY60" fmla="*/ 1101436 h 1101436"/>
                  <a:gd name="connsiteX61" fmla="*/ 245430 w 503365"/>
                  <a:gd name="connsiteY61" fmla="*/ 1077987 h 1101436"/>
                  <a:gd name="connsiteX62" fmla="*/ 229797 w 503365"/>
                  <a:gd name="connsiteY62" fmla="*/ 1073298 h 1101436"/>
                  <a:gd name="connsiteX63" fmla="*/ 218854 w 503365"/>
                  <a:gd name="connsiteY63" fmla="*/ 1057665 h 1101436"/>
                  <a:gd name="connsiteX64" fmla="*/ 192279 w 503365"/>
                  <a:gd name="connsiteY64" fmla="*/ 1034217 h 1101436"/>
                  <a:gd name="connsiteX65" fmla="*/ 178210 w 503365"/>
                  <a:gd name="connsiteY65" fmla="*/ 1034217 h 1101436"/>
                  <a:gd name="connsiteX66" fmla="*/ 171957 w 503365"/>
                  <a:gd name="connsiteY66" fmla="*/ 1043596 h 1101436"/>
                  <a:gd name="connsiteX67" fmla="*/ 154761 w 503365"/>
                  <a:gd name="connsiteY67" fmla="*/ 1038906 h 1101436"/>
                  <a:gd name="connsiteX68" fmla="*/ 143819 w 503365"/>
                  <a:gd name="connsiteY68" fmla="*/ 1032653 h 1101436"/>
                  <a:gd name="connsiteX69" fmla="*/ 128186 w 503365"/>
                  <a:gd name="connsiteY69" fmla="*/ 1049849 h 1101436"/>
                  <a:gd name="connsiteX70" fmla="*/ 104737 w 503365"/>
                  <a:gd name="connsiteY70" fmla="*/ 1034217 h 1101436"/>
                  <a:gd name="connsiteX71" fmla="*/ 96921 w 503365"/>
                  <a:gd name="connsiteY71" fmla="*/ 1020147 h 1101436"/>
                  <a:gd name="connsiteX72" fmla="*/ 62530 w 503365"/>
                  <a:gd name="connsiteY72" fmla="*/ 1026400 h 1101436"/>
                  <a:gd name="connsiteX73" fmla="*/ 57840 w 503365"/>
                  <a:gd name="connsiteY73" fmla="*/ 1012331 h 1101436"/>
                  <a:gd name="connsiteX74" fmla="*/ 54714 w 503365"/>
                  <a:gd name="connsiteY74" fmla="*/ 998262 h 1101436"/>
                  <a:gd name="connsiteX75" fmla="*/ 46897 w 503365"/>
                  <a:gd name="connsiteY75" fmla="*/ 973250 h 1101436"/>
                  <a:gd name="connsiteX76" fmla="*/ 28139 w 503365"/>
                  <a:gd name="connsiteY76" fmla="*/ 954491 h 1101436"/>
                  <a:gd name="connsiteX77" fmla="*/ 17196 w 503365"/>
                  <a:gd name="connsiteY77" fmla="*/ 945112 h 1101436"/>
                  <a:gd name="connsiteX78" fmla="*/ 0 w 503365"/>
                  <a:gd name="connsiteY78" fmla="*/ 921663 h 1101436"/>
                  <a:gd name="connsiteX79" fmla="*/ 21886 w 503365"/>
                  <a:gd name="connsiteY79" fmla="*/ 898214 h 1101436"/>
                  <a:gd name="connsiteX80" fmla="*/ 31265 w 503365"/>
                  <a:gd name="connsiteY80" fmla="*/ 882582 h 1101436"/>
                  <a:gd name="connsiteX81" fmla="*/ 54714 w 503365"/>
                  <a:gd name="connsiteY81" fmla="*/ 879455 h 1101436"/>
                  <a:gd name="connsiteX82" fmla="*/ 93795 w 503365"/>
                  <a:gd name="connsiteY82" fmla="*/ 846627 h 1101436"/>
                  <a:gd name="connsiteX83" fmla="*/ 215728 w 503365"/>
                  <a:gd name="connsiteY83" fmla="*/ 679360 h 1101436"/>
                  <a:gd name="connsiteX84" fmla="*/ 232924 w 503365"/>
                  <a:gd name="connsiteY84" fmla="*/ 660601 h 1101436"/>
                  <a:gd name="connsiteX85" fmla="*/ 301706 w 503365"/>
                  <a:gd name="connsiteY85" fmla="*/ 524599 h 1101436"/>
                  <a:gd name="connsiteX86" fmla="*/ 322029 w 503365"/>
                  <a:gd name="connsiteY86" fmla="*/ 446437 h 1101436"/>
                  <a:gd name="connsiteX87" fmla="*/ 322029 w 503365"/>
                  <a:gd name="connsiteY87" fmla="*/ 440184 h 1101436"/>
                  <a:gd name="connsiteX88" fmla="*/ 314212 w 503365"/>
                  <a:gd name="connsiteY88" fmla="*/ 435494 h 1101436"/>
                  <a:gd name="connsiteX89" fmla="*/ 309523 w 503365"/>
                  <a:gd name="connsiteY89" fmla="*/ 426114 h 1101436"/>
                  <a:gd name="connsiteX90" fmla="*/ 323592 w 503365"/>
                  <a:gd name="connsiteY90" fmla="*/ 407355 h 1101436"/>
                  <a:gd name="connsiteX91" fmla="*/ 322029 w 503365"/>
                  <a:gd name="connsiteY91" fmla="*/ 380780 h 1101436"/>
                  <a:gd name="connsiteX92" fmla="*/ 307959 w 503365"/>
                  <a:gd name="connsiteY92" fmla="*/ 369838 h 1101436"/>
                  <a:gd name="connsiteX93" fmla="*/ 312649 w 503365"/>
                  <a:gd name="connsiteY93" fmla="*/ 357332 h 1101436"/>
                  <a:gd name="connsiteX94" fmla="*/ 301706 w 503365"/>
                  <a:gd name="connsiteY94" fmla="*/ 347952 h 1101436"/>
                  <a:gd name="connsiteX95" fmla="*/ 295453 w 503365"/>
                  <a:gd name="connsiteY95" fmla="*/ 321377 h 1101436"/>
                  <a:gd name="connsiteX96" fmla="*/ 298580 w 503365"/>
                  <a:gd name="connsiteY96" fmla="*/ 308871 h 1101436"/>
                  <a:gd name="connsiteX97" fmla="*/ 300143 w 503365"/>
                  <a:gd name="connsiteY97" fmla="*/ 265100 h 1101436"/>
                  <a:gd name="connsiteX98" fmla="*/ 286074 w 503365"/>
                  <a:gd name="connsiteY98" fmla="*/ 257284 h 1101436"/>
                  <a:gd name="connsiteX99" fmla="*/ 267315 w 503365"/>
                  <a:gd name="connsiteY99" fmla="*/ 268227 h 1101436"/>
                  <a:gd name="connsiteX100" fmla="*/ 259499 w 503365"/>
                  <a:gd name="connsiteY100" fmla="*/ 261974 h 1101436"/>
                  <a:gd name="connsiteX101" fmla="*/ 272005 w 503365"/>
                  <a:gd name="connsiteY101" fmla="*/ 211950 h 1101436"/>
                  <a:gd name="connsiteX102" fmla="*/ 277476 w 503365"/>
                  <a:gd name="connsiteY102" fmla="*/ 203352 h 1101436"/>
                  <a:gd name="connsiteX103" fmla="*/ 455288 w 503365"/>
                  <a:gd name="connsiteY103" fmla="*/ 91440 h 1101436"/>
                  <a:gd name="connsiteX0" fmla="*/ 363848 w 503365"/>
                  <a:gd name="connsiteY0" fmla="*/ 0 h 1101436"/>
                  <a:gd name="connsiteX1" fmla="*/ 417386 w 503365"/>
                  <a:gd name="connsiteY1" fmla="*/ 203352 h 1101436"/>
                  <a:gd name="connsiteX2" fmla="*/ 417386 w 503365"/>
                  <a:gd name="connsiteY2" fmla="*/ 216640 h 1101436"/>
                  <a:gd name="connsiteX3" fmla="*/ 398628 w 503365"/>
                  <a:gd name="connsiteY3" fmla="*/ 257284 h 1101436"/>
                  <a:gd name="connsiteX4" fmla="*/ 408007 w 503365"/>
                  <a:gd name="connsiteY4" fmla="*/ 268227 h 1101436"/>
                  <a:gd name="connsiteX5" fmla="*/ 398628 w 503365"/>
                  <a:gd name="connsiteY5" fmla="*/ 286986 h 1101436"/>
                  <a:gd name="connsiteX6" fmla="*/ 387685 w 503365"/>
                  <a:gd name="connsiteY6" fmla="*/ 285422 h 1101436"/>
                  <a:gd name="connsiteX7" fmla="*/ 386122 w 503365"/>
                  <a:gd name="connsiteY7" fmla="*/ 310434 h 1101436"/>
                  <a:gd name="connsiteX8" fmla="*/ 384558 w 503365"/>
                  <a:gd name="connsiteY8" fmla="*/ 318251 h 1101436"/>
                  <a:gd name="connsiteX9" fmla="*/ 414260 w 503365"/>
                  <a:gd name="connsiteY9" fmla="*/ 322940 h 1101436"/>
                  <a:gd name="connsiteX10" fmla="*/ 418950 w 503365"/>
                  <a:gd name="connsiteY10" fmla="*/ 310434 h 1101436"/>
                  <a:gd name="connsiteX11" fmla="*/ 436146 w 503365"/>
                  <a:gd name="connsiteY11" fmla="*/ 310434 h 1101436"/>
                  <a:gd name="connsiteX12" fmla="*/ 436146 w 503365"/>
                  <a:gd name="connsiteY12" fmla="*/ 321377 h 1101436"/>
                  <a:gd name="connsiteX13" fmla="*/ 445525 w 503365"/>
                  <a:gd name="connsiteY13" fmla="*/ 322940 h 1101436"/>
                  <a:gd name="connsiteX14" fmla="*/ 447088 w 503365"/>
                  <a:gd name="connsiteY14" fmla="*/ 332320 h 1101436"/>
                  <a:gd name="connsiteX15" fmla="*/ 461157 w 503365"/>
                  <a:gd name="connsiteY15" fmla="*/ 337009 h 1101436"/>
                  <a:gd name="connsiteX16" fmla="*/ 468974 w 503365"/>
                  <a:gd name="connsiteY16" fmla="*/ 326067 h 1101436"/>
                  <a:gd name="connsiteX17" fmla="*/ 487733 w 503365"/>
                  <a:gd name="connsiteY17" fmla="*/ 297928 h 1101436"/>
                  <a:gd name="connsiteX18" fmla="*/ 503365 w 503365"/>
                  <a:gd name="connsiteY18" fmla="*/ 296365 h 1101436"/>
                  <a:gd name="connsiteX19" fmla="*/ 500285 w 503365"/>
                  <a:gd name="connsiteY19" fmla="*/ 401102 h 1101436"/>
                  <a:gd name="connsiteX20" fmla="*/ 462721 w 503365"/>
                  <a:gd name="connsiteY20" fmla="*/ 401102 h 1101436"/>
                  <a:gd name="connsiteX21" fmla="*/ 451778 w 503365"/>
                  <a:gd name="connsiteY21" fmla="*/ 416735 h 1101436"/>
                  <a:gd name="connsiteX22" fmla="*/ 439272 w 503365"/>
                  <a:gd name="connsiteY22" fmla="*/ 407355 h 1101436"/>
                  <a:gd name="connsiteX23" fmla="*/ 420513 w 503365"/>
                  <a:gd name="connsiteY23" fmla="*/ 416735 h 1101436"/>
                  <a:gd name="connsiteX24" fmla="*/ 420513 w 503365"/>
                  <a:gd name="connsiteY24" fmla="*/ 426114 h 1101436"/>
                  <a:gd name="connsiteX25" fmla="*/ 400191 w 503365"/>
                  <a:gd name="connsiteY25" fmla="*/ 443310 h 1101436"/>
                  <a:gd name="connsiteX26" fmla="*/ 397064 w 503365"/>
                  <a:gd name="connsiteY26" fmla="*/ 468322 h 1101436"/>
                  <a:gd name="connsiteX27" fmla="*/ 379869 w 503365"/>
                  <a:gd name="connsiteY27" fmla="*/ 490207 h 1101436"/>
                  <a:gd name="connsiteX28" fmla="*/ 373616 w 503365"/>
                  <a:gd name="connsiteY28" fmla="*/ 537105 h 1101436"/>
                  <a:gd name="connsiteX29" fmla="*/ 378305 w 503365"/>
                  <a:gd name="connsiteY29" fmla="*/ 551174 h 1101436"/>
                  <a:gd name="connsiteX30" fmla="*/ 375179 w 503365"/>
                  <a:gd name="connsiteY30" fmla="*/ 571496 h 1101436"/>
                  <a:gd name="connsiteX31" fmla="*/ 342351 w 503365"/>
                  <a:gd name="connsiteY31" fmla="*/ 587129 h 1101436"/>
                  <a:gd name="connsiteX32" fmla="*/ 342351 w 503365"/>
                  <a:gd name="connsiteY32" fmla="*/ 598071 h 1101436"/>
                  <a:gd name="connsiteX33" fmla="*/ 348604 w 503365"/>
                  <a:gd name="connsiteY33" fmla="*/ 612141 h 1101436"/>
                  <a:gd name="connsiteX34" fmla="*/ 351730 w 503365"/>
                  <a:gd name="connsiteY34" fmla="*/ 630899 h 1101436"/>
                  <a:gd name="connsiteX35" fmla="*/ 353293 w 503365"/>
                  <a:gd name="connsiteY35" fmla="*/ 643405 h 1101436"/>
                  <a:gd name="connsiteX36" fmla="*/ 334534 w 503365"/>
                  <a:gd name="connsiteY36" fmla="*/ 668417 h 1101436"/>
                  <a:gd name="connsiteX37" fmla="*/ 336098 w 503365"/>
                  <a:gd name="connsiteY37" fmla="*/ 705935 h 1101436"/>
                  <a:gd name="connsiteX38" fmla="*/ 348604 w 503365"/>
                  <a:gd name="connsiteY38" fmla="*/ 718441 h 1101436"/>
                  <a:gd name="connsiteX39" fmla="*/ 351730 w 503365"/>
                  <a:gd name="connsiteY39" fmla="*/ 741890 h 1101436"/>
                  <a:gd name="connsiteX40" fmla="*/ 343914 w 503365"/>
                  <a:gd name="connsiteY40" fmla="*/ 748143 h 1101436"/>
                  <a:gd name="connsiteX41" fmla="*/ 339224 w 503365"/>
                  <a:gd name="connsiteY41" fmla="*/ 810673 h 1101436"/>
                  <a:gd name="connsiteX42" fmla="*/ 326718 w 503365"/>
                  <a:gd name="connsiteY42" fmla="*/ 823179 h 1101436"/>
                  <a:gd name="connsiteX43" fmla="*/ 326718 w 503365"/>
                  <a:gd name="connsiteY43" fmla="*/ 835685 h 1101436"/>
                  <a:gd name="connsiteX44" fmla="*/ 342351 w 503365"/>
                  <a:gd name="connsiteY44" fmla="*/ 838811 h 1101436"/>
                  <a:gd name="connsiteX45" fmla="*/ 345477 w 503365"/>
                  <a:gd name="connsiteY45" fmla="*/ 876329 h 1101436"/>
                  <a:gd name="connsiteX46" fmla="*/ 336098 w 503365"/>
                  <a:gd name="connsiteY46" fmla="*/ 885708 h 1101436"/>
                  <a:gd name="connsiteX47" fmla="*/ 339224 w 503365"/>
                  <a:gd name="connsiteY47" fmla="*/ 920100 h 1101436"/>
                  <a:gd name="connsiteX48" fmla="*/ 341734 w 503365"/>
                  <a:gd name="connsiteY48" fmla="*/ 920458 h 1101436"/>
                  <a:gd name="connsiteX49" fmla="*/ 340788 w 503365"/>
                  <a:gd name="connsiteY49" fmla="*/ 923226 h 1101436"/>
                  <a:gd name="connsiteX50" fmla="*/ 354857 w 503365"/>
                  <a:gd name="connsiteY50" fmla="*/ 945112 h 1101436"/>
                  <a:gd name="connsiteX51" fmla="*/ 367363 w 503365"/>
                  <a:gd name="connsiteY51" fmla="*/ 949801 h 1101436"/>
                  <a:gd name="connsiteX52" fmla="*/ 376742 w 503365"/>
                  <a:gd name="connsiteY52" fmla="*/ 963871 h 1101436"/>
                  <a:gd name="connsiteX53" fmla="*/ 340788 w 503365"/>
                  <a:gd name="connsiteY53" fmla="*/ 1020147 h 1101436"/>
                  <a:gd name="connsiteX54" fmla="*/ 325155 w 503365"/>
                  <a:gd name="connsiteY54" fmla="*/ 1026400 h 1101436"/>
                  <a:gd name="connsiteX55" fmla="*/ 329845 w 503365"/>
                  <a:gd name="connsiteY55" fmla="*/ 1040470 h 1101436"/>
                  <a:gd name="connsiteX56" fmla="*/ 329845 w 503365"/>
                  <a:gd name="connsiteY56" fmla="*/ 1059228 h 1101436"/>
                  <a:gd name="connsiteX57" fmla="*/ 315776 w 503365"/>
                  <a:gd name="connsiteY57" fmla="*/ 1087367 h 1101436"/>
                  <a:gd name="connsiteX58" fmla="*/ 292327 w 503365"/>
                  <a:gd name="connsiteY58" fmla="*/ 1090493 h 1101436"/>
                  <a:gd name="connsiteX59" fmla="*/ 284511 w 503365"/>
                  <a:gd name="connsiteY59" fmla="*/ 1095183 h 1101436"/>
                  <a:gd name="connsiteX60" fmla="*/ 256372 w 503365"/>
                  <a:gd name="connsiteY60" fmla="*/ 1101436 h 1101436"/>
                  <a:gd name="connsiteX61" fmla="*/ 245430 w 503365"/>
                  <a:gd name="connsiteY61" fmla="*/ 1077987 h 1101436"/>
                  <a:gd name="connsiteX62" fmla="*/ 229797 w 503365"/>
                  <a:gd name="connsiteY62" fmla="*/ 1073298 h 1101436"/>
                  <a:gd name="connsiteX63" fmla="*/ 218854 w 503365"/>
                  <a:gd name="connsiteY63" fmla="*/ 1057665 h 1101436"/>
                  <a:gd name="connsiteX64" fmla="*/ 192279 w 503365"/>
                  <a:gd name="connsiteY64" fmla="*/ 1034217 h 1101436"/>
                  <a:gd name="connsiteX65" fmla="*/ 178210 w 503365"/>
                  <a:gd name="connsiteY65" fmla="*/ 1034217 h 1101436"/>
                  <a:gd name="connsiteX66" fmla="*/ 171957 w 503365"/>
                  <a:gd name="connsiteY66" fmla="*/ 1043596 h 1101436"/>
                  <a:gd name="connsiteX67" fmla="*/ 154761 w 503365"/>
                  <a:gd name="connsiteY67" fmla="*/ 1038906 h 1101436"/>
                  <a:gd name="connsiteX68" fmla="*/ 143819 w 503365"/>
                  <a:gd name="connsiteY68" fmla="*/ 1032653 h 1101436"/>
                  <a:gd name="connsiteX69" fmla="*/ 128186 w 503365"/>
                  <a:gd name="connsiteY69" fmla="*/ 1049849 h 1101436"/>
                  <a:gd name="connsiteX70" fmla="*/ 104737 w 503365"/>
                  <a:gd name="connsiteY70" fmla="*/ 1034217 h 1101436"/>
                  <a:gd name="connsiteX71" fmla="*/ 96921 w 503365"/>
                  <a:gd name="connsiteY71" fmla="*/ 1020147 h 1101436"/>
                  <a:gd name="connsiteX72" fmla="*/ 62530 w 503365"/>
                  <a:gd name="connsiteY72" fmla="*/ 1026400 h 1101436"/>
                  <a:gd name="connsiteX73" fmla="*/ 57840 w 503365"/>
                  <a:gd name="connsiteY73" fmla="*/ 1012331 h 1101436"/>
                  <a:gd name="connsiteX74" fmla="*/ 54714 w 503365"/>
                  <a:gd name="connsiteY74" fmla="*/ 998262 h 1101436"/>
                  <a:gd name="connsiteX75" fmla="*/ 46897 w 503365"/>
                  <a:gd name="connsiteY75" fmla="*/ 973250 h 1101436"/>
                  <a:gd name="connsiteX76" fmla="*/ 28139 w 503365"/>
                  <a:gd name="connsiteY76" fmla="*/ 954491 h 1101436"/>
                  <a:gd name="connsiteX77" fmla="*/ 17196 w 503365"/>
                  <a:gd name="connsiteY77" fmla="*/ 945112 h 1101436"/>
                  <a:gd name="connsiteX78" fmla="*/ 0 w 503365"/>
                  <a:gd name="connsiteY78" fmla="*/ 921663 h 1101436"/>
                  <a:gd name="connsiteX79" fmla="*/ 21886 w 503365"/>
                  <a:gd name="connsiteY79" fmla="*/ 898214 h 1101436"/>
                  <a:gd name="connsiteX80" fmla="*/ 31265 w 503365"/>
                  <a:gd name="connsiteY80" fmla="*/ 882582 h 1101436"/>
                  <a:gd name="connsiteX81" fmla="*/ 54714 w 503365"/>
                  <a:gd name="connsiteY81" fmla="*/ 879455 h 1101436"/>
                  <a:gd name="connsiteX82" fmla="*/ 93795 w 503365"/>
                  <a:gd name="connsiteY82" fmla="*/ 846627 h 1101436"/>
                  <a:gd name="connsiteX83" fmla="*/ 215728 w 503365"/>
                  <a:gd name="connsiteY83" fmla="*/ 679360 h 1101436"/>
                  <a:gd name="connsiteX84" fmla="*/ 232924 w 503365"/>
                  <a:gd name="connsiteY84" fmla="*/ 660601 h 1101436"/>
                  <a:gd name="connsiteX85" fmla="*/ 301706 w 503365"/>
                  <a:gd name="connsiteY85" fmla="*/ 524599 h 1101436"/>
                  <a:gd name="connsiteX86" fmla="*/ 322029 w 503365"/>
                  <a:gd name="connsiteY86" fmla="*/ 446437 h 1101436"/>
                  <a:gd name="connsiteX87" fmla="*/ 322029 w 503365"/>
                  <a:gd name="connsiteY87" fmla="*/ 440184 h 1101436"/>
                  <a:gd name="connsiteX88" fmla="*/ 314212 w 503365"/>
                  <a:gd name="connsiteY88" fmla="*/ 435494 h 1101436"/>
                  <a:gd name="connsiteX89" fmla="*/ 309523 w 503365"/>
                  <a:gd name="connsiteY89" fmla="*/ 426114 h 1101436"/>
                  <a:gd name="connsiteX90" fmla="*/ 323592 w 503365"/>
                  <a:gd name="connsiteY90" fmla="*/ 407355 h 1101436"/>
                  <a:gd name="connsiteX91" fmla="*/ 322029 w 503365"/>
                  <a:gd name="connsiteY91" fmla="*/ 380780 h 1101436"/>
                  <a:gd name="connsiteX92" fmla="*/ 307959 w 503365"/>
                  <a:gd name="connsiteY92" fmla="*/ 369838 h 1101436"/>
                  <a:gd name="connsiteX93" fmla="*/ 312649 w 503365"/>
                  <a:gd name="connsiteY93" fmla="*/ 357332 h 1101436"/>
                  <a:gd name="connsiteX94" fmla="*/ 301706 w 503365"/>
                  <a:gd name="connsiteY94" fmla="*/ 347952 h 1101436"/>
                  <a:gd name="connsiteX95" fmla="*/ 295453 w 503365"/>
                  <a:gd name="connsiteY95" fmla="*/ 321377 h 1101436"/>
                  <a:gd name="connsiteX96" fmla="*/ 298580 w 503365"/>
                  <a:gd name="connsiteY96" fmla="*/ 308871 h 1101436"/>
                  <a:gd name="connsiteX97" fmla="*/ 300143 w 503365"/>
                  <a:gd name="connsiteY97" fmla="*/ 265100 h 1101436"/>
                  <a:gd name="connsiteX98" fmla="*/ 286074 w 503365"/>
                  <a:gd name="connsiteY98" fmla="*/ 257284 h 1101436"/>
                  <a:gd name="connsiteX99" fmla="*/ 267315 w 503365"/>
                  <a:gd name="connsiteY99" fmla="*/ 268227 h 1101436"/>
                  <a:gd name="connsiteX100" fmla="*/ 259499 w 503365"/>
                  <a:gd name="connsiteY100" fmla="*/ 261974 h 1101436"/>
                  <a:gd name="connsiteX101" fmla="*/ 272005 w 503365"/>
                  <a:gd name="connsiteY101" fmla="*/ 211950 h 1101436"/>
                  <a:gd name="connsiteX102" fmla="*/ 277476 w 503365"/>
                  <a:gd name="connsiteY102" fmla="*/ 203352 h 1101436"/>
                  <a:gd name="connsiteX0" fmla="*/ 417386 w 503365"/>
                  <a:gd name="connsiteY0" fmla="*/ 0 h 898084"/>
                  <a:gd name="connsiteX1" fmla="*/ 417386 w 503365"/>
                  <a:gd name="connsiteY1" fmla="*/ 13288 h 898084"/>
                  <a:gd name="connsiteX2" fmla="*/ 398628 w 503365"/>
                  <a:gd name="connsiteY2" fmla="*/ 53932 h 898084"/>
                  <a:gd name="connsiteX3" fmla="*/ 408007 w 503365"/>
                  <a:gd name="connsiteY3" fmla="*/ 64875 h 898084"/>
                  <a:gd name="connsiteX4" fmla="*/ 398628 w 503365"/>
                  <a:gd name="connsiteY4" fmla="*/ 83634 h 898084"/>
                  <a:gd name="connsiteX5" fmla="*/ 387685 w 503365"/>
                  <a:gd name="connsiteY5" fmla="*/ 82070 h 898084"/>
                  <a:gd name="connsiteX6" fmla="*/ 386122 w 503365"/>
                  <a:gd name="connsiteY6" fmla="*/ 107082 h 898084"/>
                  <a:gd name="connsiteX7" fmla="*/ 384558 w 503365"/>
                  <a:gd name="connsiteY7" fmla="*/ 114899 h 898084"/>
                  <a:gd name="connsiteX8" fmla="*/ 414260 w 503365"/>
                  <a:gd name="connsiteY8" fmla="*/ 119588 h 898084"/>
                  <a:gd name="connsiteX9" fmla="*/ 418950 w 503365"/>
                  <a:gd name="connsiteY9" fmla="*/ 107082 h 898084"/>
                  <a:gd name="connsiteX10" fmla="*/ 436146 w 503365"/>
                  <a:gd name="connsiteY10" fmla="*/ 107082 h 898084"/>
                  <a:gd name="connsiteX11" fmla="*/ 436146 w 503365"/>
                  <a:gd name="connsiteY11" fmla="*/ 118025 h 898084"/>
                  <a:gd name="connsiteX12" fmla="*/ 445525 w 503365"/>
                  <a:gd name="connsiteY12" fmla="*/ 119588 h 898084"/>
                  <a:gd name="connsiteX13" fmla="*/ 447088 w 503365"/>
                  <a:gd name="connsiteY13" fmla="*/ 128968 h 898084"/>
                  <a:gd name="connsiteX14" fmla="*/ 461157 w 503365"/>
                  <a:gd name="connsiteY14" fmla="*/ 133657 h 898084"/>
                  <a:gd name="connsiteX15" fmla="*/ 468974 w 503365"/>
                  <a:gd name="connsiteY15" fmla="*/ 122715 h 898084"/>
                  <a:gd name="connsiteX16" fmla="*/ 487733 w 503365"/>
                  <a:gd name="connsiteY16" fmla="*/ 94576 h 898084"/>
                  <a:gd name="connsiteX17" fmla="*/ 503365 w 503365"/>
                  <a:gd name="connsiteY17" fmla="*/ 93013 h 898084"/>
                  <a:gd name="connsiteX18" fmla="*/ 500285 w 503365"/>
                  <a:gd name="connsiteY18" fmla="*/ 197750 h 898084"/>
                  <a:gd name="connsiteX19" fmla="*/ 462721 w 503365"/>
                  <a:gd name="connsiteY19" fmla="*/ 197750 h 898084"/>
                  <a:gd name="connsiteX20" fmla="*/ 451778 w 503365"/>
                  <a:gd name="connsiteY20" fmla="*/ 213383 h 898084"/>
                  <a:gd name="connsiteX21" fmla="*/ 439272 w 503365"/>
                  <a:gd name="connsiteY21" fmla="*/ 204003 h 898084"/>
                  <a:gd name="connsiteX22" fmla="*/ 420513 w 503365"/>
                  <a:gd name="connsiteY22" fmla="*/ 213383 h 898084"/>
                  <a:gd name="connsiteX23" fmla="*/ 420513 w 503365"/>
                  <a:gd name="connsiteY23" fmla="*/ 222762 h 898084"/>
                  <a:gd name="connsiteX24" fmla="*/ 400191 w 503365"/>
                  <a:gd name="connsiteY24" fmla="*/ 239958 h 898084"/>
                  <a:gd name="connsiteX25" fmla="*/ 397064 w 503365"/>
                  <a:gd name="connsiteY25" fmla="*/ 264970 h 898084"/>
                  <a:gd name="connsiteX26" fmla="*/ 379869 w 503365"/>
                  <a:gd name="connsiteY26" fmla="*/ 286855 h 898084"/>
                  <a:gd name="connsiteX27" fmla="*/ 373616 w 503365"/>
                  <a:gd name="connsiteY27" fmla="*/ 333753 h 898084"/>
                  <a:gd name="connsiteX28" fmla="*/ 378305 w 503365"/>
                  <a:gd name="connsiteY28" fmla="*/ 347822 h 898084"/>
                  <a:gd name="connsiteX29" fmla="*/ 375179 w 503365"/>
                  <a:gd name="connsiteY29" fmla="*/ 368144 h 898084"/>
                  <a:gd name="connsiteX30" fmla="*/ 342351 w 503365"/>
                  <a:gd name="connsiteY30" fmla="*/ 383777 h 898084"/>
                  <a:gd name="connsiteX31" fmla="*/ 342351 w 503365"/>
                  <a:gd name="connsiteY31" fmla="*/ 394719 h 898084"/>
                  <a:gd name="connsiteX32" fmla="*/ 348604 w 503365"/>
                  <a:gd name="connsiteY32" fmla="*/ 408789 h 898084"/>
                  <a:gd name="connsiteX33" fmla="*/ 351730 w 503365"/>
                  <a:gd name="connsiteY33" fmla="*/ 427547 h 898084"/>
                  <a:gd name="connsiteX34" fmla="*/ 353293 w 503365"/>
                  <a:gd name="connsiteY34" fmla="*/ 440053 h 898084"/>
                  <a:gd name="connsiteX35" fmla="*/ 334534 w 503365"/>
                  <a:gd name="connsiteY35" fmla="*/ 465065 h 898084"/>
                  <a:gd name="connsiteX36" fmla="*/ 336098 w 503365"/>
                  <a:gd name="connsiteY36" fmla="*/ 502583 h 898084"/>
                  <a:gd name="connsiteX37" fmla="*/ 348604 w 503365"/>
                  <a:gd name="connsiteY37" fmla="*/ 515089 h 898084"/>
                  <a:gd name="connsiteX38" fmla="*/ 351730 w 503365"/>
                  <a:gd name="connsiteY38" fmla="*/ 538538 h 898084"/>
                  <a:gd name="connsiteX39" fmla="*/ 343914 w 503365"/>
                  <a:gd name="connsiteY39" fmla="*/ 544791 h 898084"/>
                  <a:gd name="connsiteX40" fmla="*/ 339224 w 503365"/>
                  <a:gd name="connsiteY40" fmla="*/ 607321 h 898084"/>
                  <a:gd name="connsiteX41" fmla="*/ 326718 w 503365"/>
                  <a:gd name="connsiteY41" fmla="*/ 619827 h 898084"/>
                  <a:gd name="connsiteX42" fmla="*/ 326718 w 503365"/>
                  <a:gd name="connsiteY42" fmla="*/ 632333 h 898084"/>
                  <a:gd name="connsiteX43" fmla="*/ 342351 w 503365"/>
                  <a:gd name="connsiteY43" fmla="*/ 635459 h 898084"/>
                  <a:gd name="connsiteX44" fmla="*/ 345477 w 503365"/>
                  <a:gd name="connsiteY44" fmla="*/ 672977 h 898084"/>
                  <a:gd name="connsiteX45" fmla="*/ 336098 w 503365"/>
                  <a:gd name="connsiteY45" fmla="*/ 682356 h 898084"/>
                  <a:gd name="connsiteX46" fmla="*/ 339224 w 503365"/>
                  <a:gd name="connsiteY46" fmla="*/ 716748 h 898084"/>
                  <a:gd name="connsiteX47" fmla="*/ 341734 w 503365"/>
                  <a:gd name="connsiteY47" fmla="*/ 717106 h 898084"/>
                  <a:gd name="connsiteX48" fmla="*/ 340788 w 503365"/>
                  <a:gd name="connsiteY48" fmla="*/ 719874 h 898084"/>
                  <a:gd name="connsiteX49" fmla="*/ 354857 w 503365"/>
                  <a:gd name="connsiteY49" fmla="*/ 741760 h 898084"/>
                  <a:gd name="connsiteX50" fmla="*/ 367363 w 503365"/>
                  <a:gd name="connsiteY50" fmla="*/ 746449 h 898084"/>
                  <a:gd name="connsiteX51" fmla="*/ 376742 w 503365"/>
                  <a:gd name="connsiteY51" fmla="*/ 760519 h 898084"/>
                  <a:gd name="connsiteX52" fmla="*/ 340788 w 503365"/>
                  <a:gd name="connsiteY52" fmla="*/ 816795 h 898084"/>
                  <a:gd name="connsiteX53" fmla="*/ 325155 w 503365"/>
                  <a:gd name="connsiteY53" fmla="*/ 823048 h 898084"/>
                  <a:gd name="connsiteX54" fmla="*/ 329845 w 503365"/>
                  <a:gd name="connsiteY54" fmla="*/ 837118 h 898084"/>
                  <a:gd name="connsiteX55" fmla="*/ 329845 w 503365"/>
                  <a:gd name="connsiteY55" fmla="*/ 855876 h 898084"/>
                  <a:gd name="connsiteX56" fmla="*/ 315776 w 503365"/>
                  <a:gd name="connsiteY56" fmla="*/ 884015 h 898084"/>
                  <a:gd name="connsiteX57" fmla="*/ 292327 w 503365"/>
                  <a:gd name="connsiteY57" fmla="*/ 887141 h 898084"/>
                  <a:gd name="connsiteX58" fmla="*/ 284511 w 503365"/>
                  <a:gd name="connsiteY58" fmla="*/ 891831 h 898084"/>
                  <a:gd name="connsiteX59" fmla="*/ 256372 w 503365"/>
                  <a:gd name="connsiteY59" fmla="*/ 898084 h 898084"/>
                  <a:gd name="connsiteX60" fmla="*/ 245430 w 503365"/>
                  <a:gd name="connsiteY60" fmla="*/ 874635 h 898084"/>
                  <a:gd name="connsiteX61" fmla="*/ 229797 w 503365"/>
                  <a:gd name="connsiteY61" fmla="*/ 869946 h 898084"/>
                  <a:gd name="connsiteX62" fmla="*/ 218854 w 503365"/>
                  <a:gd name="connsiteY62" fmla="*/ 854313 h 898084"/>
                  <a:gd name="connsiteX63" fmla="*/ 192279 w 503365"/>
                  <a:gd name="connsiteY63" fmla="*/ 830865 h 898084"/>
                  <a:gd name="connsiteX64" fmla="*/ 178210 w 503365"/>
                  <a:gd name="connsiteY64" fmla="*/ 830865 h 898084"/>
                  <a:gd name="connsiteX65" fmla="*/ 171957 w 503365"/>
                  <a:gd name="connsiteY65" fmla="*/ 840244 h 898084"/>
                  <a:gd name="connsiteX66" fmla="*/ 154761 w 503365"/>
                  <a:gd name="connsiteY66" fmla="*/ 835554 h 898084"/>
                  <a:gd name="connsiteX67" fmla="*/ 143819 w 503365"/>
                  <a:gd name="connsiteY67" fmla="*/ 829301 h 898084"/>
                  <a:gd name="connsiteX68" fmla="*/ 128186 w 503365"/>
                  <a:gd name="connsiteY68" fmla="*/ 846497 h 898084"/>
                  <a:gd name="connsiteX69" fmla="*/ 104737 w 503365"/>
                  <a:gd name="connsiteY69" fmla="*/ 830865 h 898084"/>
                  <a:gd name="connsiteX70" fmla="*/ 96921 w 503365"/>
                  <a:gd name="connsiteY70" fmla="*/ 816795 h 898084"/>
                  <a:gd name="connsiteX71" fmla="*/ 62530 w 503365"/>
                  <a:gd name="connsiteY71" fmla="*/ 823048 h 898084"/>
                  <a:gd name="connsiteX72" fmla="*/ 57840 w 503365"/>
                  <a:gd name="connsiteY72" fmla="*/ 808979 h 898084"/>
                  <a:gd name="connsiteX73" fmla="*/ 54714 w 503365"/>
                  <a:gd name="connsiteY73" fmla="*/ 794910 h 898084"/>
                  <a:gd name="connsiteX74" fmla="*/ 46897 w 503365"/>
                  <a:gd name="connsiteY74" fmla="*/ 769898 h 898084"/>
                  <a:gd name="connsiteX75" fmla="*/ 28139 w 503365"/>
                  <a:gd name="connsiteY75" fmla="*/ 751139 h 898084"/>
                  <a:gd name="connsiteX76" fmla="*/ 17196 w 503365"/>
                  <a:gd name="connsiteY76" fmla="*/ 741760 h 898084"/>
                  <a:gd name="connsiteX77" fmla="*/ 0 w 503365"/>
                  <a:gd name="connsiteY77" fmla="*/ 718311 h 898084"/>
                  <a:gd name="connsiteX78" fmla="*/ 21886 w 503365"/>
                  <a:gd name="connsiteY78" fmla="*/ 694862 h 898084"/>
                  <a:gd name="connsiteX79" fmla="*/ 31265 w 503365"/>
                  <a:gd name="connsiteY79" fmla="*/ 679230 h 898084"/>
                  <a:gd name="connsiteX80" fmla="*/ 54714 w 503365"/>
                  <a:gd name="connsiteY80" fmla="*/ 676103 h 898084"/>
                  <a:gd name="connsiteX81" fmla="*/ 93795 w 503365"/>
                  <a:gd name="connsiteY81" fmla="*/ 643275 h 898084"/>
                  <a:gd name="connsiteX82" fmla="*/ 215728 w 503365"/>
                  <a:gd name="connsiteY82" fmla="*/ 476008 h 898084"/>
                  <a:gd name="connsiteX83" fmla="*/ 232924 w 503365"/>
                  <a:gd name="connsiteY83" fmla="*/ 457249 h 898084"/>
                  <a:gd name="connsiteX84" fmla="*/ 301706 w 503365"/>
                  <a:gd name="connsiteY84" fmla="*/ 321247 h 898084"/>
                  <a:gd name="connsiteX85" fmla="*/ 322029 w 503365"/>
                  <a:gd name="connsiteY85" fmla="*/ 243085 h 898084"/>
                  <a:gd name="connsiteX86" fmla="*/ 322029 w 503365"/>
                  <a:gd name="connsiteY86" fmla="*/ 236832 h 898084"/>
                  <a:gd name="connsiteX87" fmla="*/ 314212 w 503365"/>
                  <a:gd name="connsiteY87" fmla="*/ 232142 h 898084"/>
                  <a:gd name="connsiteX88" fmla="*/ 309523 w 503365"/>
                  <a:gd name="connsiteY88" fmla="*/ 222762 h 898084"/>
                  <a:gd name="connsiteX89" fmla="*/ 323592 w 503365"/>
                  <a:gd name="connsiteY89" fmla="*/ 204003 h 898084"/>
                  <a:gd name="connsiteX90" fmla="*/ 322029 w 503365"/>
                  <a:gd name="connsiteY90" fmla="*/ 177428 h 898084"/>
                  <a:gd name="connsiteX91" fmla="*/ 307959 w 503365"/>
                  <a:gd name="connsiteY91" fmla="*/ 166486 h 898084"/>
                  <a:gd name="connsiteX92" fmla="*/ 312649 w 503365"/>
                  <a:gd name="connsiteY92" fmla="*/ 153980 h 898084"/>
                  <a:gd name="connsiteX93" fmla="*/ 301706 w 503365"/>
                  <a:gd name="connsiteY93" fmla="*/ 144600 h 898084"/>
                  <a:gd name="connsiteX94" fmla="*/ 295453 w 503365"/>
                  <a:gd name="connsiteY94" fmla="*/ 118025 h 898084"/>
                  <a:gd name="connsiteX95" fmla="*/ 298580 w 503365"/>
                  <a:gd name="connsiteY95" fmla="*/ 105519 h 898084"/>
                  <a:gd name="connsiteX96" fmla="*/ 300143 w 503365"/>
                  <a:gd name="connsiteY96" fmla="*/ 61748 h 898084"/>
                  <a:gd name="connsiteX97" fmla="*/ 286074 w 503365"/>
                  <a:gd name="connsiteY97" fmla="*/ 53932 h 898084"/>
                  <a:gd name="connsiteX98" fmla="*/ 267315 w 503365"/>
                  <a:gd name="connsiteY98" fmla="*/ 64875 h 898084"/>
                  <a:gd name="connsiteX99" fmla="*/ 259499 w 503365"/>
                  <a:gd name="connsiteY99" fmla="*/ 58622 h 898084"/>
                  <a:gd name="connsiteX100" fmla="*/ 272005 w 503365"/>
                  <a:gd name="connsiteY100" fmla="*/ 8598 h 898084"/>
                  <a:gd name="connsiteX101" fmla="*/ 277476 w 503365"/>
                  <a:gd name="connsiteY101" fmla="*/ 0 h 898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503365" h="898084">
                    <a:moveTo>
                      <a:pt x="417386" y="0"/>
                    </a:moveTo>
                    <a:lnTo>
                      <a:pt x="417386" y="13288"/>
                    </a:lnTo>
                    <a:lnTo>
                      <a:pt x="398628" y="53932"/>
                    </a:lnTo>
                    <a:lnTo>
                      <a:pt x="408007" y="64875"/>
                    </a:lnTo>
                    <a:lnTo>
                      <a:pt x="398628" y="83634"/>
                    </a:lnTo>
                    <a:lnTo>
                      <a:pt x="387685" y="82070"/>
                    </a:lnTo>
                    <a:lnTo>
                      <a:pt x="386122" y="107082"/>
                    </a:lnTo>
                    <a:lnTo>
                      <a:pt x="384558" y="114899"/>
                    </a:lnTo>
                    <a:lnTo>
                      <a:pt x="414260" y="119588"/>
                    </a:lnTo>
                    <a:lnTo>
                      <a:pt x="418950" y="107082"/>
                    </a:lnTo>
                    <a:lnTo>
                      <a:pt x="436146" y="107082"/>
                    </a:lnTo>
                    <a:lnTo>
                      <a:pt x="436146" y="118025"/>
                    </a:lnTo>
                    <a:lnTo>
                      <a:pt x="445525" y="119588"/>
                    </a:lnTo>
                    <a:lnTo>
                      <a:pt x="447088" y="128968"/>
                    </a:lnTo>
                    <a:lnTo>
                      <a:pt x="461157" y="133657"/>
                    </a:lnTo>
                    <a:lnTo>
                      <a:pt x="468974" y="122715"/>
                    </a:lnTo>
                    <a:lnTo>
                      <a:pt x="487733" y="94576"/>
                    </a:lnTo>
                    <a:lnTo>
                      <a:pt x="503365" y="93013"/>
                    </a:lnTo>
                    <a:cubicBezTo>
                      <a:pt x="502338" y="127925"/>
                      <a:pt x="501312" y="162838"/>
                      <a:pt x="500285" y="197750"/>
                    </a:cubicBezTo>
                    <a:lnTo>
                      <a:pt x="462721" y="197750"/>
                    </a:lnTo>
                    <a:lnTo>
                      <a:pt x="451778" y="213383"/>
                    </a:lnTo>
                    <a:lnTo>
                      <a:pt x="439272" y="204003"/>
                    </a:lnTo>
                    <a:lnTo>
                      <a:pt x="420513" y="213383"/>
                    </a:lnTo>
                    <a:lnTo>
                      <a:pt x="420513" y="222762"/>
                    </a:lnTo>
                    <a:lnTo>
                      <a:pt x="400191" y="239958"/>
                    </a:lnTo>
                    <a:lnTo>
                      <a:pt x="397064" y="264970"/>
                    </a:lnTo>
                    <a:lnTo>
                      <a:pt x="379869" y="286855"/>
                    </a:lnTo>
                    <a:lnTo>
                      <a:pt x="373616" y="333753"/>
                    </a:lnTo>
                    <a:lnTo>
                      <a:pt x="378305" y="347822"/>
                    </a:lnTo>
                    <a:lnTo>
                      <a:pt x="375179" y="368144"/>
                    </a:lnTo>
                    <a:lnTo>
                      <a:pt x="342351" y="383777"/>
                    </a:lnTo>
                    <a:lnTo>
                      <a:pt x="342351" y="394719"/>
                    </a:lnTo>
                    <a:lnTo>
                      <a:pt x="348604" y="408789"/>
                    </a:lnTo>
                    <a:lnTo>
                      <a:pt x="351730" y="427547"/>
                    </a:lnTo>
                    <a:lnTo>
                      <a:pt x="353293" y="440053"/>
                    </a:lnTo>
                    <a:lnTo>
                      <a:pt x="334534" y="465065"/>
                    </a:lnTo>
                    <a:cubicBezTo>
                      <a:pt x="335055" y="477571"/>
                      <a:pt x="335577" y="490077"/>
                      <a:pt x="336098" y="502583"/>
                    </a:cubicBezTo>
                    <a:lnTo>
                      <a:pt x="348604" y="515089"/>
                    </a:lnTo>
                    <a:lnTo>
                      <a:pt x="351730" y="538538"/>
                    </a:lnTo>
                    <a:lnTo>
                      <a:pt x="343914" y="544791"/>
                    </a:lnTo>
                    <a:lnTo>
                      <a:pt x="339224" y="607321"/>
                    </a:lnTo>
                    <a:lnTo>
                      <a:pt x="326718" y="619827"/>
                    </a:lnTo>
                    <a:lnTo>
                      <a:pt x="326718" y="632333"/>
                    </a:lnTo>
                    <a:lnTo>
                      <a:pt x="342351" y="635459"/>
                    </a:lnTo>
                    <a:lnTo>
                      <a:pt x="345477" y="672977"/>
                    </a:lnTo>
                    <a:lnTo>
                      <a:pt x="336098" y="682356"/>
                    </a:lnTo>
                    <a:lnTo>
                      <a:pt x="339224" y="716748"/>
                    </a:lnTo>
                    <a:lnTo>
                      <a:pt x="341734" y="717106"/>
                    </a:lnTo>
                    <a:lnTo>
                      <a:pt x="340788" y="719874"/>
                    </a:lnTo>
                    <a:lnTo>
                      <a:pt x="354857" y="741760"/>
                    </a:lnTo>
                    <a:lnTo>
                      <a:pt x="367363" y="746449"/>
                    </a:lnTo>
                    <a:lnTo>
                      <a:pt x="376742" y="760519"/>
                    </a:lnTo>
                    <a:lnTo>
                      <a:pt x="340788" y="816795"/>
                    </a:lnTo>
                    <a:lnTo>
                      <a:pt x="325155" y="823048"/>
                    </a:lnTo>
                    <a:lnTo>
                      <a:pt x="329845" y="837118"/>
                    </a:lnTo>
                    <a:lnTo>
                      <a:pt x="329845" y="855876"/>
                    </a:lnTo>
                    <a:lnTo>
                      <a:pt x="315776" y="884015"/>
                    </a:lnTo>
                    <a:lnTo>
                      <a:pt x="292327" y="887141"/>
                    </a:lnTo>
                    <a:lnTo>
                      <a:pt x="284511" y="891831"/>
                    </a:lnTo>
                    <a:lnTo>
                      <a:pt x="256372" y="898084"/>
                    </a:lnTo>
                    <a:lnTo>
                      <a:pt x="245430" y="874635"/>
                    </a:lnTo>
                    <a:lnTo>
                      <a:pt x="229797" y="869946"/>
                    </a:lnTo>
                    <a:lnTo>
                      <a:pt x="218854" y="854313"/>
                    </a:lnTo>
                    <a:lnTo>
                      <a:pt x="192279" y="830865"/>
                    </a:lnTo>
                    <a:lnTo>
                      <a:pt x="178210" y="830865"/>
                    </a:lnTo>
                    <a:lnTo>
                      <a:pt x="171957" y="840244"/>
                    </a:lnTo>
                    <a:lnTo>
                      <a:pt x="154761" y="835554"/>
                    </a:lnTo>
                    <a:lnTo>
                      <a:pt x="143819" y="829301"/>
                    </a:lnTo>
                    <a:lnTo>
                      <a:pt x="128186" y="846497"/>
                    </a:lnTo>
                    <a:lnTo>
                      <a:pt x="104737" y="830865"/>
                    </a:lnTo>
                    <a:lnTo>
                      <a:pt x="96921" y="816795"/>
                    </a:lnTo>
                    <a:lnTo>
                      <a:pt x="62530" y="823048"/>
                    </a:lnTo>
                    <a:lnTo>
                      <a:pt x="57840" y="808979"/>
                    </a:lnTo>
                    <a:lnTo>
                      <a:pt x="54714" y="794910"/>
                    </a:lnTo>
                    <a:lnTo>
                      <a:pt x="46897" y="769898"/>
                    </a:lnTo>
                    <a:lnTo>
                      <a:pt x="28139" y="751139"/>
                    </a:lnTo>
                    <a:lnTo>
                      <a:pt x="17196" y="741760"/>
                    </a:lnTo>
                    <a:lnTo>
                      <a:pt x="0" y="718311"/>
                    </a:lnTo>
                    <a:lnTo>
                      <a:pt x="21886" y="694862"/>
                    </a:lnTo>
                    <a:lnTo>
                      <a:pt x="31265" y="679230"/>
                    </a:lnTo>
                    <a:lnTo>
                      <a:pt x="54714" y="676103"/>
                    </a:lnTo>
                    <a:lnTo>
                      <a:pt x="93795" y="643275"/>
                    </a:lnTo>
                    <a:lnTo>
                      <a:pt x="215728" y="476008"/>
                    </a:lnTo>
                    <a:lnTo>
                      <a:pt x="232924" y="457249"/>
                    </a:lnTo>
                    <a:lnTo>
                      <a:pt x="301706" y="321247"/>
                    </a:lnTo>
                    <a:lnTo>
                      <a:pt x="322029" y="243085"/>
                    </a:lnTo>
                    <a:lnTo>
                      <a:pt x="322029" y="236832"/>
                    </a:lnTo>
                    <a:lnTo>
                      <a:pt x="314212" y="232142"/>
                    </a:lnTo>
                    <a:lnTo>
                      <a:pt x="309523" y="222762"/>
                    </a:lnTo>
                    <a:lnTo>
                      <a:pt x="323592" y="204003"/>
                    </a:lnTo>
                    <a:lnTo>
                      <a:pt x="322029" y="177428"/>
                    </a:lnTo>
                    <a:lnTo>
                      <a:pt x="307959" y="166486"/>
                    </a:lnTo>
                    <a:lnTo>
                      <a:pt x="312649" y="153980"/>
                    </a:lnTo>
                    <a:lnTo>
                      <a:pt x="301706" y="144600"/>
                    </a:lnTo>
                    <a:lnTo>
                      <a:pt x="295453" y="118025"/>
                    </a:lnTo>
                    <a:lnTo>
                      <a:pt x="298580" y="105519"/>
                    </a:lnTo>
                    <a:lnTo>
                      <a:pt x="300143" y="61748"/>
                    </a:lnTo>
                    <a:lnTo>
                      <a:pt x="286074" y="53932"/>
                    </a:lnTo>
                    <a:lnTo>
                      <a:pt x="267315" y="64875"/>
                    </a:lnTo>
                    <a:lnTo>
                      <a:pt x="259499" y="58622"/>
                    </a:lnTo>
                    <a:lnTo>
                      <a:pt x="272005" y="8598"/>
                    </a:lnTo>
                    <a:lnTo>
                      <a:pt x="277476" y="0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E01238F9-6CEB-888D-61E8-CFEF92F8474E}"/>
                  </a:ext>
                </a:extLst>
              </p:cNvPr>
              <p:cNvSpPr/>
              <p:nvPr/>
            </p:nvSpPr>
            <p:spPr>
              <a:xfrm>
                <a:off x="1610317" y="839145"/>
                <a:ext cx="71714" cy="21104"/>
              </a:xfrm>
              <a:custGeom>
                <a:avLst/>
                <a:gdLst>
                  <a:gd name="connsiteX0" fmla="*/ 0 w 71714"/>
                  <a:gd name="connsiteY0" fmla="*/ 0 h 21104"/>
                  <a:gd name="connsiteX1" fmla="*/ 71714 w 71714"/>
                  <a:gd name="connsiteY1" fmla="*/ 0 h 21104"/>
                  <a:gd name="connsiteX2" fmla="*/ 68978 w 71714"/>
                  <a:gd name="connsiteY2" fmla="*/ 5471 h 21104"/>
                  <a:gd name="connsiteX3" fmla="*/ 42403 w 71714"/>
                  <a:gd name="connsiteY3" fmla="*/ 16414 h 21104"/>
                  <a:gd name="connsiteX4" fmla="*/ 31460 w 71714"/>
                  <a:gd name="connsiteY4" fmla="*/ 21104 h 21104"/>
                  <a:gd name="connsiteX5" fmla="*/ 20517 w 71714"/>
                  <a:gd name="connsiteY5" fmla="*/ 7035 h 21104"/>
                  <a:gd name="connsiteX6" fmla="*/ 195 w 71714"/>
                  <a:gd name="connsiteY6" fmla="*/ 782 h 21104"/>
                  <a:gd name="connsiteX7" fmla="*/ 0 w 71714"/>
                  <a:gd name="connsiteY7" fmla="*/ 0 h 21104"/>
                  <a:gd name="connsiteX0" fmla="*/ 0 w 71714"/>
                  <a:gd name="connsiteY0" fmla="*/ 208114 h 229218"/>
                  <a:gd name="connsiteX1" fmla="*/ 61321 w 71714"/>
                  <a:gd name="connsiteY1" fmla="*/ 0 h 229218"/>
                  <a:gd name="connsiteX2" fmla="*/ 71714 w 71714"/>
                  <a:gd name="connsiteY2" fmla="*/ 208114 h 229218"/>
                  <a:gd name="connsiteX3" fmla="*/ 68978 w 71714"/>
                  <a:gd name="connsiteY3" fmla="*/ 213585 h 229218"/>
                  <a:gd name="connsiteX4" fmla="*/ 42403 w 71714"/>
                  <a:gd name="connsiteY4" fmla="*/ 224528 h 229218"/>
                  <a:gd name="connsiteX5" fmla="*/ 31460 w 71714"/>
                  <a:gd name="connsiteY5" fmla="*/ 229218 h 229218"/>
                  <a:gd name="connsiteX6" fmla="*/ 20517 w 71714"/>
                  <a:gd name="connsiteY6" fmla="*/ 215149 h 229218"/>
                  <a:gd name="connsiteX7" fmla="*/ 195 w 71714"/>
                  <a:gd name="connsiteY7" fmla="*/ 208896 h 229218"/>
                  <a:gd name="connsiteX8" fmla="*/ 0 w 71714"/>
                  <a:gd name="connsiteY8" fmla="*/ 208114 h 229218"/>
                  <a:gd name="connsiteX0" fmla="*/ 61321 w 152761"/>
                  <a:gd name="connsiteY0" fmla="*/ 0 h 229218"/>
                  <a:gd name="connsiteX1" fmla="*/ 71714 w 152761"/>
                  <a:gd name="connsiteY1" fmla="*/ 208114 h 229218"/>
                  <a:gd name="connsiteX2" fmla="*/ 68978 w 152761"/>
                  <a:gd name="connsiteY2" fmla="*/ 213585 h 229218"/>
                  <a:gd name="connsiteX3" fmla="*/ 42403 w 152761"/>
                  <a:gd name="connsiteY3" fmla="*/ 224528 h 229218"/>
                  <a:gd name="connsiteX4" fmla="*/ 31460 w 152761"/>
                  <a:gd name="connsiteY4" fmla="*/ 229218 h 229218"/>
                  <a:gd name="connsiteX5" fmla="*/ 20517 w 152761"/>
                  <a:gd name="connsiteY5" fmla="*/ 215149 h 229218"/>
                  <a:gd name="connsiteX6" fmla="*/ 195 w 152761"/>
                  <a:gd name="connsiteY6" fmla="*/ 208896 h 229218"/>
                  <a:gd name="connsiteX7" fmla="*/ 0 w 152761"/>
                  <a:gd name="connsiteY7" fmla="*/ 208114 h 229218"/>
                  <a:gd name="connsiteX8" fmla="*/ 152761 w 152761"/>
                  <a:gd name="connsiteY8" fmla="*/ 91440 h 229218"/>
                  <a:gd name="connsiteX0" fmla="*/ 61321 w 71714"/>
                  <a:gd name="connsiteY0" fmla="*/ 0 h 229218"/>
                  <a:gd name="connsiteX1" fmla="*/ 71714 w 71714"/>
                  <a:gd name="connsiteY1" fmla="*/ 208114 h 229218"/>
                  <a:gd name="connsiteX2" fmla="*/ 68978 w 71714"/>
                  <a:gd name="connsiteY2" fmla="*/ 213585 h 229218"/>
                  <a:gd name="connsiteX3" fmla="*/ 42403 w 71714"/>
                  <a:gd name="connsiteY3" fmla="*/ 224528 h 229218"/>
                  <a:gd name="connsiteX4" fmla="*/ 31460 w 71714"/>
                  <a:gd name="connsiteY4" fmla="*/ 229218 h 229218"/>
                  <a:gd name="connsiteX5" fmla="*/ 20517 w 71714"/>
                  <a:gd name="connsiteY5" fmla="*/ 215149 h 229218"/>
                  <a:gd name="connsiteX6" fmla="*/ 195 w 71714"/>
                  <a:gd name="connsiteY6" fmla="*/ 208896 h 229218"/>
                  <a:gd name="connsiteX7" fmla="*/ 0 w 71714"/>
                  <a:gd name="connsiteY7" fmla="*/ 208114 h 229218"/>
                  <a:gd name="connsiteX0" fmla="*/ 71714 w 71714"/>
                  <a:gd name="connsiteY0" fmla="*/ 0 h 21104"/>
                  <a:gd name="connsiteX1" fmla="*/ 68978 w 71714"/>
                  <a:gd name="connsiteY1" fmla="*/ 5471 h 21104"/>
                  <a:gd name="connsiteX2" fmla="*/ 42403 w 71714"/>
                  <a:gd name="connsiteY2" fmla="*/ 16414 h 21104"/>
                  <a:gd name="connsiteX3" fmla="*/ 31460 w 71714"/>
                  <a:gd name="connsiteY3" fmla="*/ 21104 h 21104"/>
                  <a:gd name="connsiteX4" fmla="*/ 20517 w 71714"/>
                  <a:gd name="connsiteY4" fmla="*/ 7035 h 21104"/>
                  <a:gd name="connsiteX5" fmla="*/ 195 w 71714"/>
                  <a:gd name="connsiteY5" fmla="*/ 782 h 21104"/>
                  <a:gd name="connsiteX6" fmla="*/ 0 w 71714"/>
                  <a:gd name="connsiteY6" fmla="*/ 0 h 2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1714" h="21104">
                    <a:moveTo>
                      <a:pt x="71714" y="0"/>
                    </a:moveTo>
                    <a:lnTo>
                      <a:pt x="68978" y="5471"/>
                    </a:lnTo>
                    <a:lnTo>
                      <a:pt x="42403" y="16414"/>
                    </a:lnTo>
                    <a:lnTo>
                      <a:pt x="31460" y="21104"/>
                    </a:lnTo>
                    <a:lnTo>
                      <a:pt x="20517" y="7035"/>
                    </a:lnTo>
                    <a:lnTo>
                      <a:pt x="195" y="782"/>
                    </a:lnTo>
                    <a:lnTo>
                      <a:pt x="0" y="0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B01C8759-E433-5E49-EDE4-6D33C91DDD6B}"/>
                  </a:ext>
                </a:extLst>
              </p:cNvPr>
              <p:cNvSpPr/>
              <p:nvPr/>
            </p:nvSpPr>
            <p:spPr>
              <a:xfrm>
                <a:off x="1593316" y="881158"/>
                <a:ext cx="77186" cy="47875"/>
              </a:xfrm>
              <a:custGeom>
                <a:avLst/>
                <a:gdLst>
                  <a:gd name="connsiteX0" fmla="*/ 70347 w 77186"/>
                  <a:gd name="connsiteY0" fmla="*/ 0 h 47875"/>
                  <a:gd name="connsiteX1" fmla="*/ 77186 w 77186"/>
                  <a:gd name="connsiteY1" fmla="*/ 8793 h 47875"/>
                  <a:gd name="connsiteX2" fmla="*/ 74255 w 77186"/>
                  <a:gd name="connsiteY2" fmla="*/ 21495 h 47875"/>
                  <a:gd name="connsiteX3" fmla="*/ 74255 w 77186"/>
                  <a:gd name="connsiteY3" fmla="*/ 31265 h 47875"/>
                  <a:gd name="connsiteX4" fmla="*/ 52760 w 77186"/>
                  <a:gd name="connsiteY4" fmla="*/ 40058 h 47875"/>
                  <a:gd name="connsiteX5" fmla="*/ 36150 w 77186"/>
                  <a:gd name="connsiteY5" fmla="*/ 38105 h 47875"/>
                  <a:gd name="connsiteX6" fmla="*/ 23449 w 77186"/>
                  <a:gd name="connsiteY6" fmla="*/ 47875 h 47875"/>
                  <a:gd name="connsiteX7" fmla="*/ 14656 w 77186"/>
                  <a:gd name="connsiteY7" fmla="*/ 47875 h 47875"/>
                  <a:gd name="connsiteX8" fmla="*/ 0 w 77186"/>
                  <a:gd name="connsiteY8" fmla="*/ 25403 h 47875"/>
                  <a:gd name="connsiteX9" fmla="*/ 15633 w 77186"/>
                  <a:gd name="connsiteY9" fmla="*/ 20518 h 47875"/>
                  <a:gd name="connsiteX10" fmla="*/ 24426 w 77186"/>
                  <a:gd name="connsiteY10" fmla="*/ 14656 h 47875"/>
                  <a:gd name="connsiteX11" fmla="*/ 36150 w 77186"/>
                  <a:gd name="connsiteY11" fmla="*/ 8793 h 47875"/>
                  <a:gd name="connsiteX12" fmla="*/ 46898 w 77186"/>
                  <a:gd name="connsiteY12" fmla="*/ 20518 h 47875"/>
                  <a:gd name="connsiteX13" fmla="*/ 59599 w 77186"/>
                  <a:gd name="connsiteY13" fmla="*/ 20518 h 47875"/>
                  <a:gd name="connsiteX14" fmla="*/ 70347 w 77186"/>
                  <a:gd name="connsiteY14" fmla="*/ 0 h 47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7186" h="47875">
                    <a:moveTo>
                      <a:pt x="70347" y="0"/>
                    </a:moveTo>
                    <a:lnTo>
                      <a:pt x="77186" y="8793"/>
                    </a:lnTo>
                    <a:lnTo>
                      <a:pt x="74255" y="21495"/>
                    </a:lnTo>
                    <a:lnTo>
                      <a:pt x="74255" y="31265"/>
                    </a:lnTo>
                    <a:lnTo>
                      <a:pt x="52760" y="40058"/>
                    </a:lnTo>
                    <a:lnTo>
                      <a:pt x="36150" y="38105"/>
                    </a:lnTo>
                    <a:lnTo>
                      <a:pt x="23449" y="47875"/>
                    </a:lnTo>
                    <a:lnTo>
                      <a:pt x="14656" y="47875"/>
                    </a:lnTo>
                    <a:lnTo>
                      <a:pt x="0" y="25403"/>
                    </a:lnTo>
                    <a:lnTo>
                      <a:pt x="15633" y="20518"/>
                    </a:lnTo>
                    <a:lnTo>
                      <a:pt x="24426" y="14656"/>
                    </a:lnTo>
                    <a:lnTo>
                      <a:pt x="36150" y="8793"/>
                    </a:lnTo>
                    <a:lnTo>
                      <a:pt x="46898" y="20518"/>
                    </a:lnTo>
                    <a:lnTo>
                      <a:pt x="59599" y="20518"/>
                    </a:lnTo>
                    <a:lnTo>
                      <a:pt x="70347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B7F80C9F-F45D-3B11-8F92-98D13DB9038B}"/>
                </a:ext>
              </a:extLst>
            </p:cNvPr>
            <p:cNvGrpSpPr/>
            <p:nvPr/>
          </p:nvGrpSpPr>
          <p:grpSpPr>
            <a:xfrm>
              <a:off x="7072705" y="1547567"/>
              <a:ext cx="1261788" cy="1534748"/>
              <a:chOff x="1197685" y="1547567"/>
              <a:chExt cx="1261788" cy="1534748"/>
            </a:xfrm>
          </p:grpSpPr>
          <p:sp>
            <p:nvSpPr>
              <p:cNvPr id="232" name="正方形/長方形 231">
                <a:extLst>
                  <a:ext uri="{FF2B5EF4-FFF2-40B4-BE49-F238E27FC236}">
                    <a16:creationId xmlns:a16="http://schemas.microsoft.com/office/drawing/2014/main" id="{D476DFCC-A160-DF83-9164-918236E9CCF7}"/>
                  </a:ext>
                </a:extLst>
              </p:cNvPr>
              <p:cNvSpPr/>
              <p:nvPr/>
            </p:nvSpPr>
            <p:spPr>
              <a:xfrm rot="374982">
                <a:off x="2203169" y="1547567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233" name="正方形/長方形 232">
                <a:extLst>
                  <a:ext uri="{FF2B5EF4-FFF2-40B4-BE49-F238E27FC236}">
                    <a16:creationId xmlns:a16="http://schemas.microsoft.com/office/drawing/2014/main" id="{692334BD-F4A1-7B0D-C9B4-AB4C8A3C3B13}"/>
                  </a:ext>
                </a:extLst>
              </p:cNvPr>
              <p:cNvSpPr/>
              <p:nvPr/>
            </p:nvSpPr>
            <p:spPr>
              <a:xfrm rot="20426645">
                <a:off x="2190169" y="2499811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234" name="正方形/長方形 233">
                <a:extLst>
                  <a:ext uri="{FF2B5EF4-FFF2-40B4-BE49-F238E27FC236}">
                    <a16:creationId xmlns:a16="http://schemas.microsoft.com/office/drawing/2014/main" id="{EFB991B7-337F-9F09-8C7A-3CFBAE2D2F4F}"/>
                  </a:ext>
                </a:extLst>
              </p:cNvPr>
              <p:cNvSpPr/>
              <p:nvPr/>
            </p:nvSpPr>
            <p:spPr>
              <a:xfrm rot="183444">
                <a:off x="1609911" y="1803759"/>
                <a:ext cx="187226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235" name="正方形/長方形 234">
                <a:extLst>
                  <a:ext uri="{FF2B5EF4-FFF2-40B4-BE49-F238E27FC236}">
                    <a16:creationId xmlns:a16="http://schemas.microsoft.com/office/drawing/2014/main" id="{D6D09CD7-2B8A-4F51-6048-FE205BEE91A6}"/>
                  </a:ext>
                </a:extLst>
              </p:cNvPr>
              <p:cNvSpPr/>
              <p:nvPr/>
            </p:nvSpPr>
            <p:spPr>
              <a:xfrm>
                <a:off x="1578318" y="2425682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236" name="正方形/長方形 235">
                <a:extLst>
                  <a:ext uri="{FF2B5EF4-FFF2-40B4-BE49-F238E27FC236}">
                    <a16:creationId xmlns:a16="http://schemas.microsoft.com/office/drawing/2014/main" id="{E65DF8ED-8137-34FD-6F5C-00099B855F2A}"/>
                  </a:ext>
                </a:extLst>
              </p:cNvPr>
              <p:cNvSpPr/>
              <p:nvPr/>
            </p:nvSpPr>
            <p:spPr>
              <a:xfrm rot="20894002">
                <a:off x="1197685" y="2774538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三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重</a:t>
                </a:r>
              </a:p>
            </p:txBody>
          </p:sp>
        </p:grp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0785A642-E346-774E-C15D-0C605C9FE48B}"/>
              </a:ext>
            </a:extLst>
          </p:cNvPr>
          <p:cNvGrpSpPr/>
          <p:nvPr/>
        </p:nvGrpSpPr>
        <p:grpSpPr>
          <a:xfrm>
            <a:off x="3620670" y="3732180"/>
            <a:ext cx="2710851" cy="2712640"/>
            <a:chOff x="3620670" y="3732180"/>
            <a:chExt cx="2710851" cy="2712640"/>
          </a:xfrm>
        </p:grpSpPr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2CFE7B5F-DC2C-5CA5-EB28-64D16729EAB2}"/>
                </a:ext>
              </a:extLst>
            </p:cNvPr>
            <p:cNvGrpSpPr/>
            <p:nvPr/>
          </p:nvGrpSpPr>
          <p:grpSpPr>
            <a:xfrm>
              <a:off x="3620670" y="3732180"/>
              <a:ext cx="2710851" cy="2712640"/>
              <a:chOff x="674270" y="3732180"/>
              <a:chExt cx="2710851" cy="2712640"/>
            </a:xfrm>
          </p:grpSpPr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3283DE37-558B-5457-B23C-C42C40FE66A4}"/>
                  </a:ext>
                </a:extLst>
              </p:cNvPr>
              <p:cNvSpPr/>
              <p:nvPr/>
            </p:nvSpPr>
            <p:spPr>
              <a:xfrm>
                <a:off x="2409369" y="3732180"/>
                <a:ext cx="975751" cy="1036980"/>
              </a:xfrm>
              <a:custGeom>
                <a:avLst/>
                <a:gdLst>
                  <a:gd name="connsiteX0" fmla="*/ 0 w 975751"/>
                  <a:gd name="connsiteY0" fmla="*/ 0 h 1036980"/>
                  <a:gd name="connsiteX1" fmla="*/ 975751 w 975751"/>
                  <a:gd name="connsiteY1" fmla="*/ 0 h 1036980"/>
                  <a:gd name="connsiteX2" fmla="*/ 975751 w 975751"/>
                  <a:gd name="connsiteY2" fmla="*/ 722557 h 1036980"/>
                  <a:gd name="connsiteX3" fmla="*/ 935954 w 975751"/>
                  <a:gd name="connsiteY3" fmla="*/ 742456 h 1036980"/>
                  <a:gd name="connsiteX4" fmla="*/ 914534 w 975751"/>
                  <a:gd name="connsiteY4" fmla="*/ 801360 h 1036980"/>
                  <a:gd name="connsiteX5" fmla="*/ 860985 w 975751"/>
                  <a:gd name="connsiteY5" fmla="*/ 817425 h 1036980"/>
                  <a:gd name="connsiteX6" fmla="*/ 834211 w 975751"/>
                  <a:gd name="connsiteY6" fmla="*/ 849556 h 1036980"/>
                  <a:gd name="connsiteX7" fmla="*/ 764594 w 975751"/>
                  <a:gd name="connsiteY7" fmla="*/ 865620 h 1036980"/>
                  <a:gd name="connsiteX8" fmla="*/ 748531 w 975751"/>
                  <a:gd name="connsiteY8" fmla="*/ 892396 h 1036980"/>
                  <a:gd name="connsiteX9" fmla="*/ 684268 w 975751"/>
                  <a:gd name="connsiteY9" fmla="*/ 903105 h 1036980"/>
                  <a:gd name="connsiteX10" fmla="*/ 673560 w 975751"/>
                  <a:gd name="connsiteY10" fmla="*/ 940590 h 1036980"/>
                  <a:gd name="connsiteX11" fmla="*/ 668205 w 975751"/>
                  <a:gd name="connsiteY11" fmla="*/ 988785 h 1036980"/>
                  <a:gd name="connsiteX12" fmla="*/ 587880 w 975751"/>
                  <a:gd name="connsiteY12" fmla="*/ 988785 h 1036980"/>
                  <a:gd name="connsiteX13" fmla="*/ 491491 w 975751"/>
                  <a:gd name="connsiteY13" fmla="*/ 1020916 h 1036980"/>
                  <a:gd name="connsiteX14" fmla="*/ 459360 w 975751"/>
                  <a:gd name="connsiteY14" fmla="*/ 994140 h 1036980"/>
                  <a:gd name="connsiteX15" fmla="*/ 405811 w 975751"/>
                  <a:gd name="connsiteY15" fmla="*/ 988785 h 1036980"/>
                  <a:gd name="connsiteX16" fmla="*/ 384388 w 975751"/>
                  <a:gd name="connsiteY16" fmla="*/ 956656 h 1036980"/>
                  <a:gd name="connsiteX17" fmla="*/ 293354 w 975751"/>
                  <a:gd name="connsiteY17" fmla="*/ 967365 h 1036980"/>
                  <a:gd name="connsiteX18" fmla="*/ 271934 w 975751"/>
                  <a:gd name="connsiteY18" fmla="*/ 1004850 h 1036980"/>
                  <a:gd name="connsiteX19" fmla="*/ 223739 w 975751"/>
                  <a:gd name="connsiteY19" fmla="*/ 1004850 h 1036980"/>
                  <a:gd name="connsiteX20" fmla="*/ 143414 w 975751"/>
                  <a:gd name="connsiteY20" fmla="*/ 1036980 h 1036980"/>
                  <a:gd name="connsiteX21" fmla="*/ 95219 w 975751"/>
                  <a:gd name="connsiteY21" fmla="*/ 945945 h 1036980"/>
                  <a:gd name="connsiteX22" fmla="*/ 111285 w 975751"/>
                  <a:gd name="connsiteY22" fmla="*/ 870976 h 1036980"/>
                  <a:gd name="connsiteX23" fmla="*/ 105931 w 975751"/>
                  <a:gd name="connsiteY23" fmla="*/ 801360 h 1036980"/>
                  <a:gd name="connsiteX24" fmla="*/ 170188 w 975751"/>
                  <a:gd name="connsiteY24" fmla="*/ 769230 h 1036980"/>
                  <a:gd name="connsiteX25" fmla="*/ 175545 w 975751"/>
                  <a:gd name="connsiteY25" fmla="*/ 678196 h 1036980"/>
                  <a:gd name="connsiteX26" fmla="*/ 148771 w 975751"/>
                  <a:gd name="connsiteY26" fmla="*/ 624645 h 1036980"/>
                  <a:gd name="connsiteX27" fmla="*/ 250514 w 975751"/>
                  <a:gd name="connsiteY27" fmla="*/ 613936 h 1036980"/>
                  <a:gd name="connsiteX28" fmla="*/ 196965 w 975751"/>
                  <a:gd name="connsiteY28" fmla="*/ 544321 h 1036980"/>
                  <a:gd name="connsiteX29" fmla="*/ 180899 w 975751"/>
                  <a:gd name="connsiteY29" fmla="*/ 522901 h 1036980"/>
                  <a:gd name="connsiteX30" fmla="*/ 202319 w 975751"/>
                  <a:gd name="connsiteY30" fmla="*/ 474705 h 1036980"/>
                  <a:gd name="connsiteX31" fmla="*/ 223739 w 975751"/>
                  <a:gd name="connsiteY31" fmla="*/ 469351 h 1036980"/>
                  <a:gd name="connsiteX32" fmla="*/ 229094 w 975751"/>
                  <a:gd name="connsiteY32" fmla="*/ 389025 h 1036980"/>
                  <a:gd name="connsiteX33" fmla="*/ 202319 w 975751"/>
                  <a:gd name="connsiteY33" fmla="*/ 335476 h 1036980"/>
                  <a:gd name="connsiteX34" fmla="*/ 132705 w 975751"/>
                  <a:gd name="connsiteY34" fmla="*/ 292636 h 1036980"/>
                  <a:gd name="connsiteX35" fmla="*/ 127348 w 975751"/>
                  <a:gd name="connsiteY35" fmla="*/ 223021 h 1036980"/>
                  <a:gd name="connsiteX36" fmla="*/ 68445 w 975751"/>
                  <a:gd name="connsiteY36" fmla="*/ 223021 h 1036980"/>
                  <a:gd name="connsiteX37" fmla="*/ 36314 w 975751"/>
                  <a:gd name="connsiteY37" fmla="*/ 169471 h 1036980"/>
                  <a:gd name="connsiteX38" fmla="*/ 41668 w 975751"/>
                  <a:gd name="connsiteY38" fmla="*/ 126631 h 1036980"/>
                  <a:gd name="connsiteX39" fmla="*/ 84508 w 975751"/>
                  <a:gd name="connsiteY39" fmla="*/ 89146 h 1036980"/>
                  <a:gd name="connsiteX40" fmla="*/ 57734 w 975751"/>
                  <a:gd name="connsiteY40" fmla="*/ 30241 h 1036980"/>
                  <a:gd name="connsiteX41" fmla="*/ 4185 w 975751"/>
                  <a:gd name="connsiteY41" fmla="*/ 19531 h 1036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975751" h="1036980">
                    <a:moveTo>
                      <a:pt x="0" y="0"/>
                    </a:moveTo>
                    <a:lnTo>
                      <a:pt x="975751" y="0"/>
                    </a:lnTo>
                    <a:lnTo>
                      <a:pt x="975751" y="722557"/>
                    </a:lnTo>
                    <a:lnTo>
                      <a:pt x="935954" y="742456"/>
                    </a:lnTo>
                    <a:lnTo>
                      <a:pt x="914534" y="801360"/>
                    </a:lnTo>
                    <a:lnTo>
                      <a:pt x="860985" y="817425"/>
                    </a:lnTo>
                    <a:lnTo>
                      <a:pt x="834211" y="849556"/>
                    </a:lnTo>
                    <a:lnTo>
                      <a:pt x="764594" y="865620"/>
                    </a:lnTo>
                    <a:lnTo>
                      <a:pt x="748531" y="892396"/>
                    </a:lnTo>
                    <a:lnTo>
                      <a:pt x="684268" y="903105"/>
                    </a:lnTo>
                    <a:lnTo>
                      <a:pt x="673560" y="940590"/>
                    </a:lnTo>
                    <a:lnTo>
                      <a:pt x="668205" y="988785"/>
                    </a:lnTo>
                    <a:lnTo>
                      <a:pt x="587880" y="988785"/>
                    </a:lnTo>
                    <a:lnTo>
                      <a:pt x="491491" y="1020916"/>
                    </a:lnTo>
                    <a:lnTo>
                      <a:pt x="459360" y="994140"/>
                    </a:lnTo>
                    <a:lnTo>
                      <a:pt x="405811" y="988785"/>
                    </a:lnTo>
                    <a:lnTo>
                      <a:pt x="384388" y="956656"/>
                    </a:lnTo>
                    <a:lnTo>
                      <a:pt x="293354" y="967365"/>
                    </a:lnTo>
                    <a:lnTo>
                      <a:pt x="271934" y="1004850"/>
                    </a:lnTo>
                    <a:lnTo>
                      <a:pt x="223739" y="1004850"/>
                    </a:lnTo>
                    <a:lnTo>
                      <a:pt x="143414" y="1036980"/>
                    </a:lnTo>
                    <a:lnTo>
                      <a:pt x="95219" y="945945"/>
                    </a:lnTo>
                    <a:lnTo>
                      <a:pt x="111285" y="870976"/>
                    </a:lnTo>
                    <a:lnTo>
                      <a:pt x="105931" y="801360"/>
                    </a:lnTo>
                    <a:lnTo>
                      <a:pt x="170188" y="769230"/>
                    </a:lnTo>
                    <a:lnTo>
                      <a:pt x="175545" y="678196"/>
                    </a:lnTo>
                    <a:lnTo>
                      <a:pt x="148771" y="624645"/>
                    </a:lnTo>
                    <a:lnTo>
                      <a:pt x="250514" y="613936"/>
                    </a:lnTo>
                    <a:lnTo>
                      <a:pt x="196965" y="544321"/>
                    </a:lnTo>
                    <a:lnTo>
                      <a:pt x="180899" y="522901"/>
                    </a:lnTo>
                    <a:lnTo>
                      <a:pt x="202319" y="474705"/>
                    </a:lnTo>
                    <a:lnTo>
                      <a:pt x="223739" y="469351"/>
                    </a:lnTo>
                    <a:lnTo>
                      <a:pt x="229094" y="389025"/>
                    </a:lnTo>
                    <a:lnTo>
                      <a:pt x="202319" y="335476"/>
                    </a:lnTo>
                    <a:lnTo>
                      <a:pt x="132705" y="292636"/>
                    </a:lnTo>
                    <a:lnTo>
                      <a:pt x="127348" y="223021"/>
                    </a:lnTo>
                    <a:lnTo>
                      <a:pt x="68445" y="223021"/>
                    </a:lnTo>
                    <a:lnTo>
                      <a:pt x="36314" y="169471"/>
                    </a:lnTo>
                    <a:lnTo>
                      <a:pt x="41668" y="126631"/>
                    </a:lnTo>
                    <a:lnTo>
                      <a:pt x="84508" y="89146"/>
                    </a:lnTo>
                    <a:lnTo>
                      <a:pt x="57734" y="30241"/>
                    </a:lnTo>
                    <a:lnTo>
                      <a:pt x="4185" y="19531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968E1C29-0BF9-8589-2910-124CFB842C5D}"/>
                  </a:ext>
                </a:extLst>
              </p:cNvPr>
              <p:cNvSpPr/>
              <p:nvPr/>
            </p:nvSpPr>
            <p:spPr>
              <a:xfrm>
                <a:off x="2379638" y="4454737"/>
                <a:ext cx="1005483" cy="1474671"/>
              </a:xfrm>
              <a:custGeom>
                <a:avLst/>
                <a:gdLst>
                  <a:gd name="connsiteX0" fmla="*/ 1005483 w 1005483"/>
                  <a:gd name="connsiteY0" fmla="*/ 0 h 1474671"/>
                  <a:gd name="connsiteX1" fmla="*/ 1005483 w 1005483"/>
                  <a:gd name="connsiteY1" fmla="*/ 1469558 h 1474671"/>
                  <a:gd name="connsiteX2" fmla="*/ 963902 w 1005483"/>
                  <a:gd name="connsiteY2" fmla="*/ 1453251 h 1474671"/>
                  <a:gd name="connsiteX3" fmla="*/ 817531 w 1005483"/>
                  <a:gd name="connsiteY3" fmla="*/ 1424691 h 1474671"/>
                  <a:gd name="connsiteX4" fmla="*/ 660451 w 1005483"/>
                  <a:gd name="connsiteY4" fmla="*/ 1442541 h 1474671"/>
                  <a:gd name="connsiteX5" fmla="*/ 528360 w 1005483"/>
                  <a:gd name="connsiteY5" fmla="*/ 1474671 h 1474671"/>
                  <a:gd name="connsiteX6" fmla="*/ 442680 w 1005483"/>
                  <a:gd name="connsiteY6" fmla="*/ 1435401 h 1474671"/>
                  <a:gd name="connsiteX7" fmla="*/ 221342 w 1005483"/>
                  <a:gd name="connsiteY7" fmla="*/ 1403271 h 1474671"/>
                  <a:gd name="connsiteX8" fmla="*/ 17851 w 1005483"/>
                  <a:gd name="connsiteY8" fmla="*/ 1406841 h 1474671"/>
                  <a:gd name="connsiteX9" fmla="*/ 24991 w 1005483"/>
                  <a:gd name="connsiteY9" fmla="*/ 1299742 h 1474671"/>
                  <a:gd name="connsiteX10" fmla="*/ 0 w 1005483"/>
                  <a:gd name="connsiteY10" fmla="*/ 1246192 h 1474671"/>
                  <a:gd name="connsiteX11" fmla="*/ 3571 w 1005483"/>
                  <a:gd name="connsiteY11" fmla="*/ 1189072 h 1474671"/>
                  <a:gd name="connsiteX12" fmla="*/ 39271 w 1005483"/>
                  <a:gd name="connsiteY12" fmla="*/ 1160512 h 1474671"/>
                  <a:gd name="connsiteX13" fmla="*/ 35702 w 1005483"/>
                  <a:gd name="connsiteY13" fmla="*/ 1096252 h 1474671"/>
                  <a:gd name="connsiteX14" fmla="*/ 99960 w 1005483"/>
                  <a:gd name="connsiteY14" fmla="*/ 1046272 h 1474671"/>
                  <a:gd name="connsiteX15" fmla="*/ 199920 w 1005483"/>
                  <a:gd name="connsiteY15" fmla="*/ 1031992 h 1474671"/>
                  <a:gd name="connsiteX16" fmla="*/ 210631 w 1005483"/>
                  <a:gd name="connsiteY16" fmla="*/ 978442 h 1474671"/>
                  <a:gd name="connsiteX17" fmla="*/ 260611 w 1005483"/>
                  <a:gd name="connsiteY17" fmla="*/ 978442 h 1474671"/>
                  <a:gd name="connsiteX18" fmla="*/ 278462 w 1005483"/>
                  <a:gd name="connsiteY18" fmla="*/ 953452 h 1474671"/>
                  <a:gd name="connsiteX19" fmla="*/ 328440 w 1005483"/>
                  <a:gd name="connsiteY19" fmla="*/ 828502 h 1474671"/>
                  <a:gd name="connsiteX20" fmla="*/ 374851 w 1005483"/>
                  <a:gd name="connsiteY20" fmla="*/ 807082 h 1474671"/>
                  <a:gd name="connsiteX21" fmla="*/ 399840 w 1005483"/>
                  <a:gd name="connsiteY21" fmla="*/ 778522 h 1474671"/>
                  <a:gd name="connsiteX22" fmla="*/ 389131 w 1005483"/>
                  <a:gd name="connsiteY22" fmla="*/ 685702 h 1474671"/>
                  <a:gd name="connsiteX23" fmla="*/ 428400 w 1005483"/>
                  <a:gd name="connsiteY23" fmla="*/ 625012 h 1474671"/>
                  <a:gd name="connsiteX24" fmla="*/ 517651 w 1005483"/>
                  <a:gd name="connsiteY24" fmla="*/ 553613 h 1474671"/>
                  <a:gd name="connsiteX25" fmla="*/ 531931 w 1005483"/>
                  <a:gd name="connsiteY25" fmla="*/ 514343 h 1474671"/>
                  <a:gd name="connsiteX26" fmla="*/ 553351 w 1005483"/>
                  <a:gd name="connsiteY26" fmla="*/ 510773 h 1474671"/>
                  <a:gd name="connsiteX27" fmla="*/ 571200 w 1005483"/>
                  <a:gd name="connsiteY27" fmla="*/ 432233 h 1474671"/>
                  <a:gd name="connsiteX28" fmla="*/ 596191 w 1005483"/>
                  <a:gd name="connsiteY28" fmla="*/ 403673 h 1474671"/>
                  <a:gd name="connsiteX29" fmla="*/ 596191 w 1005483"/>
                  <a:gd name="connsiteY29" fmla="*/ 367973 h 1474671"/>
                  <a:gd name="connsiteX30" fmla="*/ 581911 w 1005483"/>
                  <a:gd name="connsiteY30" fmla="*/ 335843 h 1474671"/>
                  <a:gd name="connsiteX31" fmla="*/ 620202 w 1005483"/>
                  <a:gd name="connsiteY31" fmla="*/ 266227 h 1474671"/>
                  <a:gd name="connsiteX32" fmla="*/ 697937 w 1005483"/>
                  <a:gd name="connsiteY32" fmla="*/ 266227 h 1474671"/>
                  <a:gd name="connsiteX33" fmla="*/ 703291 w 1005483"/>
                  <a:gd name="connsiteY33" fmla="*/ 218033 h 1474671"/>
                  <a:gd name="connsiteX34" fmla="*/ 714000 w 1005483"/>
                  <a:gd name="connsiteY34" fmla="*/ 180548 h 1474671"/>
                  <a:gd name="connsiteX35" fmla="*/ 778262 w 1005483"/>
                  <a:gd name="connsiteY35" fmla="*/ 169839 h 1474671"/>
                  <a:gd name="connsiteX36" fmla="*/ 794326 w 1005483"/>
                  <a:gd name="connsiteY36" fmla="*/ 143063 h 1474671"/>
                  <a:gd name="connsiteX37" fmla="*/ 863942 w 1005483"/>
                  <a:gd name="connsiteY37" fmla="*/ 126999 h 1474671"/>
                  <a:gd name="connsiteX38" fmla="*/ 890717 w 1005483"/>
                  <a:gd name="connsiteY38" fmla="*/ 94868 h 1474671"/>
                  <a:gd name="connsiteX39" fmla="*/ 944266 w 1005483"/>
                  <a:gd name="connsiteY39" fmla="*/ 78803 h 1474671"/>
                  <a:gd name="connsiteX40" fmla="*/ 965686 w 1005483"/>
                  <a:gd name="connsiteY40" fmla="*/ 19899 h 1474671"/>
                  <a:gd name="connsiteX0" fmla="*/ 1005483 w 1460842"/>
                  <a:gd name="connsiteY0" fmla="*/ 0 h 1474671"/>
                  <a:gd name="connsiteX1" fmla="*/ 1460842 w 1460842"/>
                  <a:gd name="connsiteY1" fmla="*/ 688763 h 1474671"/>
                  <a:gd name="connsiteX2" fmla="*/ 1005483 w 1460842"/>
                  <a:gd name="connsiteY2" fmla="*/ 1469558 h 1474671"/>
                  <a:gd name="connsiteX3" fmla="*/ 963902 w 1460842"/>
                  <a:gd name="connsiteY3" fmla="*/ 1453251 h 1474671"/>
                  <a:gd name="connsiteX4" fmla="*/ 817531 w 1460842"/>
                  <a:gd name="connsiteY4" fmla="*/ 1424691 h 1474671"/>
                  <a:gd name="connsiteX5" fmla="*/ 660451 w 1460842"/>
                  <a:gd name="connsiteY5" fmla="*/ 1442541 h 1474671"/>
                  <a:gd name="connsiteX6" fmla="*/ 528360 w 1460842"/>
                  <a:gd name="connsiteY6" fmla="*/ 1474671 h 1474671"/>
                  <a:gd name="connsiteX7" fmla="*/ 442680 w 1460842"/>
                  <a:gd name="connsiteY7" fmla="*/ 1435401 h 1474671"/>
                  <a:gd name="connsiteX8" fmla="*/ 221342 w 1460842"/>
                  <a:gd name="connsiteY8" fmla="*/ 1403271 h 1474671"/>
                  <a:gd name="connsiteX9" fmla="*/ 17851 w 1460842"/>
                  <a:gd name="connsiteY9" fmla="*/ 1406841 h 1474671"/>
                  <a:gd name="connsiteX10" fmla="*/ 24991 w 1460842"/>
                  <a:gd name="connsiteY10" fmla="*/ 1299742 h 1474671"/>
                  <a:gd name="connsiteX11" fmla="*/ 0 w 1460842"/>
                  <a:gd name="connsiteY11" fmla="*/ 1246192 h 1474671"/>
                  <a:gd name="connsiteX12" fmla="*/ 3571 w 1460842"/>
                  <a:gd name="connsiteY12" fmla="*/ 1189072 h 1474671"/>
                  <a:gd name="connsiteX13" fmla="*/ 39271 w 1460842"/>
                  <a:gd name="connsiteY13" fmla="*/ 1160512 h 1474671"/>
                  <a:gd name="connsiteX14" fmla="*/ 35702 w 1460842"/>
                  <a:gd name="connsiteY14" fmla="*/ 1096252 h 1474671"/>
                  <a:gd name="connsiteX15" fmla="*/ 99960 w 1460842"/>
                  <a:gd name="connsiteY15" fmla="*/ 1046272 h 1474671"/>
                  <a:gd name="connsiteX16" fmla="*/ 199920 w 1460842"/>
                  <a:gd name="connsiteY16" fmla="*/ 1031992 h 1474671"/>
                  <a:gd name="connsiteX17" fmla="*/ 210631 w 1460842"/>
                  <a:gd name="connsiteY17" fmla="*/ 978442 h 1474671"/>
                  <a:gd name="connsiteX18" fmla="*/ 260611 w 1460842"/>
                  <a:gd name="connsiteY18" fmla="*/ 978442 h 1474671"/>
                  <a:gd name="connsiteX19" fmla="*/ 278462 w 1460842"/>
                  <a:gd name="connsiteY19" fmla="*/ 953452 h 1474671"/>
                  <a:gd name="connsiteX20" fmla="*/ 328440 w 1460842"/>
                  <a:gd name="connsiteY20" fmla="*/ 828502 h 1474671"/>
                  <a:gd name="connsiteX21" fmla="*/ 374851 w 1460842"/>
                  <a:gd name="connsiteY21" fmla="*/ 807082 h 1474671"/>
                  <a:gd name="connsiteX22" fmla="*/ 399840 w 1460842"/>
                  <a:gd name="connsiteY22" fmla="*/ 778522 h 1474671"/>
                  <a:gd name="connsiteX23" fmla="*/ 389131 w 1460842"/>
                  <a:gd name="connsiteY23" fmla="*/ 685702 h 1474671"/>
                  <a:gd name="connsiteX24" fmla="*/ 428400 w 1460842"/>
                  <a:gd name="connsiteY24" fmla="*/ 625012 h 1474671"/>
                  <a:gd name="connsiteX25" fmla="*/ 517651 w 1460842"/>
                  <a:gd name="connsiteY25" fmla="*/ 553613 h 1474671"/>
                  <a:gd name="connsiteX26" fmla="*/ 531931 w 1460842"/>
                  <a:gd name="connsiteY26" fmla="*/ 514343 h 1474671"/>
                  <a:gd name="connsiteX27" fmla="*/ 553351 w 1460842"/>
                  <a:gd name="connsiteY27" fmla="*/ 510773 h 1474671"/>
                  <a:gd name="connsiteX28" fmla="*/ 571200 w 1460842"/>
                  <a:gd name="connsiteY28" fmla="*/ 432233 h 1474671"/>
                  <a:gd name="connsiteX29" fmla="*/ 596191 w 1460842"/>
                  <a:gd name="connsiteY29" fmla="*/ 403673 h 1474671"/>
                  <a:gd name="connsiteX30" fmla="*/ 596191 w 1460842"/>
                  <a:gd name="connsiteY30" fmla="*/ 367973 h 1474671"/>
                  <a:gd name="connsiteX31" fmla="*/ 581911 w 1460842"/>
                  <a:gd name="connsiteY31" fmla="*/ 335843 h 1474671"/>
                  <a:gd name="connsiteX32" fmla="*/ 620202 w 1460842"/>
                  <a:gd name="connsiteY32" fmla="*/ 266227 h 1474671"/>
                  <a:gd name="connsiteX33" fmla="*/ 697937 w 1460842"/>
                  <a:gd name="connsiteY33" fmla="*/ 266227 h 1474671"/>
                  <a:gd name="connsiteX34" fmla="*/ 703291 w 1460842"/>
                  <a:gd name="connsiteY34" fmla="*/ 218033 h 1474671"/>
                  <a:gd name="connsiteX35" fmla="*/ 714000 w 1460842"/>
                  <a:gd name="connsiteY35" fmla="*/ 180548 h 1474671"/>
                  <a:gd name="connsiteX36" fmla="*/ 778262 w 1460842"/>
                  <a:gd name="connsiteY36" fmla="*/ 169839 h 1474671"/>
                  <a:gd name="connsiteX37" fmla="*/ 794326 w 1460842"/>
                  <a:gd name="connsiteY37" fmla="*/ 143063 h 1474671"/>
                  <a:gd name="connsiteX38" fmla="*/ 863942 w 1460842"/>
                  <a:gd name="connsiteY38" fmla="*/ 126999 h 1474671"/>
                  <a:gd name="connsiteX39" fmla="*/ 890717 w 1460842"/>
                  <a:gd name="connsiteY39" fmla="*/ 94868 h 1474671"/>
                  <a:gd name="connsiteX40" fmla="*/ 944266 w 1460842"/>
                  <a:gd name="connsiteY40" fmla="*/ 78803 h 1474671"/>
                  <a:gd name="connsiteX41" fmla="*/ 965686 w 1460842"/>
                  <a:gd name="connsiteY41" fmla="*/ 19899 h 1474671"/>
                  <a:gd name="connsiteX42" fmla="*/ 1005483 w 1460842"/>
                  <a:gd name="connsiteY42" fmla="*/ 0 h 1474671"/>
                  <a:gd name="connsiteX0" fmla="*/ 1460842 w 1552282"/>
                  <a:gd name="connsiteY0" fmla="*/ 688763 h 1474671"/>
                  <a:gd name="connsiteX1" fmla="*/ 1005483 w 1552282"/>
                  <a:gd name="connsiteY1" fmla="*/ 1469558 h 1474671"/>
                  <a:gd name="connsiteX2" fmla="*/ 963902 w 1552282"/>
                  <a:gd name="connsiteY2" fmla="*/ 1453251 h 1474671"/>
                  <a:gd name="connsiteX3" fmla="*/ 817531 w 1552282"/>
                  <a:gd name="connsiteY3" fmla="*/ 1424691 h 1474671"/>
                  <a:gd name="connsiteX4" fmla="*/ 660451 w 1552282"/>
                  <a:gd name="connsiteY4" fmla="*/ 1442541 h 1474671"/>
                  <a:gd name="connsiteX5" fmla="*/ 528360 w 1552282"/>
                  <a:gd name="connsiteY5" fmla="*/ 1474671 h 1474671"/>
                  <a:gd name="connsiteX6" fmla="*/ 442680 w 1552282"/>
                  <a:gd name="connsiteY6" fmla="*/ 1435401 h 1474671"/>
                  <a:gd name="connsiteX7" fmla="*/ 221342 w 1552282"/>
                  <a:gd name="connsiteY7" fmla="*/ 1403271 h 1474671"/>
                  <a:gd name="connsiteX8" fmla="*/ 17851 w 1552282"/>
                  <a:gd name="connsiteY8" fmla="*/ 1406841 h 1474671"/>
                  <a:gd name="connsiteX9" fmla="*/ 24991 w 1552282"/>
                  <a:gd name="connsiteY9" fmla="*/ 1299742 h 1474671"/>
                  <a:gd name="connsiteX10" fmla="*/ 0 w 1552282"/>
                  <a:gd name="connsiteY10" fmla="*/ 1246192 h 1474671"/>
                  <a:gd name="connsiteX11" fmla="*/ 3571 w 1552282"/>
                  <a:gd name="connsiteY11" fmla="*/ 1189072 h 1474671"/>
                  <a:gd name="connsiteX12" fmla="*/ 39271 w 1552282"/>
                  <a:gd name="connsiteY12" fmla="*/ 1160512 h 1474671"/>
                  <a:gd name="connsiteX13" fmla="*/ 35702 w 1552282"/>
                  <a:gd name="connsiteY13" fmla="*/ 1096252 h 1474671"/>
                  <a:gd name="connsiteX14" fmla="*/ 99960 w 1552282"/>
                  <a:gd name="connsiteY14" fmla="*/ 1046272 h 1474671"/>
                  <a:gd name="connsiteX15" fmla="*/ 199920 w 1552282"/>
                  <a:gd name="connsiteY15" fmla="*/ 1031992 h 1474671"/>
                  <a:gd name="connsiteX16" fmla="*/ 210631 w 1552282"/>
                  <a:gd name="connsiteY16" fmla="*/ 978442 h 1474671"/>
                  <a:gd name="connsiteX17" fmla="*/ 260611 w 1552282"/>
                  <a:gd name="connsiteY17" fmla="*/ 978442 h 1474671"/>
                  <a:gd name="connsiteX18" fmla="*/ 278462 w 1552282"/>
                  <a:gd name="connsiteY18" fmla="*/ 953452 h 1474671"/>
                  <a:gd name="connsiteX19" fmla="*/ 328440 w 1552282"/>
                  <a:gd name="connsiteY19" fmla="*/ 828502 h 1474671"/>
                  <a:gd name="connsiteX20" fmla="*/ 374851 w 1552282"/>
                  <a:gd name="connsiteY20" fmla="*/ 807082 h 1474671"/>
                  <a:gd name="connsiteX21" fmla="*/ 399840 w 1552282"/>
                  <a:gd name="connsiteY21" fmla="*/ 778522 h 1474671"/>
                  <a:gd name="connsiteX22" fmla="*/ 389131 w 1552282"/>
                  <a:gd name="connsiteY22" fmla="*/ 685702 h 1474671"/>
                  <a:gd name="connsiteX23" fmla="*/ 428400 w 1552282"/>
                  <a:gd name="connsiteY23" fmla="*/ 625012 h 1474671"/>
                  <a:gd name="connsiteX24" fmla="*/ 517651 w 1552282"/>
                  <a:gd name="connsiteY24" fmla="*/ 553613 h 1474671"/>
                  <a:gd name="connsiteX25" fmla="*/ 531931 w 1552282"/>
                  <a:gd name="connsiteY25" fmla="*/ 514343 h 1474671"/>
                  <a:gd name="connsiteX26" fmla="*/ 553351 w 1552282"/>
                  <a:gd name="connsiteY26" fmla="*/ 510773 h 1474671"/>
                  <a:gd name="connsiteX27" fmla="*/ 571200 w 1552282"/>
                  <a:gd name="connsiteY27" fmla="*/ 432233 h 1474671"/>
                  <a:gd name="connsiteX28" fmla="*/ 596191 w 1552282"/>
                  <a:gd name="connsiteY28" fmla="*/ 403673 h 1474671"/>
                  <a:gd name="connsiteX29" fmla="*/ 596191 w 1552282"/>
                  <a:gd name="connsiteY29" fmla="*/ 367973 h 1474671"/>
                  <a:gd name="connsiteX30" fmla="*/ 581911 w 1552282"/>
                  <a:gd name="connsiteY30" fmla="*/ 335843 h 1474671"/>
                  <a:gd name="connsiteX31" fmla="*/ 620202 w 1552282"/>
                  <a:gd name="connsiteY31" fmla="*/ 266227 h 1474671"/>
                  <a:gd name="connsiteX32" fmla="*/ 697937 w 1552282"/>
                  <a:gd name="connsiteY32" fmla="*/ 266227 h 1474671"/>
                  <a:gd name="connsiteX33" fmla="*/ 703291 w 1552282"/>
                  <a:gd name="connsiteY33" fmla="*/ 218033 h 1474671"/>
                  <a:gd name="connsiteX34" fmla="*/ 714000 w 1552282"/>
                  <a:gd name="connsiteY34" fmla="*/ 180548 h 1474671"/>
                  <a:gd name="connsiteX35" fmla="*/ 778262 w 1552282"/>
                  <a:gd name="connsiteY35" fmla="*/ 169839 h 1474671"/>
                  <a:gd name="connsiteX36" fmla="*/ 794326 w 1552282"/>
                  <a:gd name="connsiteY36" fmla="*/ 143063 h 1474671"/>
                  <a:gd name="connsiteX37" fmla="*/ 863942 w 1552282"/>
                  <a:gd name="connsiteY37" fmla="*/ 126999 h 1474671"/>
                  <a:gd name="connsiteX38" fmla="*/ 890717 w 1552282"/>
                  <a:gd name="connsiteY38" fmla="*/ 94868 h 1474671"/>
                  <a:gd name="connsiteX39" fmla="*/ 944266 w 1552282"/>
                  <a:gd name="connsiteY39" fmla="*/ 78803 h 1474671"/>
                  <a:gd name="connsiteX40" fmla="*/ 965686 w 1552282"/>
                  <a:gd name="connsiteY40" fmla="*/ 19899 h 1474671"/>
                  <a:gd name="connsiteX41" fmla="*/ 1005483 w 1552282"/>
                  <a:gd name="connsiteY41" fmla="*/ 0 h 1474671"/>
                  <a:gd name="connsiteX42" fmla="*/ 1552282 w 1552282"/>
                  <a:gd name="connsiteY42" fmla="*/ 780203 h 1474671"/>
                  <a:gd name="connsiteX0" fmla="*/ 1430362 w 1552282"/>
                  <a:gd name="connsiteY0" fmla="*/ 688763 h 1474671"/>
                  <a:gd name="connsiteX1" fmla="*/ 1005483 w 1552282"/>
                  <a:gd name="connsiteY1" fmla="*/ 1469558 h 1474671"/>
                  <a:gd name="connsiteX2" fmla="*/ 963902 w 1552282"/>
                  <a:gd name="connsiteY2" fmla="*/ 1453251 h 1474671"/>
                  <a:gd name="connsiteX3" fmla="*/ 817531 w 1552282"/>
                  <a:gd name="connsiteY3" fmla="*/ 1424691 h 1474671"/>
                  <a:gd name="connsiteX4" fmla="*/ 660451 w 1552282"/>
                  <a:gd name="connsiteY4" fmla="*/ 1442541 h 1474671"/>
                  <a:gd name="connsiteX5" fmla="*/ 528360 w 1552282"/>
                  <a:gd name="connsiteY5" fmla="*/ 1474671 h 1474671"/>
                  <a:gd name="connsiteX6" fmla="*/ 442680 w 1552282"/>
                  <a:gd name="connsiteY6" fmla="*/ 1435401 h 1474671"/>
                  <a:gd name="connsiteX7" fmla="*/ 221342 w 1552282"/>
                  <a:gd name="connsiteY7" fmla="*/ 1403271 h 1474671"/>
                  <a:gd name="connsiteX8" fmla="*/ 17851 w 1552282"/>
                  <a:gd name="connsiteY8" fmla="*/ 1406841 h 1474671"/>
                  <a:gd name="connsiteX9" fmla="*/ 24991 w 1552282"/>
                  <a:gd name="connsiteY9" fmla="*/ 1299742 h 1474671"/>
                  <a:gd name="connsiteX10" fmla="*/ 0 w 1552282"/>
                  <a:gd name="connsiteY10" fmla="*/ 1246192 h 1474671"/>
                  <a:gd name="connsiteX11" fmla="*/ 3571 w 1552282"/>
                  <a:gd name="connsiteY11" fmla="*/ 1189072 h 1474671"/>
                  <a:gd name="connsiteX12" fmla="*/ 39271 w 1552282"/>
                  <a:gd name="connsiteY12" fmla="*/ 1160512 h 1474671"/>
                  <a:gd name="connsiteX13" fmla="*/ 35702 w 1552282"/>
                  <a:gd name="connsiteY13" fmla="*/ 1096252 h 1474671"/>
                  <a:gd name="connsiteX14" fmla="*/ 99960 w 1552282"/>
                  <a:gd name="connsiteY14" fmla="*/ 1046272 h 1474671"/>
                  <a:gd name="connsiteX15" fmla="*/ 199920 w 1552282"/>
                  <a:gd name="connsiteY15" fmla="*/ 1031992 h 1474671"/>
                  <a:gd name="connsiteX16" fmla="*/ 210631 w 1552282"/>
                  <a:gd name="connsiteY16" fmla="*/ 978442 h 1474671"/>
                  <a:gd name="connsiteX17" fmla="*/ 260611 w 1552282"/>
                  <a:gd name="connsiteY17" fmla="*/ 978442 h 1474671"/>
                  <a:gd name="connsiteX18" fmla="*/ 278462 w 1552282"/>
                  <a:gd name="connsiteY18" fmla="*/ 953452 h 1474671"/>
                  <a:gd name="connsiteX19" fmla="*/ 328440 w 1552282"/>
                  <a:gd name="connsiteY19" fmla="*/ 828502 h 1474671"/>
                  <a:gd name="connsiteX20" fmla="*/ 374851 w 1552282"/>
                  <a:gd name="connsiteY20" fmla="*/ 807082 h 1474671"/>
                  <a:gd name="connsiteX21" fmla="*/ 399840 w 1552282"/>
                  <a:gd name="connsiteY21" fmla="*/ 778522 h 1474671"/>
                  <a:gd name="connsiteX22" fmla="*/ 389131 w 1552282"/>
                  <a:gd name="connsiteY22" fmla="*/ 685702 h 1474671"/>
                  <a:gd name="connsiteX23" fmla="*/ 428400 w 1552282"/>
                  <a:gd name="connsiteY23" fmla="*/ 625012 h 1474671"/>
                  <a:gd name="connsiteX24" fmla="*/ 517651 w 1552282"/>
                  <a:gd name="connsiteY24" fmla="*/ 553613 h 1474671"/>
                  <a:gd name="connsiteX25" fmla="*/ 531931 w 1552282"/>
                  <a:gd name="connsiteY25" fmla="*/ 514343 h 1474671"/>
                  <a:gd name="connsiteX26" fmla="*/ 553351 w 1552282"/>
                  <a:gd name="connsiteY26" fmla="*/ 510773 h 1474671"/>
                  <a:gd name="connsiteX27" fmla="*/ 571200 w 1552282"/>
                  <a:gd name="connsiteY27" fmla="*/ 432233 h 1474671"/>
                  <a:gd name="connsiteX28" fmla="*/ 596191 w 1552282"/>
                  <a:gd name="connsiteY28" fmla="*/ 403673 h 1474671"/>
                  <a:gd name="connsiteX29" fmla="*/ 596191 w 1552282"/>
                  <a:gd name="connsiteY29" fmla="*/ 367973 h 1474671"/>
                  <a:gd name="connsiteX30" fmla="*/ 581911 w 1552282"/>
                  <a:gd name="connsiteY30" fmla="*/ 335843 h 1474671"/>
                  <a:gd name="connsiteX31" fmla="*/ 620202 w 1552282"/>
                  <a:gd name="connsiteY31" fmla="*/ 266227 h 1474671"/>
                  <a:gd name="connsiteX32" fmla="*/ 697937 w 1552282"/>
                  <a:gd name="connsiteY32" fmla="*/ 266227 h 1474671"/>
                  <a:gd name="connsiteX33" fmla="*/ 703291 w 1552282"/>
                  <a:gd name="connsiteY33" fmla="*/ 218033 h 1474671"/>
                  <a:gd name="connsiteX34" fmla="*/ 714000 w 1552282"/>
                  <a:gd name="connsiteY34" fmla="*/ 180548 h 1474671"/>
                  <a:gd name="connsiteX35" fmla="*/ 778262 w 1552282"/>
                  <a:gd name="connsiteY35" fmla="*/ 169839 h 1474671"/>
                  <a:gd name="connsiteX36" fmla="*/ 794326 w 1552282"/>
                  <a:gd name="connsiteY36" fmla="*/ 143063 h 1474671"/>
                  <a:gd name="connsiteX37" fmla="*/ 863942 w 1552282"/>
                  <a:gd name="connsiteY37" fmla="*/ 126999 h 1474671"/>
                  <a:gd name="connsiteX38" fmla="*/ 890717 w 1552282"/>
                  <a:gd name="connsiteY38" fmla="*/ 94868 h 1474671"/>
                  <a:gd name="connsiteX39" fmla="*/ 944266 w 1552282"/>
                  <a:gd name="connsiteY39" fmla="*/ 78803 h 1474671"/>
                  <a:gd name="connsiteX40" fmla="*/ 965686 w 1552282"/>
                  <a:gd name="connsiteY40" fmla="*/ 19899 h 1474671"/>
                  <a:gd name="connsiteX41" fmla="*/ 1005483 w 1552282"/>
                  <a:gd name="connsiteY41" fmla="*/ 0 h 1474671"/>
                  <a:gd name="connsiteX42" fmla="*/ 1552282 w 1552282"/>
                  <a:gd name="connsiteY42" fmla="*/ 780203 h 1474671"/>
                  <a:gd name="connsiteX0" fmla="*/ 1005483 w 1552282"/>
                  <a:gd name="connsiteY0" fmla="*/ 1469558 h 1474671"/>
                  <a:gd name="connsiteX1" fmla="*/ 963902 w 1552282"/>
                  <a:gd name="connsiteY1" fmla="*/ 1453251 h 1474671"/>
                  <a:gd name="connsiteX2" fmla="*/ 817531 w 1552282"/>
                  <a:gd name="connsiteY2" fmla="*/ 1424691 h 1474671"/>
                  <a:gd name="connsiteX3" fmla="*/ 660451 w 1552282"/>
                  <a:gd name="connsiteY3" fmla="*/ 1442541 h 1474671"/>
                  <a:gd name="connsiteX4" fmla="*/ 528360 w 1552282"/>
                  <a:gd name="connsiteY4" fmla="*/ 1474671 h 1474671"/>
                  <a:gd name="connsiteX5" fmla="*/ 442680 w 1552282"/>
                  <a:gd name="connsiteY5" fmla="*/ 1435401 h 1474671"/>
                  <a:gd name="connsiteX6" fmla="*/ 221342 w 1552282"/>
                  <a:gd name="connsiteY6" fmla="*/ 1403271 h 1474671"/>
                  <a:gd name="connsiteX7" fmla="*/ 17851 w 1552282"/>
                  <a:gd name="connsiteY7" fmla="*/ 1406841 h 1474671"/>
                  <a:gd name="connsiteX8" fmla="*/ 24991 w 1552282"/>
                  <a:gd name="connsiteY8" fmla="*/ 1299742 h 1474671"/>
                  <a:gd name="connsiteX9" fmla="*/ 0 w 1552282"/>
                  <a:gd name="connsiteY9" fmla="*/ 1246192 h 1474671"/>
                  <a:gd name="connsiteX10" fmla="*/ 3571 w 1552282"/>
                  <a:gd name="connsiteY10" fmla="*/ 1189072 h 1474671"/>
                  <a:gd name="connsiteX11" fmla="*/ 39271 w 1552282"/>
                  <a:gd name="connsiteY11" fmla="*/ 1160512 h 1474671"/>
                  <a:gd name="connsiteX12" fmla="*/ 35702 w 1552282"/>
                  <a:gd name="connsiteY12" fmla="*/ 1096252 h 1474671"/>
                  <a:gd name="connsiteX13" fmla="*/ 99960 w 1552282"/>
                  <a:gd name="connsiteY13" fmla="*/ 1046272 h 1474671"/>
                  <a:gd name="connsiteX14" fmla="*/ 199920 w 1552282"/>
                  <a:gd name="connsiteY14" fmla="*/ 1031992 h 1474671"/>
                  <a:gd name="connsiteX15" fmla="*/ 210631 w 1552282"/>
                  <a:gd name="connsiteY15" fmla="*/ 978442 h 1474671"/>
                  <a:gd name="connsiteX16" fmla="*/ 260611 w 1552282"/>
                  <a:gd name="connsiteY16" fmla="*/ 978442 h 1474671"/>
                  <a:gd name="connsiteX17" fmla="*/ 278462 w 1552282"/>
                  <a:gd name="connsiteY17" fmla="*/ 953452 h 1474671"/>
                  <a:gd name="connsiteX18" fmla="*/ 328440 w 1552282"/>
                  <a:gd name="connsiteY18" fmla="*/ 828502 h 1474671"/>
                  <a:gd name="connsiteX19" fmla="*/ 374851 w 1552282"/>
                  <a:gd name="connsiteY19" fmla="*/ 807082 h 1474671"/>
                  <a:gd name="connsiteX20" fmla="*/ 399840 w 1552282"/>
                  <a:gd name="connsiteY20" fmla="*/ 778522 h 1474671"/>
                  <a:gd name="connsiteX21" fmla="*/ 389131 w 1552282"/>
                  <a:gd name="connsiteY21" fmla="*/ 685702 h 1474671"/>
                  <a:gd name="connsiteX22" fmla="*/ 428400 w 1552282"/>
                  <a:gd name="connsiteY22" fmla="*/ 625012 h 1474671"/>
                  <a:gd name="connsiteX23" fmla="*/ 517651 w 1552282"/>
                  <a:gd name="connsiteY23" fmla="*/ 553613 h 1474671"/>
                  <a:gd name="connsiteX24" fmla="*/ 531931 w 1552282"/>
                  <a:gd name="connsiteY24" fmla="*/ 514343 h 1474671"/>
                  <a:gd name="connsiteX25" fmla="*/ 553351 w 1552282"/>
                  <a:gd name="connsiteY25" fmla="*/ 510773 h 1474671"/>
                  <a:gd name="connsiteX26" fmla="*/ 571200 w 1552282"/>
                  <a:gd name="connsiteY26" fmla="*/ 432233 h 1474671"/>
                  <a:gd name="connsiteX27" fmla="*/ 596191 w 1552282"/>
                  <a:gd name="connsiteY27" fmla="*/ 403673 h 1474671"/>
                  <a:gd name="connsiteX28" fmla="*/ 596191 w 1552282"/>
                  <a:gd name="connsiteY28" fmla="*/ 367973 h 1474671"/>
                  <a:gd name="connsiteX29" fmla="*/ 581911 w 1552282"/>
                  <a:gd name="connsiteY29" fmla="*/ 335843 h 1474671"/>
                  <a:gd name="connsiteX30" fmla="*/ 620202 w 1552282"/>
                  <a:gd name="connsiteY30" fmla="*/ 266227 h 1474671"/>
                  <a:gd name="connsiteX31" fmla="*/ 697937 w 1552282"/>
                  <a:gd name="connsiteY31" fmla="*/ 266227 h 1474671"/>
                  <a:gd name="connsiteX32" fmla="*/ 703291 w 1552282"/>
                  <a:gd name="connsiteY32" fmla="*/ 218033 h 1474671"/>
                  <a:gd name="connsiteX33" fmla="*/ 714000 w 1552282"/>
                  <a:gd name="connsiteY33" fmla="*/ 180548 h 1474671"/>
                  <a:gd name="connsiteX34" fmla="*/ 778262 w 1552282"/>
                  <a:gd name="connsiteY34" fmla="*/ 169839 h 1474671"/>
                  <a:gd name="connsiteX35" fmla="*/ 794326 w 1552282"/>
                  <a:gd name="connsiteY35" fmla="*/ 143063 h 1474671"/>
                  <a:gd name="connsiteX36" fmla="*/ 863942 w 1552282"/>
                  <a:gd name="connsiteY36" fmla="*/ 126999 h 1474671"/>
                  <a:gd name="connsiteX37" fmla="*/ 890717 w 1552282"/>
                  <a:gd name="connsiteY37" fmla="*/ 94868 h 1474671"/>
                  <a:gd name="connsiteX38" fmla="*/ 944266 w 1552282"/>
                  <a:gd name="connsiteY38" fmla="*/ 78803 h 1474671"/>
                  <a:gd name="connsiteX39" fmla="*/ 965686 w 1552282"/>
                  <a:gd name="connsiteY39" fmla="*/ 19899 h 1474671"/>
                  <a:gd name="connsiteX40" fmla="*/ 1005483 w 1552282"/>
                  <a:gd name="connsiteY40" fmla="*/ 0 h 1474671"/>
                  <a:gd name="connsiteX41" fmla="*/ 1552282 w 1552282"/>
                  <a:gd name="connsiteY41" fmla="*/ 780203 h 1474671"/>
                  <a:gd name="connsiteX0" fmla="*/ 1005483 w 1005483"/>
                  <a:gd name="connsiteY0" fmla="*/ 1469558 h 1474671"/>
                  <a:gd name="connsiteX1" fmla="*/ 963902 w 1005483"/>
                  <a:gd name="connsiteY1" fmla="*/ 1453251 h 1474671"/>
                  <a:gd name="connsiteX2" fmla="*/ 817531 w 1005483"/>
                  <a:gd name="connsiteY2" fmla="*/ 1424691 h 1474671"/>
                  <a:gd name="connsiteX3" fmla="*/ 660451 w 1005483"/>
                  <a:gd name="connsiteY3" fmla="*/ 1442541 h 1474671"/>
                  <a:gd name="connsiteX4" fmla="*/ 528360 w 1005483"/>
                  <a:gd name="connsiteY4" fmla="*/ 1474671 h 1474671"/>
                  <a:gd name="connsiteX5" fmla="*/ 442680 w 1005483"/>
                  <a:gd name="connsiteY5" fmla="*/ 1435401 h 1474671"/>
                  <a:gd name="connsiteX6" fmla="*/ 221342 w 1005483"/>
                  <a:gd name="connsiteY6" fmla="*/ 1403271 h 1474671"/>
                  <a:gd name="connsiteX7" fmla="*/ 17851 w 1005483"/>
                  <a:gd name="connsiteY7" fmla="*/ 1406841 h 1474671"/>
                  <a:gd name="connsiteX8" fmla="*/ 24991 w 1005483"/>
                  <a:gd name="connsiteY8" fmla="*/ 1299742 h 1474671"/>
                  <a:gd name="connsiteX9" fmla="*/ 0 w 1005483"/>
                  <a:gd name="connsiteY9" fmla="*/ 1246192 h 1474671"/>
                  <a:gd name="connsiteX10" fmla="*/ 3571 w 1005483"/>
                  <a:gd name="connsiteY10" fmla="*/ 1189072 h 1474671"/>
                  <a:gd name="connsiteX11" fmla="*/ 39271 w 1005483"/>
                  <a:gd name="connsiteY11" fmla="*/ 1160512 h 1474671"/>
                  <a:gd name="connsiteX12" fmla="*/ 35702 w 1005483"/>
                  <a:gd name="connsiteY12" fmla="*/ 1096252 h 1474671"/>
                  <a:gd name="connsiteX13" fmla="*/ 99960 w 1005483"/>
                  <a:gd name="connsiteY13" fmla="*/ 1046272 h 1474671"/>
                  <a:gd name="connsiteX14" fmla="*/ 199920 w 1005483"/>
                  <a:gd name="connsiteY14" fmla="*/ 1031992 h 1474671"/>
                  <a:gd name="connsiteX15" fmla="*/ 210631 w 1005483"/>
                  <a:gd name="connsiteY15" fmla="*/ 978442 h 1474671"/>
                  <a:gd name="connsiteX16" fmla="*/ 260611 w 1005483"/>
                  <a:gd name="connsiteY16" fmla="*/ 978442 h 1474671"/>
                  <a:gd name="connsiteX17" fmla="*/ 278462 w 1005483"/>
                  <a:gd name="connsiteY17" fmla="*/ 953452 h 1474671"/>
                  <a:gd name="connsiteX18" fmla="*/ 328440 w 1005483"/>
                  <a:gd name="connsiteY18" fmla="*/ 828502 h 1474671"/>
                  <a:gd name="connsiteX19" fmla="*/ 374851 w 1005483"/>
                  <a:gd name="connsiteY19" fmla="*/ 807082 h 1474671"/>
                  <a:gd name="connsiteX20" fmla="*/ 399840 w 1005483"/>
                  <a:gd name="connsiteY20" fmla="*/ 778522 h 1474671"/>
                  <a:gd name="connsiteX21" fmla="*/ 389131 w 1005483"/>
                  <a:gd name="connsiteY21" fmla="*/ 685702 h 1474671"/>
                  <a:gd name="connsiteX22" fmla="*/ 428400 w 1005483"/>
                  <a:gd name="connsiteY22" fmla="*/ 625012 h 1474671"/>
                  <a:gd name="connsiteX23" fmla="*/ 517651 w 1005483"/>
                  <a:gd name="connsiteY23" fmla="*/ 553613 h 1474671"/>
                  <a:gd name="connsiteX24" fmla="*/ 531931 w 1005483"/>
                  <a:gd name="connsiteY24" fmla="*/ 514343 h 1474671"/>
                  <a:gd name="connsiteX25" fmla="*/ 553351 w 1005483"/>
                  <a:gd name="connsiteY25" fmla="*/ 510773 h 1474671"/>
                  <a:gd name="connsiteX26" fmla="*/ 571200 w 1005483"/>
                  <a:gd name="connsiteY26" fmla="*/ 432233 h 1474671"/>
                  <a:gd name="connsiteX27" fmla="*/ 596191 w 1005483"/>
                  <a:gd name="connsiteY27" fmla="*/ 403673 h 1474671"/>
                  <a:gd name="connsiteX28" fmla="*/ 596191 w 1005483"/>
                  <a:gd name="connsiteY28" fmla="*/ 367973 h 1474671"/>
                  <a:gd name="connsiteX29" fmla="*/ 581911 w 1005483"/>
                  <a:gd name="connsiteY29" fmla="*/ 335843 h 1474671"/>
                  <a:gd name="connsiteX30" fmla="*/ 620202 w 1005483"/>
                  <a:gd name="connsiteY30" fmla="*/ 266227 h 1474671"/>
                  <a:gd name="connsiteX31" fmla="*/ 697937 w 1005483"/>
                  <a:gd name="connsiteY31" fmla="*/ 266227 h 1474671"/>
                  <a:gd name="connsiteX32" fmla="*/ 703291 w 1005483"/>
                  <a:gd name="connsiteY32" fmla="*/ 218033 h 1474671"/>
                  <a:gd name="connsiteX33" fmla="*/ 714000 w 1005483"/>
                  <a:gd name="connsiteY33" fmla="*/ 180548 h 1474671"/>
                  <a:gd name="connsiteX34" fmla="*/ 778262 w 1005483"/>
                  <a:gd name="connsiteY34" fmla="*/ 169839 h 1474671"/>
                  <a:gd name="connsiteX35" fmla="*/ 794326 w 1005483"/>
                  <a:gd name="connsiteY35" fmla="*/ 143063 h 1474671"/>
                  <a:gd name="connsiteX36" fmla="*/ 863942 w 1005483"/>
                  <a:gd name="connsiteY36" fmla="*/ 126999 h 1474671"/>
                  <a:gd name="connsiteX37" fmla="*/ 890717 w 1005483"/>
                  <a:gd name="connsiteY37" fmla="*/ 94868 h 1474671"/>
                  <a:gd name="connsiteX38" fmla="*/ 944266 w 1005483"/>
                  <a:gd name="connsiteY38" fmla="*/ 78803 h 1474671"/>
                  <a:gd name="connsiteX39" fmla="*/ 965686 w 1005483"/>
                  <a:gd name="connsiteY39" fmla="*/ 19899 h 1474671"/>
                  <a:gd name="connsiteX40" fmla="*/ 1005483 w 1005483"/>
                  <a:gd name="connsiteY40" fmla="*/ 0 h 147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05483" h="1474671">
                    <a:moveTo>
                      <a:pt x="1005483" y="1469558"/>
                    </a:moveTo>
                    <a:lnTo>
                      <a:pt x="963902" y="1453251"/>
                    </a:lnTo>
                    <a:lnTo>
                      <a:pt x="817531" y="1424691"/>
                    </a:lnTo>
                    <a:lnTo>
                      <a:pt x="660451" y="1442541"/>
                    </a:lnTo>
                    <a:lnTo>
                      <a:pt x="528360" y="1474671"/>
                    </a:lnTo>
                    <a:lnTo>
                      <a:pt x="442680" y="1435401"/>
                    </a:lnTo>
                    <a:lnTo>
                      <a:pt x="221342" y="1403271"/>
                    </a:lnTo>
                    <a:lnTo>
                      <a:pt x="17851" y="1406841"/>
                    </a:lnTo>
                    <a:lnTo>
                      <a:pt x="24991" y="1299742"/>
                    </a:lnTo>
                    <a:lnTo>
                      <a:pt x="0" y="1246192"/>
                    </a:lnTo>
                    <a:lnTo>
                      <a:pt x="3571" y="1189072"/>
                    </a:lnTo>
                    <a:lnTo>
                      <a:pt x="39271" y="1160512"/>
                    </a:lnTo>
                    <a:lnTo>
                      <a:pt x="35702" y="1096252"/>
                    </a:lnTo>
                    <a:lnTo>
                      <a:pt x="99960" y="1046272"/>
                    </a:lnTo>
                    <a:lnTo>
                      <a:pt x="199920" y="1031992"/>
                    </a:lnTo>
                    <a:lnTo>
                      <a:pt x="210631" y="978442"/>
                    </a:lnTo>
                    <a:lnTo>
                      <a:pt x="260611" y="978442"/>
                    </a:lnTo>
                    <a:lnTo>
                      <a:pt x="278462" y="953452"/>
                    </a:lnTo>
                    <a:lnTo>
                      <a:pt x="328440" y="828502"/>
                    </a:lnTo>
                    <a:lnTo>
                      <a:pt x="374851" y="807082"/>
                    </a:lnTo>
                    <a:lnTo>
                      <a:pt x="399840" y="778522"/>
                    </a:lnTo>
                    <a:lnTo>
                      <a:pt x="389131" y="685702"/>
                    </a:lnTo>
                    <a:lnTo>
                      <a:pt x="428400" y="625012"/>
                    </a:lnTo>
                    <a:lnTo>
                      <a:pt x="517651" y="553613"/>
                    </a:lnTo>
                    <a:lnTo>
                      <a:pt x="531931" y="514343"/>
                    </a:lnTo>
                    <a:lnTo>
                      <a:pt x="553351" y="510773"/>
                    </a:lnTo>
                    <a:lnTo>
                      <a:pt x="571200" y="432233"/>
                    </a:lnTo>
                    <a:lnTo>
                      <a:pt x="596191" y="403673"/>
                    </a:lnTo>
                    <a:lnTo>
                      <a:pt x="596191" y="367973"/>
                    </a:lnTo>
                    <a:lnTo>
                      <a:pt x="581911" y="335843"/>
                    </a:lnTo>
                    <a:lnTo>
                      <a:pt x="620202" y="266227"/>
                    </a:lnTo>
                    <a:lnTo>
                      <a:pt x="697937" y="266227"/>
                    </a:lnTo>
                    <a:lnTo>
                      <a:pt x="703291" y="218033"/>
                    </a:lnTo>
                    <a:lnTo>
                      <a:pt x="714000" y="180548"/>
                    </a:lnTo>
                    <a:lnTo>
                      <a:pt x="778262" y="169839"/>
                    </a:lnTo>
                    <a:lnTo>
                      <a:pt x="794326" y="143063"/>
                    </a:lnTo>
                    <a:lnTo>
                      <a:pt x="863942" y="126999"/>
                    </a:lnTo>
                    <a:lnTo>
                      <a:pt x="890717" y="94868"/>
                    </a:lnTo>
                    <a:lnTo>
                      <a:pt x="944266" y="78803"/>
                    </a:lnTo>
                    <a:lnTo>
                      <a:pt x="965686" y="19899"/>
                    </a:lnTo>
                    <a:lnTo>
                      <a:pt x="1005483" y="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79DE2864-3B75-B7FF-0117-B0B01011F244}"/>
                  </a:ext>
                </a:extLst>
              </p:cNvPr>
              <p:cNvSpPr/>
              <p:nvPr/>
            </p:nvSpPr>
            <p:spPr>
              <a:xfrm>
                <a:off x="674270" y="3732181"/>
                <a:ext cx="1985617" cy="1160145"/>
              </a:xfrm>
              <a:custGeom>
                <a:avLst/>
                <a:gdLst>
                  <a:gd name="connsiteX0" fmla="*/ 0 w 1985617"/>
                  <a:gd name="connsiteY0" fmla="*/ 0 h 1160145"/>
                  <a:gd name="connsiteX1" fmla="*/ 1735103 w 1985617"/>
                  <a:gd name="connsiteY1" fmla="*/ 0 h 1160145"/>
                  <a:gd name="connsiteX2" fmla="*/ 1739288 w 1985617"/>
                  <a:gd name="connsiteY2" fmla="*/ 19532 h 1160145"/>
                  <a:gd name="connsiteX3" fmla="*/ 1792837 w 1985617"/>
                  <a:gd name="connsiteY3" fmla="*/ 30242 h 1160145"/>
                  <a:gd name="connsiteX4" fmla="*/ 1819611 w 1985617"/>
                  <a:gd name="connsiteY4" fmla="*/ 89146 h 1160145"/>
                  <a:gd name="connsiteX5" fmla="*/ 1776771 w 1985617"/>
                  <a:gd name="connsiteY5" fmla="*/ 126632 h 1160145"/>
                  <a:gd name="connsiteX6" fmla="*/ 1771417 w 1985617"/>
                  <a:gd name="connsiteY6" fmla="*/ 169472 h 1160145"/>
                  <a:gd name="connsiteX7" fmla="*/ 1803548 w 1985617"/>
                  <a:gd name="connsiteY7" fmla="*/ 223022 h 1160145"/>
                  <a:gd name="connsiteX8" fmla="*/ 1862451 w 1985617"/>
                  <a:gd name="connsiteY8" fmla="*/ 223022 h 1160145"/>
                  <a:gd name="connsiteX9" fmla="*/ 1867808 w 1985617"/>
                  <a:gd name="connsiteY9" fmla="*/ 292637 h 1160145"/>
                  <a:gd name="connsiteX10" fmla="*/ 1937423 w 1985617"/>
                  <a:gd name="connsiteY10" fmla="*/ 335477 h 1160145"/>
                  <a:gd name="connsiteX11" fmla="*/ 1964197 w 1985617"/>
                  <a:gd name="connsiteY11" fmla="*/ 389026 h 1160145"/>
                  <a:gd name="connsiteX12" fmla="*/ 1958843 w 1985617"/>
                  <a:gd name="connsiteY12" fmla="*/ 469351 h 1160145"/>
                  <a:gd name="connsiteX13" fmla="*/ 1937423 w 1985617"/>
                  <a:gd name="connsiteY13" fmla="*/ 474706 h 1160145"/>
                  <a:gd name="connsiteX14" fmla="*/ 1916003 w 1985617"/>
                  <a:gd name="connsiteY14" fmla="*/ 522901 h 1160145"/>
                  <a:gd name="connsiteX15" fmla="*/ 1932068 w 1985617"/>
                  <a:gd name="connsiteY15" fmla="*/ 544321 h 1160145"/>
                  <a:gd name="connsiteX16" fmla="*/ 1985617 w 1985617"/>
                  <a:gd name="connsiteY16" fmla="*/ 613937 h 1160145"/>
                  <a:gd name="connsiteX17" fmla="*/ 1883874 w 1985617"/>
                  <a:gd name="connsiteY17" fmla="*/ 624646 h 1160145"/>
                  <a:gd name="connsiteX18" fmla="*/ 1910648 w 1985617"/>
                  <a:gd name="connsiteY18" fmla="*/ 678197 h 1160145"/>
                  <a:gd name="connsiteX19" fmla="*/ 1905291 w 1985617"/>
                  <a:gd name="connsiteY19" fmla="*/ 769231 h 1160145"/>
                  <a:gd name="connsiteX20" fmla="*/ 1841034 w 1985617"/>
                  <a:gd name="connsiteY20" fmla="*/ 801361 h 1160145"/>
                  <a:gd name="connsiteX21" fmla="*/ 1846157 w 1985617"/>
                  <a:gd name="connsiteY21" fmla="*/ 867974 h 1160145"/>
                  <a:gd name="connsiteX22" fmla="*/ 1776771 w 1985617"/>
                  <a:gd name="connsiteY22" fmla="*/ 860265 h 1160145"/>
                  <a:gd name="connsiteX23" fmla="*/ 1749997 w 1985617"/>
                  <a:gd name="connsiteY23" fmla="*/ 892396 h 1160145"/>
                  <a:gd name="connsiteX24" fmla="*/ 1626834 w 1985617"/>
                  <a:gd name="connsiteY24" fmla="*/ 962011 h 1160145"/>
                  <a:gd name="connsiteX25" fmla="*/ 1573282 w 1985617"/>
                  <a:gd name="connsiteY25" fmla="*/ 956656 h 1160145"/>
                  <a:gd name="connsiteX26" fmla="*/ 1525088 w 1985617"/>
                  <a:gd name="connsiteY26" fmla="*/ 908461 h 1160145"/>
                  <a:gd name="connsiteX27" fmla="*/ 1492957 w 1985617"/>
                  <a:gd name="connsiteY27" fmla="*/ 913816 h 1160145"/>
                  <a:gd name="connsiteX28" fmla="*/ 1412633 w 1985617"/>
                  <a:gd name="connsiteY28" fmla="*/ 844201 h 1160145"/>
                  <a:gd name="connsiteX29" fmla="*/ 1305531 w 1985617"/>
                  <a:gd name="connsiteY29" fmla="*/ 881685 h 1160145"/>
                  <a:gd name="connsiteX30" fmla="*/ 1241273 w 1985617"/>
                  <a:gd name="connsiteY30" fmla="*/ 935236 h 1160145"/>
                  <a:gd name="connsiteX31" fmla="*/ 1193077 w 1985617"/>
                  <a:gd name="connsiteY31" fmla="*/ 913816 h 1160145"/>
                  <a:gd name="connsiteX32" fmla="*/ 1182368 w 1985617"/>
                  <a:gd name="connsiteY32" fmla="*/ 860265 h 1160145"/>
                  <a:gd name="connsiteX33" fmla="*/ 1080622 w 1985617"/>
                  <a:gd name="connsiteY33" fmla="*/ 812071 h 1160145"/>
                  <a:gd name="connsiteX34" fmla="*/ 1043137 w 1985617"/>
                  <a:gd name="connsiteY34" fmla="*/ 833491 h 1160145"/>
                  <a:gd name="connsiteX35" fmla="*/ 1016362 w 1985617"/>
                  <a:gd name="connsiteY35" fmla="*/ 817425 h 1160145"/>
                  <a:gd name="connsiteX36" fmla="*/ 994942 w 1985617"/>
                  <a:gd name="connsiteY36" fmla="*/ 812071 h 1160145"/>
                  <a:gd name="connsiteX37" fmla="*/ 1005652 w 1985617"/>
                  <a:gd name="connsiteY37" fmla="*/ 747811 h 1160145"/>
                  <a:gd name="connsiteX38" fmla="*/ 952102 w 1985617"/>
                  <a:gd name="connsiteY38" fmla="*/ 737101 h 1160145"/>
                  <a:gd name="connsiteX39" fmla="*/ 962812 w 1985617"/>
                  <a:gd name="connsiteY39" fmla="*/ 683551 h 1160145"/>
                  <a:gd name="connsiteX40" fmla="*/ 855712 w 1985617"/>
                  <a:gd name="connsiteY40" fmla="*/ 603226 h 1160145"/>
                  <a:gd name="connsiteX41" fmla="*/ 850356 w 1985617"/>
                  <a:gd name="connsiteY41" fmla="*/ 565741 h 1160145"/>
                  <a:gd name="connsiteX42" fmla="*/ 823582 w 1985617"/>
                  <a:gd name="connsiteY42" fmla="*/ 576451 h 1160145"/>
                  <a:gd name="connsiteX43" fmla="*/ 818228 w 1985617"/>
                  <a:gd name="connsiteY43" fmla="*/ 608581 h 1160145"/>
                  <a:gd name="connsiteX44" fmla="*/ 753967 w 1985617"/>
                  <a:gd name="connsiteY44" fmla="*/ 651421 h 1160145"/>
                  <a:gd name="connsiteX45" fmla="*/ 695062 w 1985617"/>
                  <a:gd name="connsiteY45" fmla="*/ 662131 h 1160145"/>
                  <a:gd name="connsiteX46" fmla="*/ 577252 w 1985617"/>
                  <a:gd name="connsiteY46" fmla="*/ 699617 h 1160145"/>
                  <a:gd name="connsiteX47" fmla="*/ 496927 w 1985617"/>
                  <a:gd name="connsiteY47" fmla="*/ 694261 h 1160145"/>
                  <a:gd name="connsiteX48" fmla="*/ 346987 w 1985617"/>
                  <a:gd name="connsiteY48" fmla="*/ 935236 h 1160145"/>
                  <a:gd name="connsiteX49" fmla="*/ 325567 w 1985617"/>
                  <a:gd name="connsiteY49" fmla="*/ 1160145 h 1160145"/>
                  <a:gd name="connsiteX50" fmla="*/ 277372 w 1985617"/>
                  <a:gd name="connsiteY50" fmla="*/ 1138725 h 1160145"/>
                  <a:gd name="connsiteX51" fmla="*/ 229176 w 1985617"/>
                  <a:gd name="connsiteY51" fmla="*/ 1144081 h 1160145"/>
                  <a:gd name="connsiteX52" fmla="*/ 202402 w 1985617"/>
                  <a:gd name="connsiteY52" fmla="*/ 1106596 h 1160145"/>
                  <a:gd name="connsiteX53" fmla="*/ 143496 w 1985617"/>
                  <a:gd name="connsiteY53" fmla="*/ 1020916 h 1160145"/>
                  <a:gd name="connsiteX54" fmla="*/ 111367 w 1985617"/>
                  <a:gd name="connsiteY54" fmla="*/ 945945 h 1160145"/>
                  <a:gd name="connsiteX55" fmla="*/ 63171 w 1985617"/>
                  <a:gd name="connsiteY55" fmla="*/ 913816 h 1160145"/>
                  <a:gd name="connsiteX56" fmla="*/ 9621 w 1985617"/>
                  <a:gd name="connsiteY56" fmla="*/ 962011 h 1160145"/>
                  <a:gd name="connsiteX57" fmla="*/ 0 w 1985617"/>
                  <a:gd name="connsiteY57" fmla="*/ 962698 h 1160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985617" h="1160145">
                    <a:moveTo>
                      <a:pt x="0" y="0"/>
                    </a:moveTo>
                    <a:lnTo>
                      <a:pt x="1735103" y="0"/>
                    </a:lnTo>
                    <a:lnTo>
                      <a:pt x="1739288" y="19532"/>
                    </a:lnTo>
                    <a:lnTo>
                      <a:pt x="1792837" y="30242"/>
                    </a:lnTo>
                    <a:lnTo>
                      <a:pt x="1819611" y="89146"/>
                    </a:lnTo>
                    <a:lnTo>
                      <a:pt x="1776771" y="126632"/>
                    </a:lnTo>
                    <a:lnTo>
                      <a:pt x="1771417" y="169472"/>
                    </a:lnTo>
                    <a:lnTo>
                      <a:pt x="1803548" y="223022"/>
                    </a:lnTo>
                    <a:lnTo>
                      <a:pt x="1862451" y="223022"/>
                    </a:lnTo>
                    <a:lnTo>
                      <a:pt x="1867808" y="292637"/>
                    </a:lnTo>
                    <a:lnTo>
                      <a:pt x="1937423" y="335477"/>
                    </a:lnTo>
                    <a:lnTo>
                      <a:pt x="1964197" y="389026"/>
                    </a:lnTo>
                    <a:lnTo>
                      <a:pt x="1958843" y="469351"/>
                    </a:lnTo>
                    <a:lnTo>
                      <a:pt x="1937423" y="474706"/>
                    </a:lnTo>
                    <a:lnTo>
                      <a:pt x="1916003" y="522901"/>
                    </a:lnTo>
                    <a:lnTo>
                      <a:pt x="1932068" y="544321"/>
                    </a:lnTo>
                    <a:lnTo>
                      <a:pt x="1985617" y="613937"/>
                    </a:lnTo>
                    <a:lnTo>
                      <a:pt x="1883874" y="624646"/>
                    </a:lnTo>
                    <a:lnTo>
                      <a:pt x="1910648" y="678197"/>
                    </a:lnTo>
                    <a:lnTo>
                      <a:pt x="1905291" y="769231"/>
                    </a:lnTo>
                    <a:lnTo>
                      <a:pt x="1841034" y="801361"/>
                    </a:lnTo>
                    <a:lnTo>
                      <a:pt x="1846157" y="867974"/>
                    </a:lnTo>
                    <a:lnTo>
                      <a:pt x="1776771" y="860265"/>
                    </a:lnTo>
                    <a:lnTo>
                      <a:pt x="1749997" y="892396"/>
                    </a:lnTo>
                    <a:lnTo>
                      <a:pt x="1626834" y="962011"/>
                    </a:lnTo>
                    <a:lnTo>
                      <a:pt x="1573282" y="956656"/>
                    </a:lnTo>
                    <a:lnTo>
                      <a:pt x="1525088" y="908461"/>
                    </a:lnTo>
                    <a:lnTo>
                      <a:pt x="1492957" y="913816"/>
                    </a:lnTo>
                    <a:lnTo>
                      <a:pt x="1412633" y="844201"/>
                    </a:lnTo>
                    <a:lnTo>
                      <a:pt x="1305531" y="881685"/>
                    </a:lnTo>
                    <a:lnTo>
                      <a:pt x="1241273" y="935236"/>
                    </a:lnTo>
                    <a:lnTo>
                      <a:pt x="1193077" y="913816"/>
                    </a:lnTo>
                    <a:lnTo>
                      <a:pt x="1182368" y="860265"/>
                    </a:lnTo>
                    <a:lnTo>
                      <a:pt x="1080622" y="812071"/>
                    </a:lnTo>
                    <a:lnTo>
                      <a:pt x="1043137" y="833491"/>
                    </a:lnTo>
                    <a:lnTo>
                      <a:pt x="1016362" y="817425"/>
                    </a:lnTo>
                    <a:lnTo>
                      <a:pt x="994942" y="812071"/>
                    </a:lnTo>
                    <a:lnTo>
                      <a:pt x="1005652" y="747811"/>
                    </a:lnTo>
                    <a:lnTo>
                      <a:pt x="952102" y="737101"/>
                    </a:lnTo>
                    <a:lnTo>
                      <a:pt x="962812" y="683551"/>
                    </a:lnTo>
                    <a:lnTo>
                      <a:pt x="855712" y="603226"/>
                    </a:lnTo>
                    <a:lnTo>
                      <a:pt x="850356" y="565741"/>
                    </a:lnTo>
                    <a:lnTo>
                      <a:pt x="823582" y="576451"/>
                    </a:lnTo>
                    <a:lnTo>
                      <a:pt x="818228" y="608581"/>
                    </a:lnTo>
                    <a:lnTo>
                      <a:pt x="753967" y="651421"/>
                    </a:lnTo>
                    <a:lnTo>
                      <a:pt x="695062" y="662131"/>
                    </a:lnTo>
                    <a:lnTo>
                      <a:pt x="577252" y="699617"/>
                    </a:lnTo>
                    <a:lnTo>
                      <a:pt x="496927" y="694261"/>
                    </a:lnTo>
                    <a:lnTo>
                      <a:pt x="346987" y="935236"/>
                    </a:lnTo>
                    <a:lnTo>
                      <a:pt x="325567" y="1160145"/>
                    </a:lnTo>
                    <a:lnTo>
                      <a:pt x="277372" y="1138725"/>
                    </a:lnTo>
                    <a:lnTo>
                      <a:pt x="229176" y="1144081"/>
                    </a:lnTo>
                    <a:lnTo>
                      <a:pt x="202402" y="1106596"/>
                    </a:lnTo>
                    <a:lnTo>
                      <a:pt x="143496" y="1020916"/>
                    </a:lnTo>
                    <a:lnTo>
                      <a:pt x="111367" y="945945"/>
                    </a:lnTo>
                    <a:lnTo>
                      <a:pt x="63171" y="913816"/>
                    </a:lnTo>
                    <a:lnTo>
                      <a:pt x="9621" y="962011"/>
                    </a:lnTo>
                    <a:lnTo>
                      <a:pt x="0" y="962698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039DC209-DAE7-4699-BB02-7CBCA8278B7B}"/>
                  </a:ext>
                </a:extLst>
              </p:cNvPr>
              <p:cNvSpPr/>
              <p:nvPr/>
            </p:nvSpPr>
            <p:spPr>
              <a:xfrm>
                <a:off x="993694" y="4297920"/>
                <a:ext cx="2007040" cy="1767150"/>
              </a:xfrm>
              <a:custGeom>
                <a:avLst/>
                <a:gdLst>
                  <a:gd name="connsiteX0" fmla="*/ 945962 w 3569946"/>
                  <a:gd name="connsiteY0" fmla="*/ 0 h 3143250"/>
                  <a:gd name="connsiteX1" fmla="*/ 955490 w 3569946"/>
                  <a:gd name="connsiteY1" fmla="*/ 66674 h 3143250"/>
                  <a:gd name="connsiteX2" fmla="*/ 1145990 w 3569946"/>
                  <a:gd name="connsiteY2" fmla="*/ 209550 h 3143250"/>
                  <a:gd name="connsiteX3" fmla="*/ 1126938 w 3569946"/>
                  <a:gd name="connsiteY3" fmla="*/ 304800 h 3143250"/>
                  <a:gd name="connsiteX4" fmla="*/ 1222190 w 3569946"/>
                  <a:gd name="connsiteY4" fmla="*/ 323850 h 3143250"/>
                  <a:gd name="connsiteX5" fmla="*/ 1203138 w 3569946"/>
                  <a:gd name="connsiteY5" fmla="*/ 438150 h 3143250"/>
                  <a:gd name="connsiteX6" fmla="*/ 1241238 w 3569946"/>
                  <a:gd name="connsiteY6" fmla="*/ 447674 h 3143250"/>
                  <a:gd name="connsiteX7" fmla="*/ 1288862 w 3569946"/>
                  <a:gd name="connsiteY7" fmla="*/ 476250 h 3143250"/>
                  <a:gd name="connsiteX8" fmla="*/ 1355538 w 3569946"/>
                  <a:gd name="connsiteY8" fmla="*/ 438150 h 3143250"/>
                  <a:gd name="connsiteX9" fmla="*/ 1536514 w 3569946"/>
                  <a:gd name="connsiteY9" fmla="*/ 523874 h 3143250"/>
                  <a:gd name="connsiteX10" fmla="*/ 1555562 w 3569946"/>
                  <a:gd name="connsiteY10" fmla="*/ 619126 h 3143250"/>
                  <a:gd name="connsiteX11" fmla="*/ 1641290 w 3569946"/>
                  <a:gd name="connsiteY11" fmla="*/ 657226 h 3143250"/>
                  <a:gd name="connsiteX12" fmla="*/ 1755586 w 3569946"/>
                  <a:gd name="connsiteY12" fmla="*/ 561974 h 3143250"/>
                  <a:gd name="connsiteX13" fmla="*/ 1946090 w 3569946"/>
                  <a:gd name="connsiteY13" fmla="*/ 495300 h 3143250"/>
                  <a:gd name="connsiteX14" fmla="*/ 2088962 w 3569946"/>
                  <a:gd name="connsiteY14" fmla="*/ 619126 h 3143250"/>
                  <a:gd name="connsiteX15" fmla="*/ 2146114 w 3569946"/>
                  <a:gd name="connsiteY15" fmla="*/ 609600 h 3143250"/>
                  <a:gd name="connsiteX16" fmla="*/ 2231838 w 3569946"/>
                  <a:gd name="connsiteY16" fmla="*/ 695326 h 3143250"/>
                  <a:gd name="connsiteX17" fmla="*/ 2327090 w 3569946"/>
                  <a:gd name="connsiteY17" fmla="*/ 704850 h 3143250"/>
                  <a:gd name="connsiteX18" fmla="*/ 2546162 w 3569946"/>
                  <a:gd name="connsiteY18" fmla="*/ 581026 h 3143250"/>
                  <a:gd name="connsiteX19" fmla="*/ 2593786 w 3569946"/>
                  <a:gd name="connsiteY19" fmla="*/ 523874 h 3143250"/>
                  <a:gd name="connsiteX20" fmla="*/ 2717202 w 3569946"/>
                  <a:gd name="connsiteY20" fmla="*/ 537586 h 3143250"/>
                  <a:gd name="connsiteX21" fmla="*/ 2717614 w 3569946"/>
                  <a:gd name="connsiteY21" fmla="*/ 542926 h 3143250"/>
                  <a:gd name="connsiteX22" fmla="*/ 2689038 w 3569946"/>
                  <a:gd name="connsiteY22" fmla="*/ 676274 h 3143250"/>
                  <a:gd name="connsiteX23" fmla="*/ 2774762 w 3569946"/>
                  <a:gd name="connsiteY23" fmla="*/ 838200 h 3143250"/>
                  <a:gd name="connsiteX24" fmla="*/ 2917638 w 3569946"/>
                  <a:gd name="connsiteY24" fmla="*/ 781050 h 3143250"/>
                  <a:gd name="connsiteX25" fmla="*/ 3003362 w 3569946"/>
                  <a:gd name="connsiteY25" fmla="*/ 781050 h 3143250"/>
                  <a:gd name="connsiteX26" fmla="*/ 3041462 w 3569946"/>
                  <a:gd name="connsiteY26" fmla="*/ 714374 h 3143250"/>
                  <a:gd name="connsiteX27" fmla="*/ 3203386 w 3569946"/>
                  <a:gd name="connsiteY27" fmla="*/ 695326 h 3143250"/>
                  <a:gd name="connsiteX28" fmla="*/ 3241490 w 3569946"/>
                  <a:gd name="connsiteY28" fmla="*/ 752474 h 3143250"/>
                  <a:gd name="connsiteX29" fmla="*/ 3336738 w 3569946"/>
                  <a:gd name="connsiteY29" fmla="*/ 762000 h 3143250"/>
                  <a:gd name="connsiteX30" fmla="*/ 3393890 w 3569946"/>
                  <a:gd name="connsiteY30" fmla="*/ 809626 h 3143250"/>
                  <a:gd name="connsiteX31" fmla="*/ 3565338 w 3569946"/>
                  <a:gd name="connsiteY31" fmla="*/ 752474 h 3143250"/>
                  <a:gd name="connsiteX32" fmla="*/ 3569946 w 3569946"/>
                  <a:gd name="connsiteY32" fmla="*/ 752474 h 3143250"/>
                  <a:gd name="connsiteX33" fmla="*/ 3501838 w 3569946"/>
                  <a:gd name="connsiteY33" fmla="*/ 876300 h 3143250"/>
                  <a:gd name="connsiteX34" fmla="*/ 3527238 w 3569946"/>
                  <a:gd name="connsiteY34" fmla="*/ 933450 h 3143250"/>
                  <a:gd name="connsiteX35" fmla="*/ 3527238 w 3569946"/>
                  <a:gd name="connsiteY35" fmla="*/ 996950 h 3143250"/>
                  <a:gd name="connsiteX36" fmla="*/ 3482786 w 3569946"/>
                  <a:gd name="connsiteY36" fmla="*/ 1047750 h 3143250"/>
                  <a:gd name="connsiteX37" fmla="*/ 3451038 w 3569946"/>
                  <a:gd name="connsiteY37" fmla="*/ 1187450 h 3143250"/>
                  <a:gd name="connsiteX38" fmla="*/ 3412938 w 3569946"/>
                  <a:gd name="connsiteY38" fmla="*/ 1193800 h 3143250"/>
                  <a:gd name="connsiteX39" fmla="*/ 3387538 w 3569946"/>
                  <a:gd name="connsiteY39" fmla="*/ 1263650 h 3143250"/>
                  <a:gd name="connsiteX40" fmla="*/ 3228786 w 3569946"/>
                  <a:gd name="connsiteY40" fmla="*/ 1390650 h 3143250"/>
                  <a:gd name="connsiteX41" fmla="*/ 3158938 w 3569946"/>
                  <a:gd name="connsiteY41" fmla="*/ 1498600 h 3143250"/>
                  <a:gd name="connsiteX42" fmla="*/ 3177986 w 3569946"/>
                  <a:gd name="connsiteY42" fmla="*/ 1663700 h 3143250"/>
                  <a:gd name="connsiteX43" fmla="*/ 3133538 w 3569946"/>
                  <a:gd name="connsiteY43" fmla="*/ 1714500 h 3143250"/>
                  <a:gd name="connsiteX44" fmla="*/ 3050986 w 3569946"/>
                  <a:gd name="connsiteY44" fmla="*/ 1752600 h 3143250"/>
                  <a:gd name="connsiteX45" fmla="*/ 2962090 w 3569946"/>
                  <a:gd name="connsiteY45" fmla="*/ 1974850 h 3143250"/>
                  <a:gd name="connsiteX46" fmla="*/ 2930338 w 3569946"/>
                  <a:gd name="connsiteY46" fmla="*/ 2019300 h 3143250"/>
                  <a:gd name="connsiteX47" fmla="*/ 2841438 w 3569946"/>
                  <a:gd name="connsiteY47" fmla="*/ 2019300 h 3143250"/>
                  <a:gd name="connsiteX48" fmla="*/ 2822386 w 3569946"/>
                  <a:gd name="connsiteY48" fmla="*/ 2114550 h 3143250"/>
                  <a:gd name="connsiteX49" fmla="*/ 2644586 w 3569946"/>
                  <a:gd name="connsiteY49" fmla="*/ 2139950 h 3143250"/>
                  <a:gd name="connsiteX50" fmla="*/ 2530290 w 3569946"/>
                  <a:gd name="connsiteY50" fmla="*/ 2228850 h 3143250"/>
                  <a:gd name="connsiteX51" fmla="*/ 2536638 w 3569946"/>
                  <a:gd name="connsiteY51" fmla="*/ 2343150 h 3143250"/>
                  <a:gd name="connsiteX52" fmla="*/ 2473138 w 3569946"/>
                  <a:gd name="connsiteY52" fmla="*/ 2393950 h 3143250"/>
                  <a:gd name="connsiteX53" fmla="*/ 2466786 w 3569946"/>
                  <a:gd name="connsiteY53" fmla="*/ 2495550 h 3143250"/>
                  <a:gd name="connsiteX54" fmla="*/ 2511238 w 3569946"/>
                  <a:gd name="connsiteY54" fmla="*/ 2590800 h 3143250"/>
                  <a:gd name="connsiteX55" fmla="*/ 2499406 w 3569946"/>
                  <a:gd name="connsiteY55" fmla="*/ 2768304 h 3143250"/>
                  <a:gd name="connsiteX56" fmla="*/ 2498538 w 3569946"/>
                  <a:gd name="connsiteY56" fmla="*/ 2768600 h 3143250"/>
                  <a:gd name="connsiteX57" fmla="*/ 2358834 w 3569946"/>
                  <a:gd name="connsiteY57" fmla="*/ 2806700 h 3143250"/>
                  <a:gd name="connsiteX58" fmla="*/ 1914338 w 3569946"/>
                  <a:gd name="connsiteY58" fmla="*/ 2933700 h 3143250"/>
                  <a:gd name="connsiteX59" fmla="*/ 1476186 w 3569946"/>
                  <a:gd name="connsiteY59" fmla="*/ 3117850 h 3143250"/>
                  <a:gd name="connsiteX60" fmla="*/ 1292036 w 3569946"/>
                  <a:gd name="connsiteY60" fmla="*/ 3111500 h 3143250"/>
                  <a:gd name="connsiteX61" fmla="*/ 1234886 w 3569946"/>
                  <a:gd name="connsiteY61" fmla="*/ 3092450 h 3143250"/>
                  <a:gd name="connsiteX62" fmla="*/ 1076136 w 3569946"/>
                  <a:gd name="connsiteY62" fmla="*/ 3143250 h 3143250"/>
                  <a:gd name="connsiteX63" fmla="*/ 1031686 w 3569946"/>
                  <a:gd name="connsiteY63" fmla="*/ 3124200 h 3143250"/>
                  <a:gd name="connsiteX64" fmla="*/ 1241236 w 3569946"/>
                  <a:gd name="connsiteY64" fmla="*/ 2832100 h 3143250"/>
                  <a:gd name="connsiteX65" fmla="*/ 1336486 w 3569946"/>
                  <a:gd name="connsiteY65" fmla="*/ 2876550 h 3143250"/>
                  <a:gd name="connsiteX66" fmla="*/ 1520634 w 3569946"/>
                  <a:gd name="connsiteY66" fmla="*/ 2844800 h 3143250"/>
                  <a:gd name="connsiteX67" fmla="*/ 1628586 w 3569946"/>
                  <a:gd name="connsiteY67" fmla="*/ 2781300 h 3143250"/>
                  <a:gd name="connsiteX68" fmla="*/ 1685738 w 3569946"/>
                  <a:gd name="connsiteY68" fmla="*/ 2781300 h 3143250"/>
                  <a:gd name="connsiteX69" fmla="*/ 1812738 w 3569946"/>
                  <a:gd name="connsiteY69" fmla="*/ 2584450 h 3143250"/>
                  <a:gd name="connsiteX70" fmla="*/ 1927034 w 3569946"/>
                  <a:gd name="connsiteY70" fmla="*/ 2616200 h 3143250"/>
                  <a:gd name="connsiteX71" fmla="*/ 1958786 w 3569946"/>
                  <a:gd name="connsiteY71" fmla="*/ 2711450 h 3143250"/>
                  <a:gd name="connsiteX72" fmla="*/ 2047686 w 3569946"/>
                  <a:gd name="connsiteY72" fmla="*/ 2590800 h 3143250"/>
                  <a:gd name="connsiteX73" fmla="*/ 1977834 w 3569946"/>
                  <a:gd name="connsiteY73" fmla="*/ 2533650 h 3143250"/>
                  <a:gd name="connsiteX74" fmla="*/ 1990538 w 3569946"/>
                  <a:gd name="connsiteY74" fmla="*/ 2438400 h 3143250"/>
                  <a:gd name="connsiteX75" fmla="*/ 1958786 w 3569946"/>
                  <a:gd name="connsiteY75" fmla="*/ 2393950 h 3143250"/>
                  <a:gd name="connsiteX76" fmla="*/ 1965138 w 3569946"/>
                  <a:gd name="connsiteY76" fmla="*/ 2330450 h 3143250"/>
                  <a:gd name="connsiteX77" fmla="*/ 1895286 w 3569946"/>
                  <a:gd name="connsiteY77" fmla="*/ 2292350 h 3143250"/>
                  <a:gd name="connsiteX78" fmla="*/ 1819086 w 3569946"/>
                  <a:gd name="connsiteY78" fmla="*/ 2317750 h 3143250"/>
                  <a:gd name="connsiteX79" fmla="*/ 1698434 w 3569946"/>
                  <a:gd name="connsiteY79" fmla="*/ 2266950 h 3143250"/>
                  <a:gd name="connsiteX80" fmla="*/ 1685738 w 3569946"/>
                  <a:gd name="connsiteY80" fmla="*/ 2305050 h 3143250"/>
                  <a:gd name="connsiteX81" fmla="*/ 1609538 w 3569946"/>
                  <a:gd name="connsiteY81" fmla="*/ 2305050 h 3143250"/>
                  <a:gd name="connsiteX82" fmla="*/ 1584138 w 3569946"/>
                  <a:gd name="connsiteY82" fmla="*/ 2349500 h 3143250"/>
                  <a:gd name="connsiteX83" fmla="*/ 1507938 w 3569946"/>
                  <a:gd name="connsiteY83" fmla="*/ 2406650 h 3143250"/>
                  <a:gd name="connsiteX84" fmla="*/ 1431736 w 3569946"/>
                  <a:gd name="connsiteY84" fmla="*/ 2349500 h 3143250"/>
                  <a:gd name="connsiteX85" fmla="*/ 1298386 w 3569946"/>
                  <a:gd name="connsiteY85" fmla="*/ 2349500 h 3143250"/>
                  <a:gd name="connsiteX86" fmla="*/ 1095186 w 3569946"/>
                  <a:gd name="connsiteY86" fmla="*/ 2406650 h 3143250"/>
                  <a:gd name="connsiteX87" fmla="*/ 993586 w 3569946"/>
                  <a:gd name="connsiteY87" fmla="*/ 2260600 h 3143250"/>
                  <a:gd name="connsiteX88" fmla="*/ 860236 w 3569946"/>
                  <a:gd name="connsiteY88" fmla="*/ 2228850 h 3143250"/>
                  <a:gd name="connsiteX89" fmla="*/ 898336 w 3569946"/>
                  <a:gd name="connsiteY89" fmla="*/ 1993900 h 3143250"/>
                  <a:gd name="connsiteX90" fmla="*/ 815786 w 3569946"/>
                  <a:gd name="connsiteY90" fmla="*/ 2070100 h 3143250"/>
                  <a:gd name="connsiteX91" fmla="*/ 771336 w 3569946"/>
                  <a:gd name="connsiteY91" fmla="*/ 2254250 h 3143250"/>
                  <a:gd name="connsiteX92" fmla="*/ 745936 w 3569946"/>
                  <a:gd name="connsiteY92" fmla="*/ 2330450 h 3143250"/>
                  <a:gd name="connsiteX93" fmla="*/ 752286 w 3569946"/>
                  <a:gd name="connsiteY93" fmla="*/ 2470150 h 3143250"/>
                  <a:gd name="connsiteX94" fmla="*/ 930086 w 3569946"/>
                  <a:gd name="connsiteY94" fmla="*/ 2603500 h 3143250"/>
                  <a:gd name="connsiteX95" fmla="*/ 936436 w 3569946"/>
                  <a:gd name="connsiteY95" fmla="*/ 2711450 h 3143250"/>
                  <a:gd name="connsiteX96" fmla="*/ 758636 w 3569946"/>
                  <a:gd name="connsiteY96" fmla="*/ 2647950 h 3143250"/>
                  <a:gd name="connsiteX97" fmla="*/ 682436 w 3569946"/>
                  <a:gd name="connsiteY97" fmla="*/ 2622550 h 3143250"/>
                  <a:gd name="connsiteX98" fmla="*/ 523686 w 3569946"/>
                  <a:gd name="connsiteY98" fmla="*/ 2476500 h 3143250"/>
                  <a:gd name="connsiteX99" fmla="*/ 612586 w 3569946"/>
                  <a:gd name="connsiteY99" fmla="*/ 2152650 h 3143250"/>
                  <a:gd name="connsiteX100" fmla="*/ 517336 w 3569946"/>
                  <a:gd name="connsiteY100" fmla="*/ 2044700 h 3143250"/>
                  <a:gd name="connsiteX101" fmla="*/ 428436 w 3569946"/>
                  <a:gd name="connsiteY101" fmla="*/ 2139950 h 3143250"/>
                  <a:gd name="connsiteX102" fmla="*/ 403036 w 3569946"/>
                  <a:gd name="connsiteY102" fmla="*/ 2044700 h 3143250"/>
                  <a:gd name="connsiteX103" fmla="*/ 460186 w 3569946"/>
                  <a:gd name="connsiteY103" fmla="*/ 2012950 h 3143250"/>
                  <a:gd name="connsiteX104" fmla="*/ 453836 w 3569946"/>
                  <a:gd name="connsiteY104" fmla="*/ 1816100 h 3143250"/>
                  <a:gd name="connsiteX105" fmla="*/ 453836 w 3569946"/>
                  <a:gd name="connsiteY105" fmla="*/ 1695450 h 3143250"/>
                  <a:gd name="connsiteX106" fmla="*/ 549086 w 3569946"/>
                  <a:gd name="connsiteY106" fmla="*/ 1562100 h 3143250"/>
                  <a:gd name="connsiteX107" fmla="*/ 644336 w 3569946"/>
                  <a:gd name="connsiteY107" fmla="*/ 1308100 h 3143250"/>
                  <a:gd name="connsiteX108" fmla="*/ 644336 w 3569946"/>
                  <a:gd name="connsiteY108" fmla="*/ 1250950 h 3143250"/>
                  <a:gd name="connsiteX109" fmla="*/ 599886 w 3569946"/>
                  <a:gd name="connsiteY109" fmla="*/ 1282700 h 3143250"/>
                  <a:gd name="connsiteX110" fmla="*/ 530036 w 3569946"/>
                  <a:gd name="connsiteY110" fmla="*/ 1327150 h 3143250"/>
                  <a:gd name="connsiteX111" fmla="*/ 479236 w 3569946"/>
                  <a:gd name="connsiteY111" fmla="*/ 1346200 h 3143250"/>
                  <a:gd name="connsiteX112" fmla="*/ 447486 w 3569946"/>
                  <a:gd name="connsiteY112" fmla="*/ 1390650 h 3143250"/>
                  <a:gd name="connsiteX113" fmla="*/ 383986 w 3569946"/>
                  <a:gd name="connsiteY113" fmla="*/ 1409700 h 3143250"/>
                  <a:gd name="connsiteX114" fmla="*/ 390336 w 3569946"/>
                  <a:gd name="connsiteY114" fmla="*/ 1466850 h 3143250"/>
                  <a:gd name="connsiteX115" fmla="*/ 333186 w 3569946"/>
                  <a:gd name="connsiteY115" fmla="*/ 1524000 h 3143250"/>
                  <a:gd name="connsiteX116" fmla="*/ 276036 w 3569946"/>
                  <a:gd name="connsiteY116" fmla="*/ 1498600 h 3143250"/>
                  <a:gd name="connsiteX117" fmla="*/ 263336 w 3569946"/>
                  <a:gd name="connsiteY117" fmla="*/ 1435100 h 3143250"/>
                  <a:gd name="connsiteX118" fmla="*/ 244286 w 3569946"/>
                  <a:gd name="connsiteY118" fmla="*/ 1282700 h 3143250"/>
                  <a:gd name="connsiteX119" fmla="*/ 104586 w 3569946"/>
                  <a:gd name="connsiteY119" fmla="*/ 1143000 h 3143250"/>
                  <a:gd name="connsiteX120" fmla="*/ 2986 w 3569946"/>
                  <a:gd name="connsiteY120" fmla="*/ 1066800 h 3143250"/>
                  <a:gd name="connsiteX121" fmla="*/ 0 w 3569946"/>
                  <a:gd name="connsiteY121" fmla="*/ 1051712 h 3143250"/>
                  <a:gd name="connsiteX122" fmla="*/ 12514 w 3569946"/>
                  <a:gd name="connsiteY122" fmla="*/ 1057274 h 3143250"/>
                  <a:gd name="connsiteX123" fmla="*/ 50614 w 3569946"/>
                  <a:gd name="connsiteY123" fmla="*/ 657226 h 3143250"/>
                  <a:gd name="connsiteX124" fmla="*/ 317314 w 3569946"/>
                  <a:gd name="connsiteY124" fmla="*/ 228600 h 3143250"/>
                  <a:gd name="connsiteX125" fmla="*/ 460190 w 3569946"/>
                  <a:gd name="connsiteY125" fmla="*/ 238126 h 3143250"/>
                  <a:gd name="connsiteX126" fmla="*/ 669738 w 3569946"/>
                  <a:gd name="connsiteY126" fmla="*/ 171450 h 3143250"/>
                  <a:gd name="connsiteX127" fmla="*/ 774514 w 3569946"/>
                  <a:gd name="connsiteY127" fmla="*/ 152400 h 3143250"/>
                  <a:gd name="connsiteX128" fmla="*/ 888814 w 3569946"/>
                  <a:gd name="connsiteY128" fmla="*/ 76200 h 3143250"/>
                  <a:gd name="connsiteX129" fmla="*/ 898338 w 3569946"/>
                  <a:gd name="connsiteY129" fmla="*/ 1905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3569946" h="3143250">
                    <a:moveTo>
                      <a:pt x="945962" y="0"/>
                    </a:moveTo>
                    <a:lnTo>
                      <a:pt x="955490" y="66674"/>
                    </a:lnTo>
                    <a:lnTo>
                      <a:pt x="1145990" y="209550"/>
                    </a:lnTo>
                    <a:lnTo>
                      <a:pt x="1126938" y="304800"/>
                    </a:lnTo>
                    <a:lnTo>
                      <a:pt x="1222190" y="323850"/>
                    </a:lnTo>
                    <a:lnTo>
                      <a:pt x="1203138" y="438150"/>
                    </a:lnTo>
                    <a:lnTo>
                      <a:pt x="1241238" y="447674"/>
                    </a:lnTo>
                    <a:lnTo>
                      <a:pt x="1288862" y="476250"/>
                    </a:lnTo>
                    <a:lnTo>
                      <a:pt x="1355538" y="438150"/>
                    </a:lnTo>
                    <a:lnTo>
                      <a:pt x="1536514" y="523874"/>
                    </a:lnTo>
                    <a:lnTo>
                      <a:pt x="1555562" y="619126"/>
                    </a:lnTo>
                    <a:lnTo>
                      <a:pt x="1641290" y="657226"/>
                    </a:lnTo>
                    <a:lnTo>
                      <a:pt x="1755586" y="561974"/>
                    </a:lnTo>
                    <a:lnTo>
                      <a:pt x="1946090" y="495300"/>
                    </a:lnTo>
                    <a:lnTo>
                      <a:pt x="2088962" y="619126"/>
                    </a:lnTo>
                    <a:lnTo>
                      <a:pt x="2146114" y="609600"/>
                    </a:lnTo>
                    <a:lnTo>
                      <a:pt x="2231838" y="695326"/>
                    </a:lnTo>
                    <a:lnTo>
                      <a:pt x="2327090" y="704850"/>
                    </a:lnTo>
                    <a:lnTo>
                      <a:pt x="2546162" y="581026"/>
                    </a:lnTo>
                    <a:lnTo>
                      <a:pt x="2593786" y="523874"/>
                    </a:lnTo>
                    <a:lnTo>
                      <a:pt x="2717202" y="537586"/>
                    </a:lnTo>
                    <a:cubicBezTo>
                      <a:pt x="2717338" y="539366"/>
                      <a:pt x="2717478" y="541146"/>
                      <a:pt x="2717614" y="542926"/>
                    </a:cubicBezTo>
                    <a:lnTo>
                      <a:pt x="2689038" y="676274"/>
                    </a:lnTo>
                    <a:lnTo>
                      <a:pt x="2774762" y="838200"/>
                    </a:lnTo>
                    <a:lnTo>
                      <a:pt x="2917638" y="781050"/>
                    </a:lnTo>
                    <a:lnTo>
                      <a:pt x="3003362" y="781050"/>
                    </a:lnTo>
                    <a:lnTo>
                      <a:pt x="3041462" y="714374"/>
                    </a:lnTo>
                    <a:lnTo>
                      <a:pt x="3203386" y="695326"/>
                    </a:lnTo>
                    <a:lnTo>
                      <a:pt x="3241490" y="752474"/>
                    </a:lnTo>
                    <a:lnTo>
                      <a:pt x="3336738" y="762000"/>
                    </a:lnTo>
                    <a:lnTo>
                      <a:pt x="3393890" y="809626"/>
                    </a:lnTo>
                    <a:lnTo>
                      <a:pt x="3565338" y="752474"/>
                    </a:lnTo>
                    <a:lnTo>
                      <a:pt x="3569946" y="752474"/>
                    </a:lnTo>
                    <a:lnTo>
                      <a:pt x="3501838" y="876300"/>
                    </a:lnTo>
                    <a:lnTo>
                      <a:pt x="3527238" y="933450"/>
                    </a:lnTo>
                    <a:lnTo>
                      <a:pt x="3527238" y="996950"/>
                    </a:lnTo>
                    <a:lnTo>
                      <a:pt x="3482786" y="1047750"/>
                    </a:lnTo>
                    <a:lnTo>
                      <a:pt x="3451038" y="1187450"/>
                    </a:lnTo>
                    <a:lnTo>
                      <a:pt x="3412938" y="1193800"/>
                    </a:lnTo>
                    <a:lnTo>
                      <a:pt x="3387538" y="1263650"/>
                    </a:lnTo>
                    <a:lnTo>
                      <a:pt x="3228786" y="1390650"/>
                    </a:lnTo>
                    <a:lnTo>
                      <a:pt x="3158938" y="1498600"/>
                    </a:lnTo>
                    <a:lnTo>
                      <a:pt x="3177986" y="1663700"/>
                    </a:lnTo>
                    <a:lnTo>
                      <a:pt x="3133538" y="1714500"/>
                    </a:lnTo>
                    <a:lnTo>
                      <a:pt x="3050986" y="1752600"/>
                    </a:lnTo>
                    <a:lnTo>
                      <a:pt x="2962090" y="1974850"/>
                    </a:lnTo>
                    <a:lnTo>
                      <a:pt x="2930338" y="2019300"/>
                    </a:lnTo>
                    <a:lnTo>
                      <a:pt x="2841438" y="2019300"/>
                    </a:lnTo>
                    <a:lnTo>
                      <a:pt x="2822386" y="2114550"/>
                    </a:lnTo>
                    <a:lnTo>
                      <a:pt x="2644586" y="2139950"/>
                    </a:lnTo>
                    <a:lnTo>
                      <a:pt x="2530290" y="2228850"/>
                    </a:lnTo>
                    <a:lnTo>
                      <a:pt x="2536638" y="2343150"/>
                    </a:lnTo>
                    <a:lnTo>
                      <a:pt x="2473138" y="2393950"/>
                    </a:lnTo>
                    <a:lnTo>
                      <a:pt x="2466786" y="2495550"/>
                    </a:lnTo>
                    <a:lnTo>
                      <a:pt x="2511238" y="2590800"/>
                    </a:lnTo>
                    <a:lnTo>
                      <a:pt x="2499406" y="2768304"/>
                    </a:lnTo>
                    <a:lnTo>
                      <a:pt x="2498538" y="2768600"/>
                    </a:lnTo>
                    <a:lnTo>
                      <a:pt x="2358834" y="2806700"/>
                    </a:lnTo>
                    <a:lnTo>
                      <a:pt x="1914338" y="2933700"/>
                    </a:lnTo>
                    <a:lnTo>
                      <a:pt x="1476186" y="3117850"/>
                    </a:lnTo>
                    <a:lnTo>
                      <a:pt x="1292036" y="3111500"/>
                    </a:lnTo>
                    <a:lnTo>
                      <a:pt x="1234886" y="3092450"/>
                    </a:lnTo>
                    <a:lnTo>
                      <a:pt x="1076136" y="3143250"/>
                    </a:lnTo>
                    <a:lnTo>
                      <a:pt x="1031686" y="3124200"/>
                    </a:lnTo>
                    <a:lnTo>
                      <a:pt x="1241236" y="2832100"/>
                    </a:lnTo>
                    <a:lnTo>
                      <a:pt x="1336486" y="2876550"/>
                    </a:lnTo>
                    <a:lnTo>
                      <a:pt x="1520634" y="2844800"/>
                    </a:lnTo>
                    <a:lnTo>
                      <a:pt x="1628586" y="2781300"/>
                    </a:lnTo>
                    <a:lnTo>
                      <a:pt x="1685738" y="2781300"/>
                    </a:lnTo>
                    <a:lnTo>
                      <a:pt x="1812738" y="2584450"/>
                    </a:lnTo>
                    <a:lnTo>
                      <a:pt x="1927034" y="2616200"/>
                    </a:lnTo>
                    <a:lnTo>
                      <a:pt x="1958786" y="2711450"/>
                    </a:lnTo>
                    <a:lnTo>
                      <a:pt x="2047686" y="2590800"/>
                    </a:lnTo>
                    <a:lnTo>
                      <a:pt x="1977834" y="2533650"/>
                    </a:lnTo>
                    <a:lnTo>
                      <a:pt x="1990538" y="2438400"/>
                    </a:lnTo>
                    <a:lnTo>
                      <a:pt x="1958786" y="2393950"/>
                    </a:lnTo>
                    <a:lnTo>
                      <a:pt x="1965138" y="2330450"/>
                    </a:lnTo>
                    <a:lnTo>
                      <a:pt x="1895286" y="2292350"/>
                    </a:lnTo>
                    <a:lnTo>
                      <a:pt x="1819086" y="2317750"/>
                    </a:lnTo>
                    <a:lnTo>
                      <a:pt x="1698434" y="2266950"/>
                    </a:lnTo>
                    <a:lnTo>
                      <a:pt x="1685738" y="2305050"/>
                    </a:lnTo>
                    <a:lnTo>
                      <a:pt x="1609538" y="2305050"/>
                    </a:lnTo>
                    <a:lnTo>
                      <a:pt x="1584138" y="2349500"/>
                    </a:lnTo>
                    <a:lnTo>
                      <a:pt x="1507938" y="2406650"/>
                    </a:lnTo>
                    <a:lnTo>
                      <a:pt x="1431736" y="2349500"/>
                    </a:lnTo>
                    <a:lnTo>
                      <a:pt x="1298386" y="2349500"/>
                    </a:lnTo>
                    <a:lnTo>
                      <a:pt x="1095186" y="2406650"/>
                    </a:lnTo>
                    <a:lnTo>
                      <a:pt x="993586" y="2260600"/>
                    </a:lnTo>
                    <a:lnTo>
                      <a:pt x="860236" y="2228850"/>
                    </a:lnTo>
                    <a:lnTo>
                      <a:pt x="898336" y="1993900"/>
                    </a:lnTo>
                    <a:lnTo>
                      <a:pt x="815786" y="2070100"/>
                    </a:lnTo>
                    <a:lnTo>
                      <a:pt x="771336" y="2254250"/>
                    </a:lnTo>
                    <a:lnTo>
                      <a:pt x="745936" y="2330450"/>
                    </a:lnTo>
                    <a:lnTo>
                      <a:pt x="752286" y="2470150"/>
                    </a:lnTo>
                    <a:lnTo>
                      <a:pt x="930086" y="2603500"/>
                    </a:lnTo>
                    <a:lnTo>
                      <a:pt x="936436" y="2711450"/>
                    </a:lnTo>
                    <a:lnTo>
                      <a:pt x="758636" y="2647950"/>
                    </a:lnTo>
                    <a:lnTo>
                      <a:pt x="682436" y="2622550"/>
                    </a:lnTo>
                    <a:lnTo>
                      <a:pt x="523686" y="2476500"/>
                    </a:lnTo>
                    <a:lnTo>
                      <a:pt x="612586" y="2152650"/>
                    </a:lnTo>
                    <a:lnTo>
                      <a:pt x="517336" y="2044700"/>
                    </a:lnTo>
                    <a:lnTo>
                      <a:pt x="428436" y="2139950"/>
                    </a:lnTo>
                    <a:lnTo>
                      <a:pt x="403036" y="2044700"/>
                    </a:lnTo>
                    <a:lnTo>
                      <a:pt x="460186" y="2012950"/>
                    </a:lnTo>
                    <a:lnTo>
                      <a:pt x="453836" y="1816100"/>
                    </a:lnTo>
                    <a:lnTo>
                      <a:pt x="453836" y="1695450"/>
                    </a:lnTo>
                    <a:lnTo>
                      <a:pt x="549086" y="1562100"/>
                    </a:lnTo>
                    <a:lnTo>
                      <a:pt x="644336" y="1308100"/>
                    </a:lnTo>
                    <a:lnTo>
                      <a:pt x="644336" y="1250950"/>
                    </a:lnTo>
                    <a:lnTo>
                      <a:pt x="599886" y="1282700"/>
                    </a:lnTo>
                    <a:lnTo>
                      <a:pt x="530036" y="1327150"/>
                    </a:lnTo>
                    <a:lnTo>
                      <a:pt x="479236" y="1346200"/>
                    </a:lnTo>
                    <a:lnTo>
                      <a:pt x="447486" y="1390650"/>
                    </a:lnTo>
                    <a:lnTo>
                      <a:pt x="383986" y="1409700"/>
                    </a:lnTo>
                    <a:lnTo>
                      <a:pt x="390336" y="1466850"/>
                    </a:lnTo>
                    <a:lnTo>
                      <a:pt x="333186" y="1524000"/>
                    </a:lnTo>
                    <a:lnTo>
                      <a:pt x="276036" y="1498600"/>
                    </a:lnTo>
                    <a:lnTo>
                      <a:pt x="263336" y="1435100"/>
                    </a:lnTo>
                    <a:lnTo>
                      <a:pt x="244286" y="1282700"/>
                    </a:lnTo>
                    <a:lnTo>
                      <a:pt x="104586" y="1143000"/>
                    </a:lnTo>
                    <a:lnTo>
                      <a:pt x="2986" y="1066800"/>
                    </a:lnTo>
                    <a:lnTo>
                      <a:pt x="0" y="1051712"/>
                    </a:lnTo>
                    <a:lnTo>
                      <a:pt x="12514" y="1057274"/>
                    </a:lnTo>
                    <a:lnTo>
                      <a:pt x="50614" y="657226"/>
                    </a:lnTo>
                    <a:lnTo>
                      <a:pt x="317314" y="228600"/>
                    </a:lnTo>
                    <a:lnTo>
                      <a:pt x="460190" y="238126"/>
                    </a:lnTo>
                    <a:lnTo>
                      <a:pt x="669738" y="171450"/>
                    </a:lnTo>
                    <a:lnTo>
                      <a:pt x="774514" y="152400"/>
                    </a:lnTo>
                    <a:lnTo>
                      <a:pt x="888814" y="76200"/>
                    </a:lnTo>
                    <a:lnTo>
                      <a:pt x="898338" y="1905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A08D597F-217A-44F4-3EBE-1F8C3069F92A}"/>
                  </a:ext>
                </a:extLst>
              </p:cNvPr>
              <p:cNvSpPr/>
              <p:nvPr/>
            </p:nvSpPr>
            <p:spPr>
              <a:xfrm>
                <a:off x="674270" y="4645996"/>
                <a:ext cx="742181" cy="1798824"/>
              </a:xfrm>
              <a:custGeom>
                <a:avLst/>
                <a:gdLst>
                  <a:gd name="connsiteX0" fmla="*/ 61927 w 742181"/>
                  <a:gd name="connsiteY0" fmla="*/ 0 h 1798824"/>
                  <a:gd name="connsiteX1" fmla="*/ 110124 w 742181"/>
                  <a:gd name="connsiteY1" fmla="*/ 32129 h 1798824"/>
                  <a:gd name="connsiteX2" fmla="*/ 142253 w 742181"/>
                  <a:gd name="connsiteY2" fmla="*/ 107100 h 1798824"/>
                  <a:gd name="connsiteX3" fmla="*/ 201158 w 742181"/>
                  <a:gd name="connsiteY3" fmla="*/ 192780 h 1798824"/>
                  <a:gd name="connsiteX4" fmla="*/ 227933 w 742181"/>
                  <a:gd name="connsiteY4" fmla="*/ 230264 h 1798824"/>
                  <a:gd name="connsiteX5" fmla="*/ 276127 w 742181"/>
                  <a:gd name="connsiteY5" fmla="*/ 224909 h 1798824"/>
                  <a:gd name="connsiteX6" fmla="*/ 318268 w 742181"/>
                  <a:gd name="connsiteY6" fmla="*/ 243637 h 1798824"/>
                  <a:gd name="connsiteX7" fmla="*/ 319860 w 742181"/>
                  <a:gd name="connsiteY7" fmla="*/ 251684 h 1798824"/>
                  <a:gd name="connsiteX8" fmla="*/ 376980 w 742181"/>
                  <a:gd name="connsiteY8" fmla="*/ 294524 h 1798824"/>
                  <a:gd name="connsiteX9" fmla="*/ 455520 w 742181"/>
                  <a:gd name="connsiteY9" fmla="*/ 373064 h 1798824"/>
                  <a:gd name="connsiteX10" fmla="*/ 466230 w 742181"/>
                  <a:gd name="connsiteY10" fmla="*/ 458744 h 1798824"/>
                  <a:gd name="connsiteX11" fmla="*/ 468074 w 742181"/>
                  <a:gd name="connsiteY11" fmla="*/ 467965 h 1798824"/>
                  <a:gd name="connsiteX12" fmla="*/ 468005 w 742181"/>
                  <a:gd name="connsiteY12" fmla="*/ 468026 h 1798824"/>
                  <a:gd name="connsiteX13" fmla="*/ 318065 w 742181"/>
                  <a:gd name="connsiteY13" fmla="*/ 523718 h 1798824"/>
                  <a:gd name="connsiteX14" fmla="*/ 305213 w 742181"/>
                  <a:gd name="connsiteY14" fmla="*/ 575126 h 1798824"/>
                  <a:gd name="connsiteX15" fmla="*/ 309497 w 742181"/>
                  <a:gd name="connsiteY15" fmla="*/ 609398 h 1798824"/>
                  <a:gd name="connsiteX16" fmla="*/ 288077 w 742181"/>
                  <a:gd name="connsiteY16" fmla="*/ 630818 h 1798824"/>
                  <a:gd name="connsiteX17" fmla="*/ 288077 w 742181"/>
                  <a:gd name="connsiteY17" fmla="*/ 690794 h 1798824"/>
                  <a:gd name="connsiteX18" fmla="*/ 288077 w 742181"/>
                  <a:gd name="connsiteY18" fmla="*/ 772190 h 1798824"/>
                  <a:gd name="connsiteX19" fmla="*/ 86729 w 742181"/>
                  <a:gd name="connsiteY19" fmla="*/ 1024945 h 1798824"/>
                  <a:gd name="connsiteX20" fmla="*/ 61025 w 742181"/>
                  <a:gd name="connsiteY20" fmla="*/ 1183453 h 1798824"/>
                  <a:gd name="connsiteX21" fmla="*/ 116717 w 742181"/>
                  <a:gd name="connsiteY21" fmla="*/ 1217725 h 1798824"/>
                  <a:gd name="connsiteX22" fmla="*/ 95297 w 742181"/>
                  <a:gd name="connsiteY22" fmla="*/ 1350529 h 1798824"/>
                  <a:gd name="connsiteX23" fmla="*/ 142421 w 742181"/>
                  <a:gd name="connsiteY23" fmla="*/ 1346245 h 1798824"/>
                  <a:gd name="connsiteX24" fmla="*/ 270941 w 742181"/>
                  <a:gd name="connsiteY24" fmla="*/ 1389085 h 1798824"/>
                  <a:gd name="connsiteX25" fmla="*/ 313781 w 742181"/>
                  <a:gd name="connsiteY25" fmla="*/ 1453345 h 1798824"/>
                  <a:gd name="connsiteX26" fmla="*/ 476573 w 742181"/>
                  <a:gd name="connsiteY26" fmla="*/ 1521888 h 1798824"/>
                  <a:gd name="connsiteX27" fmla="*/ 497993 w 742181"/>
                  <a:gd name="connsiteY27" fmla="*/ 1560444 h 1798824"/>
                  <a:gd name="connsiteX28" fmla="*/ 562253 w 742181"/>
                  <a:gd name="connsiteY28" fmla="*/ 1556160 h 1798824"/>
                  <a:gd name="connsiteX29" fmla="*/ 596525 w 742181"/>
                  <a:gd name="connsiteY29" fmla="*/ 1590432 h 1798824"/>
                  <a:gd name="connsiteX30" fmla="*/ 617945 w 742181"/>
                  <a:gd name="connsiteY30" fmla="*/ 1590432 h 1798824"/>
                  <a:gd name="connsiteX31" fmla="*/ 677921 w 742181"/>
                  <a:gd name="connsiteY31" fmla="*/ 1641840 h 1798824"/>
                  <a:gd name="connsiteX32" fmla="*/ 686489 w 742181"/>
                  <a:gd name="connsiteY32" fmla="*/ 1697532 h 1798824"/>
                  <a:gd name="connsiteX33" fmla="*/ 720761 w 742181"/>
                  <a:gd name="connsiteY33" fmla="*/ 1680396 h 1798824"/>
                  <a:gd name="connsiteX34" fmla="*/ 742181 w 742181"/>
                  <a:gd name="connsiteY34" fmla="*/ 1688964 h 1798824"/>
                  <a:gd name="connsiteX35" fmla="*/ 736243 w 742181"/>
                  <a:gd name="connsiteY35" fmla="*/ 1798824 h 1798824"/>
                  <a:gd name="connsiteX36" fmla="*/ 0 w 742181"/>
                  <a:gd name="connsiteY36" fmla="*/ 1798824 h 1798824"/>
                  <a:gd name="connsiteX37" fmla="*/ 0 w 742181"/>
                  <a:gd name="connsiteY37" fmla="*/ 48794 h 1798824"/>
                  <a:gd name="connsiteX38" fmla="*/ 8378 w 742181"/>
                  <a:gd name="connsiteY38" fmla="*/ 48195 h 1798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42181" h="1798824">
                    <a:moveTo>
                      <a:pt x="61927" y="0"/>
                    </a:moveTo>
                    <a:lnTo>
                      <a:pt x="110124" y="32129"/>
                    </a:lnTo>
                    <a:lnTo>
                      <a:pt x="142253" y="107100"/>
                    </a:lnTo>
                    <a:lnTo>
                      <a:pt x="201158" y="192780"/>
                    </a:lnTo>
                    <a:lnTo>
                      <a:pt x="227933" y="230264"/>
                    </a:lnTo>
                    <a:lnTo>
                      <a:pt x="276127" y="224909"/>
                    </a:lnTo>
                    <a:lnTo>
                      <a:pt x="318268" y="243637"/>
                    </a:lnTo>
                    <a:lnTo>
                      <a:pt x="319860" y="251684"/>
                    </a:lnTo>
                    <a:lnTo>
                      <a:pt x="376980" y="294524"/>
                    </a:lnTo>
                    <a:lnTo>
                      <a:pt x="455520" y="373064"/>
                    </a:lnTo>
                    <a:lnTo>
                      <a:pt x="466230" y="458744"/>
                    </a:lnTo>
                    <a:lnTo>
                      <a:pt x="468074" y="467965"/>
                    </a:lnTo>
                    <a:lnTo>
                      <a:pt x="468005" y="468026"/>
                    </a:lnTo>
                    <a:lnTo>
                      <a:pt x="318065" y="523718"/>
                    </a:lnTo>
                    <a:lnTo>
                      <a:pt x="305213" y="575126"/>
                    </a:lnTo>
                    <a:lnTo>
                      <a:pt x="309497" y="609398"/>
                    </a:lnTo>
                    <a:lnTo>
                      <a:pt x="288077" y="630818"/>
                    </a:lnTo>
                    <a:lnTo>
                      <a:pt x="288077" y="690794"/>
                    </a:lnTo>
                    <a:lnTo>
                      <a:pt x="288077" y="772190"/>
                    </a:lnTo>
                    <a:lnTo>
                      <a:pt x="86729" y="1024945"/>
                    </a:lnTo>
                    <a:lnTo>
                      <a:pt x="61025" y="1183453"/>
                    </a:lnTo>
                    <a:lnTo>
                      <a:pt x="116717" y="1217725"/>
                    </a:lnTo>
                    <a:lnTo>
                      <a:pt x="95297" y="1350529"/>
                    </a:lnTo>
                    <a:lnTo>
                      <a:pt x="142421" y="1346245"/>
                    </a:lnTo>
                    <a:lnTo>
                      <a:pt x="270941" y="1389085"/>
                    </a:lnTo>
                    <a:lnTo>
                      <a:pt x="313781" y="1453345"/>
                    </a:lnTo>
                    <a:lnTo>
                      <a:pt x="476573" y="1521888"/>
                    </a:lnTo>
                    <a:lnTo>
                      <a:pt x="497993" y="1560444"/>
                    </a:lnTo>
                    <a:lnTo>
                      <a:pt x="562253" y="1556160"/>
                    </a:lnTo>
                    <a:lnTo>
                      <a:pt x="596525" y="1590432"/>
                    </a:lnTo>
                    <a:lnTo>
                      <a:pt x="617945" y="1590432"/>
                    </a:lnTo>
                    <a:lnTo>
                      <a:pt x="677921" y="1641840"/>
                    </a:lnTo>
                    <a:lnTo>
                      <a:pt x="686489" y="1697532"/>
                    </a:lnTo>
                    <a:lnTo>
                      <a:pt x="720761" y="1680396"/>
                    </a:lnTo>
                    <a:lnTo>
                      <a:pt x="742181" y="1688964"/>
                    </a:lnTo>
                    <a:lnTo>
                      <a:pt x="736243" y="1798824"/>
                    </a:lnTo>
                    <a:lnTo>
                      <a:pt x="0" y="1798824"/>
                    </a:lnTo>
                    <a:lnTo>
                      <a:pt x="0" y="48794"/>
                    </a:lnTo>
                    <a:lnTo>
                      <a:pt x="8378" y="48195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4F4CCC34-33C2-6DA7-6BAE-0891B9F03541}"/>
                  </a:ext>
                </a:extLst>
              </p:cNvPr>
              <p:cNvSpPr/>
              <p:nvPr/>
            </p:nvSpPr>
            <p:spPr>
              <a:xfrm>
                <a:off x="2409368" y="3732180"/>
                <a:ext cx="975751" cy="1036980"/>
              </a:xfrm>
              <a:custGeom>
                <a:avLst/>
                <a:gdLst>
                  <a:gd name="connsiteX0" fmla="*/ 0 w 975751"/>
                  <a:gd name="connsiteY0" fmla="*/ 0 h 1036980"/>
                  <a:gd name="connsiteX1" fmla="*/ 975751 w 975751"/>
                  <a:gd name="connsiteY1" fmla="*/ 0 h 1036980"/>
                  <a:gd name="connsiteX2" fmla="*/ 975751 w 975751"/>
                  <a:gd name="connsiteY2" fmla="*/ 722557 h 1036980"/>
                  <a:gd name="connsiteX3" fmla="*/ 935954 w 975751"/>
                  <a:gd name="connsiteY3" fmla="*/ 742456 h 1036980"/>
                  <a:gd name="connsiteX4" fmla="*/ 914534 w 975751"/>
                  <a:gd name="connsiteY4" fmla="*/ 801360 h 1036980"/>
                  <a:gd name="connsiteX5" fmla="*/ 860985 w 975751"/>
                  <a:gd name="connsiteY5" fmla="*/ 817425 h 1036980"/>
                  <a:gd name="connsiteX6" fmla="*/ 834211 w 975751"/>
                  <a:gd name="connsiteY6" fmla="*/ 849556 h 1036980"/>
                  <a:gd name="connsiteX7" fmla="*/ 764594 w 975751"/>
                  <a:gd name="connsiteY7" fmla="*/ 865620 h 1036980"/>
                  <a:gd name="connsiteX8" fmla="*/ 748531 w 975751"/>
                  <a:gd name="connsiteY8" fmla="*/ 892396 h 1036980"/>
                  <a:gd name="connsiteX9" fmla="*/ 684268 w 975751"/>
                  <a:gd name="connsiteY9" fmla="*/ 903105 h 1036980"/>
                  <a:gd name="connsiteX10" fmla="*/ 673560 w 975751"/>
                  <a:gd name="connsiteY10" fmla="*/ 940590 h 1036980"/>
                  <a:gd name="connsiteX11" fmla="*/ 668205 w 975751"/>
                  <a:gd name="connsiteY11" fmla="*/ 988785 h 1036980"/>
                  <a:gd name="connsiteX12" fmla="*/ 587880 w 975751"/>
                  <a:gd name="connsiteY12" fmla="*/ 988785 h 1036980"/>
                  <a:gd name="connsiteX13" fmla="*/ 491491 w 975751"/>
                  <a:gd name="connsiteY13" fmla="*/ 1020916 h 1036980"/>
                  <a:gd name="connsiteX14" fmla="*/ 459360 w 975751"/>
                  <a:gd name="connsiteY14" fmla="*/ 994140 h 1036980"/>
                  <a:gd name="connsiteX15" fmla="*/ 405811 w 975751"/>
                  <a:gd name="connsiteY15" fmla="*/ 988785 h 1036980"/>
                  <a:gd name="connsiteX16" fmla="*/ 384388 w 975751"/>
                  <a:gd name="connsiteY16" fmla="*/ 956656 h 1036980"/>
                  <a:gd name="connsiteX17" fmla="*/ 293354 w 975751"/>
                  <a:gd name="connsiteY17" fmla="*/ 967365 h 1036980"/>
                  <a:gd name="connsiteX18" fmla="*/ 271934 w 975751"/>
                  <a:gd name="connsiteY18" fmla="*/ 1004850 h 1036980"/>
                  <a:gd name="connsiteX19" fmla="*/ 223739 w 975751"/>
                  <a:gd name="connsiteY19" fmla="*/ 1004850 h 1036980"/>
                  <a:gd name="connsiteX20" fmla="*/ 143414 w 975751"/>
                  <a:gd name="connsiteY20" fmla="*/ 1036980 h 1036980"/>
                  <a:gd name="connsiteX21" fmla="*/ 95219 w 975751"/>
                  <a:gd name="connsiteY21" fmla="*/ 945945 h 1036980"/>
                  <a:gd name="connsiteX22" fmla="*/ 111285 w 975751"/>
                  <a:gd name="connsiteY22" fmla="*/ 870976 h 1036980"/>
                  <a:gd name="connsiteX23" fmla="*/ 105931 w 975751"/>
                  <a:gd name="connsiteY23" fmla="*/ 801360 h 1036980"/>
                  <a:gd name="connsiteX24" fmla="*/ 170188 w 975751"/>
                  <a:gd name="connsiteY24" fmla="*/ 769230 h 1036980"/>
                  <a:gd name="connsiteX25" fmla="*/ 175545 w 975751"/>
                  <a:gd name="connsiteY25" fmla="*/ 678196 h 1036980"/>
                  <a:gd name="connsiteX26" fmla="*/ 148771 w 975751"/>
                  <a:gd name="connsiteY26" fmla="*/ 624645 h 1036980"/>
                  <a:gd name="connsiteX27" fmla="*/ 250514 w 975751"/>
                  <a:gd name="connsiteY27" fmla="*/ 613936 h 1036980"/>
                  <a:gd name="connsiteX28" fmla="*/ 196965 w 975751"/>
                  <a:gd name="connsiteY28" fmla="*/ 544321 h 1036980"/>
                  <a:gd name="connsiteX29" fmla="*/ 180899 w 975751"/>
                  <a:gd name="connsiteY29" fmla="*/ 522901 h 1036980"/>
                  <a:gd name="connsiteX30" fmla="*/ 202319 w 975751"/>
                  <a:gd name="connsiteY30" fmla="*/ 474705 h 1036980"/>
                  <a:gd name="connsiteX31" fmla="*/ 223739 w 975751"/>
                  <a:gd name="connsiteY31" fmla="*/ 469351 h 1036980"/>
                  <a:gd name="connsiteX32" fmla="*/ 229094 w 975751"/>
                  <a:gd name="connsiteY32" fmla="*/ 389025 h 1036980"/>
                  <a:gd name="connsiteX33" fmla="*/ 202319 w 975751"/>
                  <a:gd name="connsiteY33" fmla="*/ 335476 h 1036980"/>
                  <a:gd name="connsiteX34" fmla="*/ 132705 w 975751"/>
                  <a:gd name="connsiteY34" fmla="*/ 292636 h 1036980"/>
                  <a:gd name="connsiteX35" fmla="*/ 127348 w 975751"/>
                  <a:gd name="connsiteY35" fmla="*/ 223021 h 1036980"/>
                  <a:gd name="connsiteX36" fmla="*/ 68445 w 975751"/>
                  <a:gd name="connsiteY36" fmla="*/ 223021 h 1036980"/>
                  <a:gd name="connsiteX37" fmla="*/ 36314 w 975751"/>
                  <a:gd name="connsiteY37" fmla="*/ 169471 h 1036980"/>
                  <a:gd name="connsiteX38" fmla="*/ 41668 w 975751"/>
                  <a:gd name="connsiteY38" fmla="*/ 126631 h 1036980"/>
                  <a:gd name="connsiteX39" fmla="*/ 84508 w 975751"/>
                  <a:gd name="connsiteY39" fmla="*/ 89146 h 1036980"/>
                  <a:gd name="connsiteX40" fmla="*/ 57734 w 975751"/>
                  <a:gd name="connsiteY40" fmla="*/ 30241 h 1036980"/>
                  <a:gd name="connsiteX41" fmla="*/ 4185 w 975751"/>
                  <a:gd name="connsiteY41" fmla="*/ 19531 h 1036980"/>
                  <a:gd name="connsiteX0" fmla="*/ 975751 w 1067191"/>
                  <a:gd name="connsiteY0" fmla="*/ 0 h 1036980"/>
                  <a:gd name="connsiteX1" fmla="*/ 975751 w 1067191"/>
                  <a:gd name="connsiteY1" fmla="*/ 722557 h 1036980"/>
                  <a:gd name="connsiteX2" fmla="*/ 935954 w 1067191"/>
                  <a:gd name="connsiteY2" fmla="*/ 742456 h 1036980"/>
                  <a:gd name="connsiteX3" fmla="*/ 914534 w 1067191"/>
                  <a:gd name="connsiteY3" fmla="*/ 801360 h 1036980"/>
                  <a:gd name="connsiteX4" fmla="*/ 860985 w 1067191"/>
                  <a:gd name="connsiteY4" fmla="*/ 817425 h 1036980"/>
                  <a:gd name="connsiteX5" fmla="*/ 834211 w 1067191"/>
                  <a:gd name="connsiteY5" fmla="*/ 849556 h 1036980"/>
                  <a:gd name="connsiteX6" fmla="*/ 764594 w 1067191"/>
                  <a:gd name="connsiteY6" fmla="*/ 865620 h 1036980"/>
                  <a:gd name="connsiteX7" fmla="*/ 748531 w 1067191"/>
                  <a:gd name="connsiteY7" fmla="*/ 892396 h 1036980"/>
                  <a:gd name="connsiteX8" fmla="*/ 684268 w 1067191"/>
                  <a:gd name="connsiteY8" fmla="*/ 903105 h 1036980"/>
                  <a:gd name="connsiteX9" fmla="*/ 673560 w 1067191"/>
                  <a:gd name="connsiteY9" fmla="*/ 940590 h 1036980"/>
                  <a:gd name="connsiteX10" fmla="*/ 668205 w 1067191"/>
                  <a:gd name="connsiteY10" fmla="*/ 988785 h 1036980"/>
                  <a:gd name="connsiteX11" fmla="*/ 587880 w 1067191"/>
                  <a:gd name="connsiteY11" fmla="*/ 988785 h 1036980"/>
                  <a:gd name="connsiteX12" fmla="*/ 491491 w 1067191"/>
                  <a:gd name="connsiteY12" fmla="*/ 1020916 h 1036980"/>
                  <a:gd name="connsiteX13" fmla="*/ 459360 w 1067191"/>
                  <a:gd name="connsiteY13" fmla="*/ 994140 h 1036980"/>
                  <a:gd name="connsiteX14" fmla="*/ 405811 w 1067191"/>
                  <a:gd name="connsiteY14" fmla="*/ 988785 h 1036980"/>
                  <a:gd name="connsiteX15" fmla="*/ 384388 w 1067191"/>
                  <a:gd name="connsiteY15" fmla="*/ 956656 h 1036980"/>
                  <a:gd name="connsiteX16" fmla="*/ 293354 w 1067191"/>
                  <a:gd name="connsiteY16" fmla="*/ 967365 h 1036980"/>
                  <a:gd name="connsiteX17" fmla="*/ 271934 w 1067191"/>
                  <a:gd name="connsiteY17" fmla="*/ 1004850 h 1036980"/>
                  <a:gd name="connsiteX18" fmla="*/ 223739 w 1067191"/>
                  <a:gd name="connsiteY18" fmla="*/ 1004850 h 1036980"/>
                  <a:gd name="connsiteX19" fmla="*/ 143414 w 1067191"/>
                  <a:gd name="connsiteY19" fmla="*/ 1036980 h 1036980"/>
                  <a:gd name="connsiteX20" fmla="*/ 95219 w 1067191"/>
                  <a:gd name="connsiteY20" fmla="*/ 945945 h 1036980"/>
                  <a:gd name="connsiteX21" fmla="*/ 111285 w 1067191"/>
                  <a:gd name="connsiteY21" fmla="*/ 870976 h 1036980"/>
                  <a:gd name="connsiteX22" fmla="*/ 105931 w 1067191"/>
                  <a:gd name="connsiteY22" fmla="*/ 801360 h 1036980"/>
                  <a:gd name="connsiteX23" fmla="*/ 170188 w 1067191"/>
                  <a:gd name="connsiteY23" fmla="*/ 769230 h 1036980"/>
                  <a:gd name="connsiteX24" fmla="*/ 175545 w 1067191"/>
                  <a:gd name="connsiteY24" fmla="*/ 678196 h 1036980"/>
                  <a:gd name="connsiteX25" fmla="*/ 148771 w 1067191"/>
                  <a:gd name="connsiteY25" fmla="*/ 624645 h 1036980"/>
                  <a:gd name="connsiteX26" fmla="*/ 250514 w 1067191"/>
                  <a:gd name="connsiteY26" fmla="*/ 613936 h 1036980"/>
                  <a:gd name="connsiteX27" fmla="*/ 196965 w 1067191"/>
                  <a:gd name="connsiteY27" fmla="*/ 544321 h 1036980"/>
                  <a:gd name="connsiteX28" fmla="*/ 180899 w 1067191"/>
                  <a:gd name="connsiteY28" fmla="*/ 522901 h 1036980"/>
                  <a:gd name="connsiteX29" fmla="*/ 202319 w 1067191"/>
                  <a:gd name="connsiteY29" fmla="*/ 474705 h 1036980"/>
                  <a:gd name="connsiteX30" fmla="*/ 223739 w 1067191"/>
                  <a:gd name="connsiteY30" fmla="*/ 469351 h 1036980"/>
                  <a:gd name="connsiteX31" fmla="*/ 229094 w 1067191"/>
                  <a:gd name="connsiteY31" fmla="*/ 389025 h 1036980"/>
                  <a:gd name="connsiteX32" fmla="*/ 202319 w 1067191"/>
                  <a:gd name="connsiteY32" fmla="*/ 335476 h 1036980"/>
                  <a:gd name="connsiteX33" fmla="*/ 132705 w 1067191"/>
                  <a:gd name="connsiteY33" fmla="*/ 292636 h 1036980"/>
                  <a:gd name="connsiteX34" fmla="*/ 127348 w 1067191"/>
                  <a:gd name="connsiteY34" fmla="*/ 223021 h 1036980"/>
                  <a:gd name="connsiteX35" fmla="*/ 68445 w 1067191"/>
                  <a:gd name="connsiteY35" fmla="*/ 223021 h 1036980"/>
                  <a:gd name="connsiteX36" fmla="*/ 36314 w 1067191"/>
                  <a:gd name="connsiteY36" fmla="*/ 169471 h 1036980"/>
                  <a:gd name="connsiteX37" fmla="*/ 41668 w 1067191"/>
                  <a:gd name="connsiteY37" fmla="*/ 126631 h 1036980"/>
                  <a:gd name="connsiteX38" fmla="*/ 84508 w 1067191"/>
                  <a:gd name="connsiteY38" fmla="*/ 89146 h 1036980"/>
                  <a:gd name="connsiteX39" fmla="*/ 57734 w 1067191"/>
                  <a:gd name="connsiteY39" fmla="*/ 30241 h 1036980"/>
                  <a:gd name="connsiteX40" fmla="*/ 4185 w 1067191"/>
                  <a:gd name="connsiteY40" fmla="*/ 19531 h 1036980"/>
                  <a:gd name="connsiteX41" fmla="*/ 0 w 1067191"/>
                  <a:gd name="connsiteY41" fmla="*/ 0 h 1036980"/>
                  <a:gd name="connsiteX42" fmla="*/ 1067191 w 1067191"/>
                  <a:gd name="connsiteY42" fmla="*/ 91440 h 1036980"/>
                  <a:gd name="connsiteX0" fmla="*/ 975751 w 1067191"/>
                  <a:gd name="connsiteY0" fmla="*/ 722557 h 1036980"/>
                  <a:gd name="connsiteX1" fmla="*/ 935954 w 1067191"/>
                  <a:gd name="connsiteY1" fmla="*/ 742456 h 1036980"/>
                  <a:gd name="connsiteX2" fmla="*/ 914534 w 1067191"/>
                  <a:gd name="connsiteY2" fmla="*/ 801360 h 1036980"/>
                  <a:gd name="connsiteX3" fmla="*/ 860985 w 1067191"/>
                  <a:gd name="connsiteY3" fmla="*/ 817425 h 1036980"/>
                  <a:gd name="connsiteX4" fmla="*/ 834211 w 1067191"/>
                  <a:gd name="connsiteY4" fmla="*/ 849556 h 1036980"/>
                  <a:gd name="connsiteX5" fmla="*/ 764594 w 1067191"/>
                  <a:gd name="connsiteY5" fmla="*/ 865620 h 1036980"/>
                  <a:gd name="connsiteX6" fmla="*/ 748531 w 1067191"/>
                  <a:gd name="connsiteY6" fmla="*/ 892396 h 1036980"/>
                  <a:gd name="connsiteX7" fmla="*/ 684268 w 1067191"/>
                  <a:gd name="connsiteY7" fmla="*/ 903105 h 1036980"/>
                  <a:gd name="connsiteX8" fmla="*/ 673560 w 1067191"/>
                  <a:gd name="connsiteY8" fmla="*/ 940590 h 1036980"/>
                  <a:gd name="connsiteX9" fmla="*/ 668205 w 1067191"/>
                  <a:gd name="connsiteY9" fmla="*/ 988785 h 1036980"/>
                  <a:gd name="connsiteX10" fmla="*/ 587880 w 1067191"/>
                  <a:gd name="connsiteY10" fmla="*/ 988785 h 1036980"/>
                  <a:gd name="connsiteX11" fmla="*/ 491491 w 1067191"/>
                  <a:gd name="connsiteY11" fmla="*/ 1020916 h 1036980"/>
                  <a:gd name="connsiteX12" fmla="*/ 459360 w 1067191"/>
                  <a:gd name="connsiteY12" fmla="*/ 994140 h 1036980"/>
                  <a:gd name="connsiteX13" fmla="*/ 405811 w 1067191"/>
                  <a:gd name="connsiteY13" fmla="*/ 988785 h 1036980"/>
                  <a:gd name="connsiteX14" fmla="*/ 384388 w 1067191"/>
                  <a:gd name="connsiteY14" fmla="*/ 956656 h 1036980"/>
                  <a:gd name="connsiteX15" fmla="*/ 293354 w 1067191"/>
                  <a:gd name="connsiteY15" fmla="*/ 967365 h 1036980"/>
                  <a:gd name="connsiteX16" fmla="*/ 271934 w 1067191"/>
                  <a:gd name="connsiteY16" fmla="*/ 1004850 h 1036980"/>
                  <a:gd name="connsiteX17" fmla="*/ 223739 w 1067191"/>
                  <a:gd name="connsiteY17" fmla="*/ 1004850 h 1036980"/>
                  <a:gd name="connsiteX18" fmla="*/ 143414 w 1067191"/>
                  <a:gd name="connsiteY18" fmla="*/ 1036980 h 1036980"/>
                  <a:gd name="connsiteX19" fmla="*/ 95219 w 1067191"/>
                  <a:gd name="connsiteY19" fmla="*/ 945945 h 1036980"/>
                  <a:gd name="connsiteX20" fmla="*/ 111285 w 1067191"/>
                  <a:gd name="connsiteY20" fmla="*/ 870976 h 1036980"/>
                  <a:gd name="connsiteX21" fmla="*/ 105931 w 1067191"/>
                  <a:gd name="connsiteY21" fmla="*/ 801360 h 1036980"/>
                  <a:gd name="connsiteX22" fmla="*/ 170188 w 1067191"/>
                  <a:gd name="connsiteY22" fmla="*/ 769230 h 1036980"/>
                  <a:gd name="connsiteX23" fmla="*/ 175545 w 1067191"/>
                  <a:gd name="connsiteY23" fmla="*/ 678196 h 1036980"/>
                  <a:gd name="connsiteX24" fmla="*/ 148771 w 1067191"/>
                  <a:gd name="connsiteY24" fmla="*/ 624645 h 1036980"/>
                  <a:gd name="connsiteX25" fmla="*/ 250514 w 1067191"/>
                  <a:gd name="connsiteY25" fmla="*/ 613936 h 1036980"/>
                  <a:gd name="connsiteX26" fmla="*/ 196965 w 1067191"/>
                  <a:gd name="connsiteY26" fmla="*/ 544321 h 1036980"/>
                  <a:gd name="connsiteX27" fmla="*/ 180899 w 1067191"/>
                  <a:gd name="connsiteY27" fmla="*/ 522901 h 1036980"/>
                  <a:gd name="connsiteX28" fmla="*/ 202319 w 1067191"/>
                  <a:gd name="connsiteY28" fmla="*/ 474705 h 1036980"/>
                  <a:gd name="connsiteX29" fmla="*/ 223739 w 1067191"/>
                  <a:gd name="connsiteY29" fmla="*/ 469351 h 1036980"/>
                  <a:gd name="connsiteX30" fmla="*/ 229094 w 1067191"/>
                  <a:gd name="connsiteY30" fmla="*/ 389025 h 1036980"/>
                  <a:gd name="connsiteX31" fmla="*/ 202319 w 1067191"/>
                  <a:gd name="connsiteY31" fmla="*/ 335476 h 1036980"/>
                  <a:gd name="connsiteX32" fmla="*/ 132705 w 1067191"/>
                  <a:gd name="connsiteY32" fmla="*/ 292636 h 1036980"/>
                  <a:gd name="connsiteX33" fmla="*/ 127348 w 1067191"/>
                  <a:gd name="connsiteY33" fmla="*/ 223021 h 1036980"/>
                  <a:gd name="connsiteX34" fmla="*/ 68445 w 1067191"/>
                  <a:gd name="connsiteY34" fmla="*/ 223021 h 1036980"/>
                  <a:gd name="connsiteX35" fmla="*/ 36314 w 1067191"/>
                  <a:gd name="connsiteY35" fmla="*/ 169471 h 1036980"/>
                  <a:gd name="connsiteX36" fmla="*/ 41668 w 1067191"/>
                  <a:gd name="connsiteY36" fmla="*/ 126631 h 1036980"/>
                  <a:gd name="connsiteX37" fmla="*/ 84508 w 1067191"/>
                  <a:gd name="connsiteY37" fmla="*/ 89146 h 1036980"/>
                  <a:gd name="connsiteX38" fmla="*/ 57734 w 1067191"/>
                  <a:gd name="connsiteY38" fmla="*/ 30241 h 1036980"/>
                  <a:gd name="connsiteX39" fmla="*/ 4185 w 1067191"/>
                  <a:gd name="connsiteY39" fmla="*/ 19531 h 1036980"/>
                  <a:gd name="connsiteX40" fmla="*/ 0 w 1067191"/>
                  <a:gd name="connsiteY40" fmla="*/ 0 h 1036980"/>
                  <a:gd name="connsiteX41" fmla="*/ 1067191 w 1067191"/>
                  <a:gd name="connsiteY41" fmla="*/ 91440 h 1036980"/>
                  <a:gd name="connsiteX0" fmla="*/ 975751 w 975751"/>
                  <a:gd name="connsiteY0" fmla="*/ 722557 h 1036980"/>
                  <a:gd name="connsiteX1" fmla="*/ 935954 w 975751"/>
                  <a:gd name="connsiteY1" fmla="*/ 742456 h 1036980"/>
                  <a:gd name="connsiteX2" fmla="*/ 914534 w 975751"/>
                  <a:gd name="connsiteY2" fmla="*/ 801360 h 1036980"/>
                  <a:gd name="connsiteX3" fmla="*/ 860985 w 975751"/>
                  <a:gd name="connsiteY3" fmla="*/ 817425 h 1036980"/>
                  <a:gd name="connsiteX4" fmla="*/ 834211 w 975751"/>
                  <a:gd name="connsiteY4" fmla="*/ 849556 h 1036980"/>
                  <a:gd name="connsiteX5" fmla="*/ 764594 w 975751"/>
                  <a:gd name="connsiteY5" fmla="*/ 865620 h 1036980"/>
                  <a:gd name="connsiteX6" fmla="*/ 748531 w 975751"/>
                  <a:gd name="connsiteY6" fmla="*/ 892396 h 1036980"/>
                  <a:gd name="connsiteX7" fmla="*/ 684268 w 975751"/>
                  <a:gd name="connsiteY7" fmla="*/ 903105 h 1036980"/>
                  <a:gd name="connsiteX8" fmla="*/ 673560 w 975751"/>
                  <a:gd name="connsiteY8" fmla="*/ 940590 h 1036980"/>
                  <a:gd name="connsiteX9" fmla="*/ 668205 w 975751"/>
                  <a:gd name="connsiteY9" fmla="*/ 988785 h 1036980"/>
                  <a:gd name="connsiteX10" fmla="*/ 587880 w 975751"/>
                  <a:gd name="connsiteY10" fmla="*/ 988785 h 1036980"/>
                  <a:gd name="connsiteX11" fmla="*/ 491491 w 975751"/>
                  <a:gd name="connsiteY11" fmla="*/ 1020916 h 1036980"/>
                  <a:gd name="connsiteX12" fmla="*/ 459360 w 975751"/>
                  <a:gd name="connsiteY12" fmla="*/ 994140 h 1036980"/>
                  <a:gd name="connsiteX13" fmla="*/ 405811 w 975751"/>
                  <a:gd name="connsiteY13" fmla="*/ 988785 h 1036980"/>
                  <a:gd name="connsiteX14" fmla="*/ 384388 w 975751"/>
                  <a:gd name="connsiteY14" fmla="*/ 956656 h 1036980"/>
                  <a:gd name="connsiteX15" fmla="*/ 293354 w 975751"/>
                  <a:gd name="connsiteY15" fmla="*/ 967365 h 1036980"/>
                  <a:gd name="connsiteX16" fmla="*/ 271934 w 975751"/>
                  <a:gd name="connsiteY16" fmla="*/ 1004850 h 1036980"/>
                  <a:gd name="connsiteX17" fmla="*/ 223739 w 975751"/>
                  <a:gd name="connsiteY17" fmla="*/ 1004850 h 1036980"/>
                  <a:gd name="connsiteX18" fmla="*/ 143414 w 975751"/>
                  <a:gd name="connsiteY18" fmla="*/ 1036980 h 1036980"/>
                  <a:gd name="connsiteX19" fmla="*/ 95219 w 975751"/>
                  <a:gd name="connsiteY19" fmla="*/ 945945 h 1036980"/>
                  <a:gd name="connsiteX20" fmla="*/ 111285 w 975751"/>
                  <a:gd name="connsiteY20" fmla="*/ 870976 h 1036980"/>
                  <a:gd name="connsiteX21" fmla="*/ 105931 w 975751"/>
                  <a:gd name="connsiteY21" fmla="*/ 801360 h 1036980"/>
                  <a:gd name="connsiteX22" fmla="*/ 170188 w 975751"/>
                  <a:gd name="connsiteY22" fmla="*/ 769230 h 1036980"/>
                  <a:gd name="connsiteX23" fmla="*/ 175545 w 975751"/>
                  <a:gd name="connsiteY23" fmla="*/ 678196 h 1036980"/>
                  <a:gd name="connsiteX24" fmla="*/ 148771 w 975751"/>
                  <a:gd name="connsiteY24" fmla="*/ 624645 h 1036980"/>
                  <a:gd name="connsiteX25" fmla="*/ 250514 w 975751"/>
                  <a:gd name="connsiteY25" fmla="*/ 613936 h 1036980"/>
                  <a:gd name="connsiteX26" fmla="*/ 196965 w 975751"/>
                  <a:gd name="connsiteY26" fmla="*/ 544321 h 1036980"/>
                  <a:gd name="connsiteX27" fmla="*/ 180899 w 975751"/>
                  <a:gd name="connsiteY27" fmla="*/ 522901 h 1036980"/>
                  <a:gd name="connsiteX28" fmla="*/ 202319 w 975751"/>
                  <a:gd name="connsiteY28" fmla="*/ 474705 h 1036980"/>
                  <a:gd name="connsiteX29" fmla="*/ 223739 w 975751"/>
                  <a:gd name="connsiteY29" fmla="*/ 469351 h 1036980"/>
                  <a:gd name="connsiteX30" fmla="*/ 229094 w 975751"/>
                  <a:gd name="connsiteY30" fmla="*/ 389025 h 1036980"/>
                  <a:gd name="connsiteX31" fmla="*/ 202319 w 975751"/>
                  <a:gd name="connsiteY31" fmla="*/ 335476 h 1036980"/>
                  <a:gd name="connsiteX32" fmla="*/ 132705 w 975751"/>
                  <a:gd name="connsiteY32" fmla="*/ 292636 h 1036980"/>
                  <a:gd name="connsiteX33" fmla="*/ 127348 w 975751"/>
                  <a:gd name="connsiteY33" fmla="*/ 223021 h 1036980"/>
                  <a:gd name="connsiteX34" fmla="*/ 68445 w 975751"/>
                  <a:gd name="connsiteY34" fmla="*/ 223021 h 1036980"/>
                  <a:gd name="connsiteX35" fmla="*/ 36314 w 975751"/>
                  <a:gd name="connsiteY35" fmla="*/ 169471 h 1036980"/>
                  <a:gd name="connsiteX36" fmla="*/ 41668 w 975751"/>
                  <a:gd name="connsiteY36" fmla="*/ 126631 h 1036980"/>
                  <a:gd name="connsiteX37" fmla="*/ 84508 w 975751"/>
                  <a:gd name="connsiteY37" fmla="*/ 89146 h 1036980"/>
                  <a:gd name="connsiteX38" fmla="*/ 57734 w 975751"/>
                  <a:gd name="connsiteY38" fmla="*/ 30241 h 1036980"/>
                  <a:gd name="connsiteX39" fmla="*/ 4185 w 975751"/>
                  <a:gd name="connsiteY39" fmla="*/ 19531 h 1036980"/>
                  <a:gd name="connsiteX40" fmla="*/ 0 w 975751"/>
                  <a:gd name="connsiteY40" fmla="*/ 0 h 1036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975751" h="1036980">
                    <a:moveTo>
                      <a:pt x="975751" y="722557"/>
                    </a:moveTo>
                    <a:lnTo>
                      <a:pt x="935954" y="742456"/>
                    </a:lnTo>
                    <a:lnTo>
                      <a:pt x="914534" y="801360"/>
                    </a:lnTo>
                    <a:lnTo>
                      <a:pt x="860985" y="817425"/>
                    </a:lnTo>
                    <a:lnTo>
                      <a:pt x="834211" y="849556"/>
                    </a:lnTo>
                    <a:lnTo>
                      <a:pt x="764594" y="865620"/>
                    </a:lnTo>
                    <a:lnTo>
                      <a:pt x="748531" y="892396"/>
                    </a:lnTo>
                    <a:lnTo>
                      <a:pt x="684268" y="903105"/>
                    </a:lnTo>
                    <a:lnTo>
                      <a:pt x="673560" y="940590"/>
                    </a:lnTo>
                    <a:lnTo>
                      <a:pt x="668205" y="988785"/>
                    </a:lnTo>
                    <a:lnTo>
                      <a:pt x="587880" y="988785"/>
                    </a:lnTo>
                    <a:lnTo>
                      <a:pt x="491491" y="1020916"/>
                    </a:lnTo>
                    <a:lnTo>
                      <a:pt x="459360" y="994140"/>
                    </a:lnTo>
                    <a:lnTo>
                      <a:pt x="405811" y="988785"/>
                    </a:lnTo>
                    <a:lnTo>
                      <a:pt x="384388" y="956656"/>
                    </a:lnTo>
                    <a:lnTo>
                      <a:pt x="293354" y="967365"/>
                    </a:lnTo>
                    <a:lnTo>
                      <a:pt x="271934" y="1004850"/>
                    </a:lnTo>
                    <a:lnTo>
                      <a:pt x="223739" y="1004850"/>
                    </a:lnTo>
                    <a:lnTo>
                      <a:pt x="143414" y="1036980"/>
                    </a:lnTo>
                    <a:lnTo>
                      <a:pt x="95219" y="945945"/>
                    </a:lnTo>
                    <a:lnTo>
                      <a:pt x="111285" y="870976"/>
                    </a:lnTo>
                    <a:lnTo>
                      <a:pt x="105931" y="801360"/>
                    </a:lnTo>
                    <a:lnTo>
                      <a:pt x="170188" y="769230"/>
                    </a:lnTo>
                    <a:lnTo>
                      <a:pt x="175545" y="678196"/>
                    </a:lnTo>
                    <a:lnTo>
                      <a:pt x="148771" y="624645"/>
                    </a:lnTo>
                    <a:lnTo>
                      <a:pt x="250514" y="613936"/>
                    </a:lnTo>
                    <a:lnTo>
                      <a:pt x="196965" y="544321"/>
                    </a:lnTo>
                    <a:lnTo>
                      <a:pt x="180899" y="522901"/>
                    </a:lnTo>
                    <a:lnTo>
                      <a:pt x="202319" y="474705"/>
                    </a:lnTo>
                    <a:lnTo>
                      <a:pt x="223739" y="469351"/>
                    </a:lnTo>
                    <a:lnTo>
                      <a:pt x="229094" y="389025"/>
                    </a:lnTo>
                    <a:lnTo>
                      <a:pt x="202319" y="335476"/>
                    </a:lnTo>
                    <a:lnTo>
                      <a:pt x="132705" y="292636"/>
                    </a:lnTo>
                    <a:lnTo>
                      <a:pt x="127348" y="223021"/>
                    </a:lnTo>
                    <a:lnTo>
                      <a:pt x="68445" y="223021"/>
                    </a:lnTo>
                    <a:lnTo>
                      <a:pt x="36314" y="169471"/>
                    </a:lnTo>
                    <a:lnTo>
                      <a:pt x="41668" y="126631"/>
                    </a:lnTo>
                    <a:lnTo>
                      <a:pt x="84508" y="89146"/>
                    </a:lnTo>
                    <a:lnTo>
                      <a:pt x="57734" y="30241"/>
                    </a:lnTo>
                    <a:lnTo>
                      <a:pt x="4185" y="1953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2A74CF3F-1F6E-4A98-66D0-6C2FA1594A84}"/>
                  </a:ext>
                </a:extLst>
              </p:cNvPr>
              <p:cNvSpPr/>
              <p:nvPr/>
            </p:nvSpPr>
            <p:spPr>
              <a:xfrm>
                <a:off x="674270" y="3732181"/>
                <a:ext cx="1985617" cy="1160145"/>
              </a:xfrm>
              <a:custGeom>
                <a:avLst/>
                <a:gdLst>
                  <a:gd name="connsiteX0" fmla="*/ 0 w 1985617"/>
                  <a:gd name="connsiteY0" fmla="*/ 0 h 1160145"/>
                  <a:gd name="connsiteX1" fmla="*/ 1735103 w 1985617"/>
                  <a:gd name="connsiteY1" fmla="*/ 0 h 1160145"/>
                  <a:gd name="connsiteX2" fmla="*/ 1739288 w 1985617"/>
                  <a:gd name="connsiteY2" fmla="*/ 19532 h 1160145"/>
                  <a:gd name="connsiteX3" fmla="*/ 1792837 w 1985617"/>
                  <a:gd name="connsiteY3" fmla="*/ 30242 h 1160145"/>
                  <a:gd name="connsiteX4" fmla="*/ 1819611 w 1985617"/>
                  <a:gd name="connsiteY4" fmla="*/ 89146 h 1160145"/>
                  <a:gd name="connsiteX5" fmla="*/ 1776771 w 1985617"/>
                  <a:gd name="connsiteY5" fmla="*/ 126632 h 1160145"/>
                  <a:gd name="connsiteX6" fmla="*/ 1771417 w 1985617"/>
                  <a:gd name="connsiteY6" fmla="*/ 169472 h 1160145"/>
                  <a:gd name="connsiteX7" fmla="*/ 1803548 w 1985617"/>
                  <a:gd name="connsiteY7" fmla="*/ 223022 h 1160145"/>
                  <a:gd name="connsiteX8" fmla="*/ 1862451 w 1985617"/>
                  <a:gd name="connsiteY8" fmla="*/ 223022 h 1160145"/>
                  <a:gd name="connsiteX9" fmla="*/ 1867808 w 1985617"/>
                  <a:gd name="connsiteY9" fmla="*/ 292637 h 1160145"/>
                  <a:gd name="connsiteX10" fmla="*/ 1937423 w 1985617"/>
                  <a:gd name="connsiteY10" fmla="*/ 335477 h 1160145"/>
                  <a:gd name="connsiteX11" fmla="*/ 1964197 w 1985617"/>
                  <a:gd name="connsiteY11" fmla="*/ 389026 h 1160145"/>
                  <a:gd name="connsiteX12" fmla="*/ 1958843 w 1985617"/>
                  <a:gd name="connsiteY12" fmla="*/ 469351 h 1160145"/>
                  <a:gd name="connsiteX13" fmla="*/ 1937423 w 1985617"/>
                  <a:gd name="connsiteY13" fmla="*/ 474706 h 1160145"/>
                  <a:gd name="connsiteX14" fmla="*/ 1916003 w 1985617"/>
                  <a:gd name="connsiteY14" fmla="*/ 522901 h 1160145"/>
                  <a:gd name="connsiteX15" fmla="*/ 1932068 w 1985617"/>
                  <a:gd name="connsiteY15" fmla="*/ 544321 h 1160145"/>
                  <a:gd name="connsiteX16" fmla="*/ 1985617 w 1985617"/>
                  <a:gd name="connsiteY16" fmla="*/ 613937 h 1160145"/>
                  <a:gd name="connsiteX17" fmla="*/ 1883874 w 1985617"/>
                  <a:gd name="connsiteY17" fmla="*/ 624646 h 1160145"/>
                  <a:gd name="connsiteX18" fmla="*/ 1910648 w 1985617"/>
                  <a:gd name="connsiteY18" fmla="*/ 678197 h 1160145"/>
                  <a:gd name="connsiteX19" fmla="*/ 1905291 w 1985617"/>
                  <a:gd name="connsiteY19" fmla="*/ 769231 h 1160145"/>
                  <a:gd name="connsiteX20" fmla="*/ 1841034 w 1985617"/>
                  <a:gd name="connsiteY20" fmla="*/ 801361 h 1160145"/>
                  <a:gd name="connsiteX21" fmla="*/ 1846157 w 1985617"/>
                  <a:gd name="connsiteY21" fmla="*/ 867974 h 1160145"/>
                  <a:gd name="connsiteX22" fmla="*/ 1776771 w 1985617"/>
                  <a:gd name="connsiteY22" fmla="*/ 860265 h 1160145"/>
                  <a:gd name="connsiteX23" fmla="*/ 1749997 w 1985617"/>
                  <a:gd name="connsiteY23" fmla="*/ 892396 h 1160145"/>
                  <a:gd name="connsiteX24" fmla="*/ 1626834 w 1985617"/>
                  <a:gd name="connsiteY24" fmla="*/ 962011 h 1160145"/>
                  <a:gd name="connsiteX25" fmla="*/ 1573282 w 1985617"/>
                  <a:gd name="connsiteY25" fmla="*/ 956656 h 1160145"/>
                  <a:gd name="connsiteX26" fmla="*/ 1525088 w 1985617"/>
                  <a:gd name="connsiteY26" fmla="*/ 908461 h 1160145"/>
                  <a:gd name="connsiteX27" fmla="*/ 1492957 w 1985617"/>
                  <a:gd name="connsiteY27" fmla="*/ 913816 h 1160145"/>
                  <a:gd name="connsiteX28" fmla="*/ 1412633 w 1985617"/>
                  <a:gd name="connsiteY28" fmla="*/ 844201 h 1160145"/>
                  <a:gd name="connsiteX29" fmla="*/ 1305531 w 1985617"/>
                  <a:gd name="connsiteY29" fmla="*/ 881685 h 1160145"/>
                  <a:gd name="connsiteX30" fmla="*/ 1241273 w 1985617"/>
                  <a:gd name="connsiteY30" fmla="*/ 935236 h 1160145"/>
                  <a:gd name="connsiteX31" fmla="*/ 1193077 w 1985617"/>
                  <a:gd name="connsiteY31" fmla="*/ 913816 h 1160145"/>
                  <a:gd name="connsiteX32" fmla="*/ 1182368 w 1985617"/>
                  <a:gd name="connsiteY32" fmla="*/ 860265 h 1160145"/>
                  <a:gd name="connsiteX33" fmla="*/ 1080622 w 1985617"/>
                  <a:gd name="connsiteY33" fmla="*/ 812071 h 1160145"/>
                  <a:gd name="connsiteX34" fmla="*/ 1043137 w 1985617"/>
                  <a:gd name="connsiteY34" fmla="*/ 833491 h 1160145"/>
                  <a:gd name="connsiteX35" fmla="*/ 1016362 w 1985617"/>
                  <a:gd name="connsiteY35" fmla="*/ 817425 h 1160145"/>
                  <a:gd name="connsiteX36" fmla="*/ 994942 w 1985617"/>
                  <a:gd name="connsiteY36" fmla="*/ 812071 h 1160145"/>
                  <a:gd name="connsiteX37" fmla="*/ 1005652 w 1985617"/>
                  <a:gd name="connsiteY37" fmla="*/ 747811 h 1160145"/>
                  <a:gd name="connsiteX38" fmla="*/ 952102 w 1985617"/>
                  <a:gd name="connsiteY38" fmla="*/ 737101 h 1160145"/>
                  <a:gd name="connsiteX39" fmla="*/ 962812 w 1985617"/>
                  <a:gd name="connsiteY39" fmla="*/ 683551 h 1160145"/>
                  <a:gd name="connsiteX40" fmla="*/ 855712 w 1985617"/>
                  <a:gd name="connsiteY40" fmla="*/ 603226 h 1160145"/>
                  <a:gd name="connsiteX41" fmla="*/ 850356 w 1985617"/>
                  <a:gd name="connsiteY41" fmla="*/ 565741 h 1160145"/>
                  <a:gd name="connsiteX42" fmla="*/ 823582 w 1985617"/>
                  <a:gd name="connsiteY42" fmla="*/ 576451 h 1160145"/>
                  <a:gd name="connsiteX43" fmla="*/ 818228 w 1985617"/>
                  <a:gd name="connsiteY43" fmla="*/ 608581 h 1160145"/>
                  <a:gd name="connsiteX44" fmla="*/ 753967 w 1985617"/>
                  <a:gd name="connsiteY44" fmla="*/ 651421 h 1160145"/>
                  <a:gd name="connsiteX45" fmla="*/ 695062 w 1985617"/>
                  <a:gd name="connsiteY45" fmla="*/ 662131 h 1160145"/>
                  <a:gd name="connsiteX46" fmla="*/ 577252 w 1985617"/>
                  <a:gd name="connsiteY46" fmla="*/ 699617 h 1160145"/>
                  <a:gd name="connsiteX47" fmla="*/ 496927 w 1985617"/>
                  <a:gd name="connsiteY47" fmla="*/ 694261 h 1160145"/>
                  <a:gd name="connsiteX48" fmla="*/ 346987 w 1985617"/>
                  <a:gd name="connsiteY48" fmla="*/ 935236 h 1160145"/>
                  <a:gd name="connsiteX49" fmla="*/ 325567 w 1985617"/>
                  <a:gd name="connsiteY49" fmla="*/ 1160145 h 1160145"/>
                  <a:gd name="connsiteX50" fmla="*/ 277372 w 1985617"/>
                  <a:gd name="connsiteY50" fmla="*/ 1138725 h 1160145"/>
                  <a:gd name="connsiteX51" fmla="*/ 229176 w 1985617"/>
                  <a:gd name="connsiteY51" fmla="*/ 1144081 h 1160145"/>
                  <a:gd name="connsiteX52" fmla="*/ 202402 w 1985617"/>
                  <a:gd name="connsiteY52" fmla="*/ 1106596 h 1160145"/>
                  <a:gd name="connsiteX53" fmla="*/ 143496 w 1985617"/>
                  <a:gd name="connsiteY53" fmla="*/ 1020916 h 1160145"/>
                  <a:gd name="connsiteX54" fmla="*/ 111367 w 1985617"/>
                  <a:gd name="connsiteY54" fmla="*/ 945945 h 1160145"/>
                  <a:gd name="connsiteX55" fmla="*/ 63171 w 1985617"/>
                  <a:gd name="connsiteY55" fmla="*/ 913816 h 1160145"/>
                  <a:gd name="connsiteX56" fmla="*/ 9621 w 1985617"/>
                  <a:gd name="connsiteY56" fmla="*/ 962011 h 1160145"/>
                  <a:gd name="connsiteX57" fmla="*/ 0 w 1985617"/>
                  <a:gd name="connsiteY57" fmla="*/ 962698 h 1160145"/>
                  <a:gd name="connsiteX0" fmla="*/ 0 w 1985617"/>
                  <a:gd name="connsiteY0" fmla="*/ 0 h 1160145"/>
                  <a:gd name="connsiteX1" fmla="*/ 1735103 w 1985617"/>
                  <a:gd name="connsiteY1" fmla="*/ 0 h 1160145"/>
                  <a:gd name="connsiteX2" fmla="*/ 1739288 w 1985617"/>
                  <a:gd name="connsiteY2" fmla="*/ 19532 h 1160145"/>
                  <a:gd name="connsiteX3" fmla="*/ 1792837 w 1985617"/>
                  <a:gd name="connsiteY3" fmla="*/ 30242 h 1160145"/>
                  <a:gd name="connsiteX4" fmla="*/ 1819611 w 1985617"/>
                  <a:gd name="connsiteY4" fmla="*/ 89146 h 1160145"/>
                  <a:gd name="connsiteX5" fmla="*/ 1776771 w 1985617"/>
                  <a:gd name="connsiteY5" fmla="*/ 126632 h 1160145"/>
                  <a:gd name="connsiteX6" fmla="*/ 1771417 w 1985617"/>
                  <a:gd name="connsiteY6" fmla="*/ 169472 h 1160145"/>
                  <a:gd name="connsiteX7" fmla="*/ 1803548 w 1985617"/>
                  <a:gd name="connsiteY7" fmla="*/ 223022 h 1160145"/>
                  <a:gd name="connsiteX8" fmla="*/ 1862451 w 1985617"/>
                  <a:gd name="connsiteY8" fmla="*/ 223022 h 1160145"/>
                  <a:gd name="connsiteX9" fmla="*/ 1867808 w 1985617"/>
                  <a:gd name="connsiteY9" fmla="*/ 292637 h 1160145"/>
                  <a:gd name="connsiteX10" fmla="*/ 1937423 w 1985617"/>
                  <a:gd name="connsiteY10" fmla="*/ 335477 h 1160145"/>
                  <a:gd name="connsiteX11" fmla="*/ 1964197 w 1985617"/>
                  <a:gd name="connsiteY11" fmla="*/ 389026 h 1160145"/>
                  <a:gd name="connsiteX12" fmla="*/ 1958843 w 1985617"/>
                  <a:gd name="connsiteY12" fmla="*/ 469351 h 1160145"/>
                  <a:gd name="connsiteX13" fmla="*/ 1937423 w 1985617"/>
                  <a:gd name="connsiteY13" fmla="*/ 474706 h 1160145"/>
                  <a:gd name="connsiteX14" fmla="*/ 1916003 w 1985617"/>
                  <a:gd name="connsiteY14" fmla="*/ 522901 h 1160145"/>
                  <a:gd name="connsiteX15" fmla="*/ 1932068 w 1985617"/>
                  <a:gd name="connsiteY15" fmla="*/ 544321 h 1160145"/>
                  <a:gd name="connsiteX16" fmla="*/ 1985617 w 1985617"/>
                  <a:gd name="connsiteY16" fmla="*/ 613937 h 1160145"/>
                  <a:gd name="connsiteX17" fmla="*/ 1883874 w 1985617"/>
                  <a:gd name="connsiteY17" fmla="*/ 624646 h 1160145"/>
                  <a:gd name="connsiteX18" fmla="*/ 1910648 w 1985617"/>
                  <a:gd name="connsiteY18" fmla="*/ 678197 h 1160145"/>
                  <a:gd name="connsiteX19" fmla="*/ 1905291 w 1985617"/>
                  <a:gd name="connsiteY19" fmla="*/ 769231 h 1160145"/>
                  <a:gd name="connsiteX20" fmla="*/ 1841034 w 1985617"/>
                  <a:gd name="connsiteY20" fmla="*/ 801361 h 1160145"/>
                  <a:gd name="connsiteX21" fmla="*/ 1846157 w 1985617"/>
                  <a:gd name="connsiteY21" fmla="*/ 867974 h 1160145"/>
                  <a:gd name="connsiteX22" fmla="*/ 1776771 w 1985617"/>
                  <a:gd name="connsiteY22" fmla="*/ 860265 h 1160145"/>
                  <a:gd name="connsiteX23" fmla="*/ 1749997 w 1985617"/>
                  <a:gd name="connsiteY23" fmla="*/ 892396 h 1160145"/>
                  <a:gd name="connsiteX24" fmla="*/ 1626834 w 1985617"/>
                  <a:gd name="connsiteY24" fmla="*/ 962011 h 1160145"/>
                  <a:gd name="connsiteX25" fmla="*/ 1573282 w 1985617"/>
                  <a:gd name="connsiteY25" fmla="*/ 956656 h 1160145"/>
                  <a:gd name="connsiteX26" fmla="*/ 1525088 w 1985617"/>
                  <a:gd name="connsiteY26" fmla="*/ 908461 h 1160145"/>
                  <a:gd name="connsiteX27" fmla="*/ 1492957 w 1985617"/>
                  <a:gd name="connsiteY27" fmla="*/ 913816 h 1160145"/>
                  <a:gd name="connsiteX28" fmla="*/ 1412633 w 1985617"/>
                  <a:gd name="connsiteY28" fmla="*/ 844201 h 1160145"/>
                  <a:gd name="connsiteX29" fmla="*/ 1305531 w 1985617"/>
                  <a:gd name="connsiteY29" fmla="*/ 881685 h 1160145"/>
                  <a:gd name="connsiteX30" fmla="*/ 1241273 w 1985617"/>
                  <a:gd name="connsiteY30" fmla="*/ 935236 h 1160145"/>
                  <a:gd name="connsiteX31" fmla="*/ 1193077 w 1985617"/>
                  <a:gd name="connsiteY31" fmla="*/ 913816 h 1160145"/>
                  <a:gd name="connsiteX32" fmla="*/ 1182368 w 1985617"/>
                  <a:gd name="connsiteY32" fmla="*/ 860265 h 1160145"/>
                  <a:gd name="connsiteX33" fmla="*/ 1080622 w 1985617"/>
                  <a:gd name="connsiteY33" fmla="*/ 812071 h 1160145"/>
                  <a:gd name="connsiteX34" fmla="*/ 1043137 w 1985617"/>
                  <a:gd name="connsiteY34" fmla="*/ 833491 h 1160145"/>
                  <a:gd name="connsiteX35" fmla="*/ 1016362 w 1985617"/>
                  <a:gd name="connsiteY35" fmla="*/ 817425 h 1160145"/>
                  <a:gd name="connsiteX36" fmla="*/ 994942 w 1985617"/>
                  <a:gd name="connsiteY36" fmla="*/ 812071 h 1160145"/>
                  <a:gd name="connsiteX37" fmla="*/ 1005652 w 1985617"/>
                  <a:gd name="connsiteY37" fmla="*/ 747811 h 1160145"/>
                  <a:gd name="connsiteX38" fmla="*/ 952102 w 1985617"/>
                  <a:gd name="connsiteY38" fmla="*/ 737101 h 1160145"/>
                  <a:gd name="connsiteX39" fmla="*/ 962812 w 1985617"/>
                  <a:gd name="connsiteY39" fmla="*/ 683551 h 1160145"/>
                  <a:gd name="connsiteX40" fmla="*/ 855712 w 1985617"/>
                  <a:gd name="connsiteY40" fmla="*/ 603226 h 1160145"/>
                  <a:gd name="connsiteX41" fmla="*/ 850356 w 1985617"/>
                  <a:gd name="connsiteY41" fmla="*/ 565741 h 1160145"/>
                  <a:gd name="connsiteX42" fmla="*/ 823582 w 1985617"/>
                  <a:gd name="connsiteY42" fmla="*/ 576451 h 1160145"/>
                  <a:gd name="connsiteX43" fmla="*/ 818228 w 1985617"/>
                  <a:gd name="connsiteY43" fmla="*/ 608581 h 1160145"/>
                  <a:gd name="connsiteX44" fmla="*/ 753967 w 1985617"/>
                  <a:gd name="connsiteY44" fmla="*/ 651421 h 1160145"/>
                  <a:gd name="connsiteX45" fmla="*/ 695062 w 1985617"/>
                  <a:gd name="connsiteY45" fmla="*/ 662131 h 1160145"/>
                  <a:gd name="connsiteX46" fmla="*/ 577252 w 1985617"/>
                  <a:gd name="connsiteY46" fmla="*/ 699617 h 1160145"/>
                  <a:gd name="connsiteX47" fmla="*/ 496927 w 1985617"/>
                  <a:gd name="connsiteY47" fmla="*/ 694261 h 1160145"/>
                  <a:gd name="connsiteX48" fmla="*/ 346987 w 1985617"/>
                  <a:gd name="connsiteY48" fmla="*/ 935236 h 1160145"/>
                  <a:gd name="connsiteX49" fmla="*/ 325567 w 1985617"/>
                  <a:gd name="connsiteY49" fmla="*/ 1160145 h 1160145"/>
                  <a:gd name="connsiteX50" fmla="*/ 277372 w 1985617"/>
                  <a:gd name="connsiteY50" fmla="*/ 1138725 h 1160145"/>
                  <a:gd name="connsiteX51" fmla="*/ 229176 w 1985617"/>
                  <a:gd name="connsiteY51" fmla="*/ 1144081 h 1160145"/>
                  <a:gd name="connsiteX52" fmla="*/ 202402 w 1985617"/>
                  <a:gd name="connsiteY52" fmla="*/ 1106596 h 1160145"/>
                  <a:gd name="connsiteX53" fmla="*/ 143496 w 1985617"/>
                  <a:gd name="connsiteY53" fmla="*/ 1020916 h 1160145"/>
                  <a:gd name="connsiteX54" fmla="*/ 111367 w 1985617"/>
                  <a:gd name="connsiteY54" fmla="*/ 945945 h 1160145"/>
                  <a:gd name="connsiteX55" fmla="*/ 63171 w 1985617"/>
                  <a:gd name="connsiteY55" fmla="*/ 913816 h 1160145"/>
                  <a:gd name="connsiteX56" fmla="*/ 9621 w 1985617"/>
                  <a:gd name="connsiteY56" fmla="*/ 962011 h 1160145"/>
                  <a:gd name="connsiteX57" fmla="*/ 0 w 1985617"/>
                  <a:gd name="connsiteY57" fmla="*/ 962698 h 1160145"/>
                  <a:gd name="connsiteX58" fmla="*/ 91440 w 1985617"/>
                  <a:gd name="connsiteY58" fmla="*/ 91440 h 1160145"/>
                  <a:gd name="connsiteX0" fmla="*/ 0 w 1985617"/>
                  <a:gd name="connsiteY0" fmla="*/ 0 h 1160145"/>
                  <a:gd name="connsiteX1" fmla="*/ 1735103 w 1985617"/>
                  <a:gd name="connsiteY1" fmla="*/ 0 h 1160145"/>
                  <a:gd name="connsiteX2" fmla="*/ 1739288 w 1985617"/>
                  <a:gd name="connsiteY2" fmla="*/ 19532 h 1160145"/>
                  <a:gd name="connsiteX3" fmla="*/ 1792837 w 1985617"/>
                  <a:gd name="connsiteY3" fmla="*/ 30242 h 1160145"/>
                  <a:gd name="connsiteX4" fmla="*/ 1819611 w 1985617"/>
                  <a:gd name="connsiteY4" fmla="*/ 89146 h 1160145"/>
                  <a:gd name="connsiteX5" fmla="*/ 1776771 w 1985617"/>
                  <a:gd name="connsiteY5" fmla="*/ 126632 h 1160145"/>
                  <a:gd name="connsiteX6" fmla="*/ 1771417 w 1985617"/>
                  <a:gd name="connsiteY6" fmla="*/ 169472 h 1160145"/>
                  <a:gd name="connsiteX7" fmla="*/ 1803548 w 1985617"/>
                  <a:gd name="connsiteY7" fmla="*/ 223022 h 1160145"/>
                  <a:gd name="connsiteX8" fmla="*/ 1862451 w 1985617"/>
                  <a:gd name="connsiteY8" fmla="*/ 223022 h 1160145"/>
                  <a:gd name="connsiteX9" fmla="*/ 1867808 w 1985617"/>
                  <a:gd name="connsiteY9" fmla="*/ 292637 h 1160145"/>
                  <a:gd name="connsiteX10" fmla="*/ 1937423 w 1985617"/>
                  <a:gd name="connsiteY10" fmla="*/ 335477 h 1160145"/>
                  <a:gd name="connsiteX11" fmla="*/ 1964197 w 1985617"/>
                  <a:gd name="connsiteY11" fmla="*/ 389026 h 1160145"/>
                  <a:gd name="connsiteX12" fmla="*/ 1958843 w 1985617"/>
                  <a:gd name="connsiteY12" fmla="*/ 469351 h 1160145"/>
                  <a:gd name="connsiteX13" fmla="*/ 1937423 w 1985617"/>
                  <a:gd name="connsiteY13" fmla="*/ 474706 h 1160145"/>
                  <a:gd name="connsiteX14" fmla="*/ 1916003 w 1985617"/>
                  <a:gd name="connsiteY14" fmla="*/ 522901 h 1160145"/>
                  <a:gd name="connsiteX15" fmla="*/ 1932068 w 1985617"/>
                  <a:gd name="connsiteY15" fmla="*/ 544321 h 1160145"/>
                  <a:gd name="connsiteX16" fmla="*/ 1985617 w 1985617"/>
                  <a:gd name="connsiteY16" fmla="*/ 613937 h 1160145"/>
                  <a:gd name="connsiteX17" fmla="*/ 1883874 w 1985617"/>
                  <a:gd name="connsiteY17" fmla="*/ 624646 h 1160145"/>
                  <a:gd name="connsiteX18" fmla="*/ 1910648 w 1985617"/>
                  <a:gd name="connsiteY18" fmla="*/ 678197 h 1160145"/>
                  <a:gd name="connsiteX19" fmla="*/ 1905291 w 1985617"/>
                  <a:gd name="connsiteY19" fmla="*/ 769231 h 1160145"/>
                  <a:gd name="connsiteX20" fmla="*/ 1841034 w 1985617"/>
                  <a:gd name="connsiteY20" fmla="*/ 801361 h 1160145"/>
                  <a:gd name="connsiteX21" fmla="*/ 1846157 w 1985617"/>
                  <a:gd name="connsiteY21" fmla="*/ 867974 h 1160145"/>
                  <a:gd name="connsiteX22" fmla="*/ 1776771 w 1985617"/>
                  <a:gd name="connsiteY22" fmla="*/ 860265 h 1160145"/>
                  <a:gd name="connsiteX23" fmla="*/ 1749997 w 1985617"/>
                  <a:gd name="connsiteY23" fmla="*/ 892396 h 1160145"/>
                  <a:gd name="connsiteX24" fmla="*/ 1626834 w 1985617"/>
                  <a:gd name="connsiteY24" fmla="*/ 962011 h 1160145"/>
                  <a:gd name="connsiteX25" fmla="*/ 1573282 w 1985617"/>
                  <a:gd name="connsiteY25" fmla="*/ 956656 h 1160145"/>
                  <a:gd name="connsiteX26" fmla="*/ 1525088 w 1985617"/>
                  <a:gd name="connsiteY26" fmla="*/ 908461 h 1160145"/>
                  <a:gd name="connsiteX27" fmla="*/ 1492957 w 1985617"/>
                  <a:gd name="connsiteY27" fmla="*/ 913816 h 1160145"/>
                  <a:gd name="connsiteX28" fmla="*/ 1412633 w 1985617"/>
                  <a:gd name="connsiteY28" fmla="*/ 844201 h 1160145"/>
                  <a:gd name="connsiteX29" fmla="*/ 1305531 w 1985617"/>
                  <a:gd name="connsiteY29" fmla="*/ 881685 h 1160145"/>
                  <a:gd name="connsiteX30" fmla="*/ 1241273 w 1985617"/>
                  <a:gd name="connsiteY30" fmla="*/ 935236 h 1160145"/>
                  <a:gd name="connsiteX31" fmla="*/ 1193077 w 1985617"/>
                  <a:gd name="connsiteY31" fmla="*/ 913816 h 1160145"/>
                  <a:gd name="connsiteX32" fmla="*/ 1182368 w 1985617"/>
                  <a:gd name="connsiteY32" fmla="*/ 860265 h 1160145"/>
                  <a:gd name="connsiteX33" fmla="*/ 1080622 w 1985617"/>
                  <a:gd name="connsiteY33" fmla="*/ 812071 h 1160145"/>
                  <a:gd name="connsiteX34" fmla="*/ 1043137 w 1985617"/>
                  <a:gd name="connsiteY34" fmla="*/ 833491 h 1160145"/>
                  <a:gd name="connsiteX35" fmla="*/ 1016362 w 1985617"/>
                  <a:gd name="connsiteY35" fmla="*/ 817425 h 1160145"/>
                  <a:gd name="connsiteX36" fmla="*/ 994942 w 1985617"/>
                  <a:gd name="connsiteY36" fmla="*/ 812071 h 1160145"/>
                  <a:gd name="connsiteX37" fmla="*/ 1005652 w 1985617"/>
                  <a:gd name="connsiteY37" fmla="*/ 747811 h 1160145"/>
                  <a:gd name="connsiteX38" fmla="*/ 952102 w 1985617"/>
                  <a:gd name="connsiteY38" fmla="*/ 737101 h 1160145"/>
                  <a:gd name="connsiteX39" fmla="*/ 962812 w 1985617"/>
                  <a:gd name="connsiteY39" fmla="*/ 683551 h 1160145"/>
                  <a:gd name="connsiteX40" fmla="*/ 855712 w 1985617"/>
                  <a:gd name="connsiteY40" fmla="*/ 603226 h 1160145"/>
                  <a:gd name="connsiteX41" fmla="*/ 850356 w 1985617"/>
                  <a:gd name="connsiteY41" fmla="*/ 565741 h 1160145"/>
                  <a:gd name="connsiteX42" fmla="*/ 823582 w 1985617"/>
                  <a:gd name="connsiteY42" fmla="*/ 576451 h 1160145"/>
                  <a:gd name="connsiteX43" fmla="*/ 818228 w 1985617"/>
                  <a:gd name="connsiteY43" fmla="*/ 608581 h 1160145"/>
                  <a:gd name="connsiteX44" fmla="*/ 753967 w 1985617"/>
                  <a:gd name="connsiteY44" fmla="*/ 651421 h 1160145"/>
                  <a:gd name="connsiteX45" fmla="*/ 695062 w 1985617"/>
                  <a:gd name="connsiteY45" fmla="*/ 662131 h 1160145"/>
                  <a:gd name="connsiteX46" fmla="*/ 577252 w 1985617"/>
                  <a:gd name="connsiteY46" fmla="*/ 699617 h 1160145"/>
                  <a:gd name="connsiteX47" fmla="*/ 496927 w 1985617"/>
                  <a:gd name="connsiteY47" fmla="*/ 694261 h 1160145"/>
                  <a:gd name="connsiteX48" fmla="*/ 346987 w 1985617"/>
                  <a:gd name="connsiteY48" fmla="*/ 935236 h 1160145"/>
                  <a:gd name="connsiteX49" fmla="*/ 325567 w 1985617"/>
                  <a:gd name="connsiteY49" fmla="*/ 1160145 h 1160145"/>
                  <a:gd name="connsiteX50" fmla="*/ 277372 w 1985617"/>
                  <a:gd name="connsiteY50" fmla="*/ 1138725 h 1160145"/>
                  <a:gd name="connsiteX51" fmla="*/ 229176 w 1985617"/>
                  <a:gd name="connsiteY51" fmla="*/ 1144081 h 1160145"/>
                  <a:gd name="connsiteX52" fmla="*/ 202402 w 1985617"/>
                  <a:gd name="connsiteY52" fmla="*/ 1106596 h 1160145"/>
                  <a:gd name="connsiteX53" fmla="*/ 143496 w 1985617"/>
                  <a:gd name="connsiteY53" fmla="*/ 1020916 h 1160145"/>
                  <a:gd name="connsiteX54" fmla="*/ 111367 w 1985617"/>
                  <a:gd name="connsiteY54" fmla="*/ 945945 h 1160145"/>
                  <a:gd name="connsiteX55" fmla="*/ 63171 w 1985617"/>
                  <a:gd name="connsiteY55" fmla="*/ 913816 h 1160145"/>
                  <a:gd name="connsiteX56" fmla="*/ 9621 w 1985617"/>
                  <a:gd name="connsiteY56" fmla="*/ 962011 h 1160145"/>
                  <a:gd name="connsiteX57" fmla="*/ 0 w 1985617"/>
                  <a:gd name="connsiteY57" fmla="*/ 962698 h 1160145"/>
                  <a:gd name="connsiteX0" fmla="*/ 1735103 w 1985617"/>
                  <a:gd name="connsiteY0" fmla="*/ 0 h 1160145"/>
                  <a:gd name="connsiteX1" fmla="*/ 1739288 w 1985617"/>
                  <a:gd name="connsiteY1" fmla="*/ 19532 h 1160145"/>
                  <a:gd name="connsiteX2" fmla="*/ 1792837 w 1985617"/>
                  <a:gd name="connsiteY2" fmla="*/ 30242 h 1160145"/>
                  <a:gd name="connsiteX3" fmla="*/ 1819611 w 1985617"/>
                  <a:gd name="connsiteY3" fmla="*/ 89146 h 1160145"/>
                  <a:gd name="connsiteX4" fmla="*/ 1776771 w 1985617"/>
                  <a:gd name="connsiteY4" fmla="*/ 126632 h 1160145"/>
                  <a:gd name="connsiteX5" fmla="*/ 1771417 w 1985617"/>
                  <a:gd name="connsiteY5" fmla="*/ 169472 h 1160145"/>
                  <a:gd name="connsiteX6" fmla="*/ 1803548 w 1985617"/>
                  <a:gd name="connsiteY6" fmla="*/ 223022 h 1160145"/>
                  <a:gd name="connsiteX7" fmla="*/ 1862451 w 1985617"/>
                  <a:gd name="connsiteY7" fmla="*/ 223022 h 1160145"/>
                  <a:gd name="connsiteX8" fmla="*/ 1867808 w 1985617"/>
                  <a:gd name="connsiteY8" fmla="*/ 292637 h 1160145"/>
                  <a:gd name="connsiteX9" fmla="*/ 1937423 w 1985617"/>
                  <a:gd name="connsiteY9" fmla="*/ 335477 h 1160145"/>
                  <a:gd name="connsiteX10" fmla="*/ 1964197 w 1985617"/>
                  <a:gd name="connsiteY10" fmla="*/ 389026 h 1160145"/>
                  <a:gd name="connsiteX11" fmla="*/ 1958843 w 1985617"/>
                  <a:gd name="connsiteY11" fmla="*/ 469351 h 1160145"/>
                  <a:gd name="connsiteX12" fmla="*/ 1937423 w 1985617"/>
                  <a:gd name="connsiteY12" fmla="*/ 474706 h 1160145"/>
                  <a:gd name="connsiteX13" fmla="*/ 1916003 w 1985617"/>
                  <a:gd name="connsiteY13" fmla="*/ 522901 h 1160145"/>
                  <a:gd name="connsiteX14" fmla="*/ 1932068 w 1985617"/>
                  <a:gd name="connsiteY14" fmla="*/ 544321 h 1160145"/>
                  <a:gd name="connsiteX15" fmla="*/ 1985617 w 1985617"/>
                  <a:gd name="connsiteY15" fmla="*/ 613937 h 1160145"/>
                  <a:gd name="connsiteX16" fmla="*/ 1883874 w 1985617"/>
                  <a:gd name="connsiteY16" fmla="*/ 624646 h 1160145"/>
                  <a:gd name="connsiteX17" fmla="*/ 1910648 w 1985617"/>
                  <a:gd name="connsiteY17" fmla="*/ 678197 h 1160145"/>
                  <a:gd name="connsiteX18" fmla="*/ 1905291 w 1985617"/>
                  <a:gd name="connsiteY18" fmla="*/ 769231 h 1160145"/>
                  <a:gd name="connsiteX19" fmla="*/ 1841034 w 1985617"/>
                  <a:gd name="connsiteY19" fmla="*/ 801361 h 1160145"/>
                  <a:gd name="connsiteX20" fmla="*/ 1846157 w 1985617"/>
                  <a:gd name="connsiteY20" fmla="*/ 867974 h 1160145"/>
                  <a:gd name="connsiteX21" fmla="*/ 1776771 w 1985617"/>
                  <a:gd name="connsiteY21" fmla="*/ 860265 h 1160145"/>
                  <a:gd name="connsiteX22" fmla="*/ 1749997 w 1985617"/>
                  <a:gd name="connsiteY22" fmla="*/ 892396 h 1160145"/>
                  <a:gd name="connsiteX23" fmla="*/ 1626834 w 1985617"/>
                  <a:gd name="connsiteY23" fmla="*/ 962011 h 1160145"/>
                  <a:gd name="connsiteX24" fmla="*/ 1573282 w 1985617"/>
                  <a:gd name="connsiteY24" fmla="*/ 956656 h 1160145"/>
                  <a:gd name="connsiteX25" fmla="*/ 1525088 w 1985617"/>
                  <a:gd name="connsiteY25" fmla="*/ 908461 h 1160145"/>
                  <a:gd name="connsiteX26" fmla="*/ 1492957 w 1985617"/>
                  <a:gd name="connsiteY26" fmla="*/ 913816 h 1160145"/>
                  <a:gd name="connsiteX27" fmla="*/ 1412633 w 1985617"/>
                  <a:gd name="connsiteY27" fmla="*/ 844201 h 1160145"/>
                  <a:gd name="connsiteX28" fmla="*/ 1305531 w 1985617"/>
                  <a:gd name="connsiteY28" fmla="*/ 881685 h 1160145"/>
                  <a:gd name="connsiteX29" fmla="*/ 1241273 w 1985617"/>
                  <a:gd name="connsiteY29" fmla="*/ 935236 h 1160145"/>
                  <a:gd name="connsiteX30" fmla="*/ 1193077 w 1985617"/>
                  <a:gd name="connsiteY30" fmla="*/ 913816 h 1160145"/>
                  <a:gd name="connsiteX31" fmla="*/ 1182368 w 1985617"/>
                  <a:gd name="connsiteY31" fmla="*/ 860265 h 1160145"/>
                  <a:gd name="connsiteX32" fmla="*/ 1080622 w 1985617"/>
                  <a:gd name="connsiteY32" fmla="*/ 812071 h 1160145"/>
                  <a:gd name="connsiteX33" fmla="*/ 1043137 w 1985617"/>
                  <a:gd name="connsiteY33" fmla="*/ 833491 h 1160145"/>
                  <a:gd name="connsiteX34" fmla="*/ 1016362 w 1985617"/>
                  <a:gd name="connsiteY34" fmla="*/ 817425 h 1160145"/>
                  <a:gd name="connsiteX35" fmla="*/ 994942 w 1985617"/>
                  <a:gd name="connsiteY35" fmla="*/ 812071 h 1160145"/>
                  <a:gd name="connsiteX36" fmla="*/ 1005652 w 1985617"/>
                  <a:gd name="connsiteY36" fmla="*/ 747811 h 1160145"/>
                  <a:gd name="connsiteX37" fmla="*/ 952102 w 1985617"/>
                  <a:gd name="connsiteY37" fmla="*/ 737101 h 1160145"/>
                  <a:gd name="connsiteX38" fmla="*/ 962812 w 1985617"/>
                  <a:gd name="connsiteY38" fmla="*/ 683551 h 1160145"/>
                  <a:gd name="connsiteX39" fmla="*/ 855712 w 1985617"/>
                  <a:gd name="connsiteY39" fmla="*/ 603226 h 1160145"/>
                  <a:gd name="connsiteX40" fmla="*/ 850356 w 1985617"/>
                  <a:gd name="connsiteY40" fmla="*/ 565741 h 1160145"/>
                  <a:gd name="connsiteX41" fmla="*/ 823582 w 1985617"/>
                  <a:gd name="connsiteY41" fmla="*/ 576451 h 1160145"/>
                  <a:gd name="connsiteX42" fmla="*/ 818228 w 1985617"/>
                  <a:gd name="connsiteY42" fmla="*/ 608581 h 1160145"/>
                  <a:gd name="connsiteX43" fmla="*/ 753967 w 1985617"/>
                  <a:gd name="connsiteY43" fmla="*/ 651421 h 1160145"/>
                  <a:gd name="connsiteX44" fmla="*/ 695062 w 1985617"/>
                  <a:gd name="connsiteY44" fmla="*/ 662131 h 1160145"/>
                  <a:gd name="connsiteX45" fmla="*/ 577252 w 1985617"/>
                  <a:gd name="connsiteY45" fmla="*/ 699617 h 1160145"/>
                  <a:gd name="connsiteX46" fmla="*/ 496927 w 1985617"/>
                  <a:gd name="connsiteY46" fmla="*/ 694261 h 1160145"/>
                  <a:gd name="connsiteX47" fmla="*/ 346987 w 1985617"/>
                  <a:gd name="connsiteY47" fmla="*/ 935236 h 1160145"/>
                  <a:gd name="connsiteX48" fmla="*/ 325567 w 1985617"/>
                  <a:gd name="connsiteY48" fmla="*/ 1160145 h 1160145"/>
                  <a:gd name="connsiteX49" fmla="*/ 277372 w 1985617"/>
                  <a:gd name="connsiteY49" fmla="*/ 1138725 h 1160145"/>
                  <a:gd name="connsiteX50" fmla="*/ 229176 w 1985617"/>
                  <a:gd name="connsiteY50" fmla="*/ 1144081 h 1160145"/>
                  <a:gd name="connsiteX51" fmla="*/ 202402 w 1985617"/>
                  <a:gd name="connsiteY51" fmla="*/ 1106596 h 1160145"/>
                  <a:gd name="connsiteX52" fmla="*/ 143496 w 1985617"/>
                  <a:gd name="connsiteY52" fmla="*/ 1020916 h 1160145"/>
                  <a:gd name="connsiteX53" fmla="*/ 111367 w 1985617"/>
                  <a:gd name="connsiteY53" fmla="*/ 945945 h 1160145"/>
                  <a:gd name="connsiteX54" fmla="*/ 63171 w 1985617"/>
                  <a:gd name="connsiteY54" fmla="*/ 913816 h 1160145"/>
                  <a:gd name="connsiteX55" fmla="*/ 9621 w 1985617"/>
                  <a:gd name="connsiteY55" fmla="*/ 962011 h 1160145"/>
                  <a:gd name="connsiteX56" fmla="*/ 0 w 1985617"/>
                  <a:gd name="connsiteY56" fmla="*/ 962698 h 1160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1985617" h="1160145">
                    <a:moveTo>
                      <a:pt x="1735103" y="0"/>
                    </a:moveTo>
                    <a:lnTo>
                      <a:pt x="1739288" y="19532"/>
                    </a:lnTo>
                    <a:lnTo>
                      <a:pt x="1792837" y="30242"/>
                    </a:lnTo>
                    <a:lnTo>
                      <a:pt x="1819611" y="89146"/>
                    </a:lnTo>
                    <a:lnTo>
                      <a:pt x="1776771" y="126632"/>
                    </a:lnTo>
                    <a:lnTo>
                      <a:pt x="1771417" y="169472"/>
                    </a:lnTo>
                    <a:lnTo>
                      <a:pt x="1803548" y="223022"/>
                    </a:lnTo>
                    <a:lnTo>
                      <a:pt x="1862451" y="223022"/>
                    </a:lnTo>
                    <a:lnTo>
                      <a:pt x="1867808" y="292637"/>
                    </a:lnTo>
                    <a:lnTo>
                      <a:pt x="1937423" y="335477"/>
                    </a:lnTo>
                    <a:lnTo>
                      <a:pt x="1964197" y="389026"/>
                    </a:lnTo>
                    <a:lnTo>
                      <a:pt x="1958843" y="469351"/>
                    </a:lnTo>
                    <a:lnTo>
                      <a:pt x="1937423" y="474706"/>
                    </a:lnTo>
                    <a:lnTo>
                      <a:pt x="1916003" y="522901"/>
                    </a:lnTo>
                    <a:lnTo>
                      <a:pt x="1932068" y="544321"/>
                    </a:lnTo>
                    <a:lnTo>
                      <a:pt x="1985617" y="613937"/>
                    </a:lnTo>
                    <a:lnTo>
                      <a:pt x="1883874" y="624646"/>
                    </a:lnTo>
                    <a:lnTo>
                      <a:pt x="1910648" y="678197"/>
                    </a:lnTo>
                    <a:lnTo>
                      <a:pt x="1905291" y="769231"/>
                    </a:lnTo>
                    <a:lnTo>
                      <a:pt x="1841034" y="801361"/>
                    </a:lnTo>
                    <a:lnTo>
                      <a:pt x="1846157" y="867974"/>
                    </a:lnTo>
                    <a:lnTo>
                      <a:pt x="1776771" y="860265"/>
                    </a:lnTo>
                    <a:lnTo>
                      <a:pt x="1749997" y="892396"/>
                    </a:lnTo>
                    <a:lnTo>
                      <a:pt x="1626834" y="962011"/>
                    </a:lnTo>
                    <a:lnTo>
                      <a:pt x="1573282" y="956656"/>
                    </a:lnTo>
                    <a:lnTo>
                      <a:pt x="1525088" y="908461"/>
                    </a:lnTo>
                    <a:lnTo>
                      <a:pt x="1492957" y="913816"/>
                    </a:lnTo>
                    <a:lnTo>
                      <a:pt x="1412633" y="844201"/>
                    </a:lnTo>
                    <a:lnTo>
                      <a:pt x="1305531" y="881685"/>
                    </a:lnTo>
                    <a:lnTo>
                      <a:pt x="1241273" y="935236"/>
                    </a:lnTo>
                    <a:lnTo>
                      <a:pt x="1193077" y="913816"/>
                    </a:lnTo>
                    <a:lnTo>
                      <a:pt x="1182368" y="860265"/>
                    </a:lnTo>
                    <a:lnTo>
                      <a:pt x="1080622" y="812071"/>
                    </a:lnTo>
                    <a:lnTo>
                      <a:pt x="1043137" y="833491"/>
                    </a:lnTo>
                    <a:lnTo>
                      <a:pt x="1016362" y="817425"/>
                    </a:lnTo>
                    <a:lnTo>
                      <a:pt x="994942" y="812071"/>
                    </a:lnTo>
                    <a:lnTo>
                      <a:pt x="1005652" y="747811"/>
                    </a:lnTo>
                    <a:lnTo>
                      <a:pt x="952102" y="737101"/>
                    </a:lnTo>
                    <a:lnTo>
                      <a:pt x="962812" y="683551"/>
                    </a:lnTo>
                    <a:lnTo>
                      <a:pt x="855712" y="603226"/>
                    </a:lnTo>
                    <a:lnTo>
                      <a:pt x="850356" y="565741"/>
                    </a:lnTo>
                    <a:lnTo>
                      <a:pt x="823582" y="576451"/>
                    </a:lnTo>
                    <a:lnTo>
                      <a:pt x="818228" y="608581"/>
                    </a:lnTo>
                    <a:lnTo>
                      <a:pt x="753967" y="651421"/>
                    </a:lnTo>
                    <a:lnTo>
                      <a:pt x="695062" y="662131"/>
                    </a:lnTo>
                    <a:lnTo>
                      <a:pt x="577252" y="699617"/>
                    </a:lnTo>
                    <a:lnTo>
                      <a:pt x="496927" y="694261"/>
                    </a:lnTo>
                    <a:lnTo>
                      <a:pt x="346987" y="935236"/>
                    </a:lnTo>
                    <a:lnTo>
                      <a:pt x="325567" y="1160145"/>
                    </a:lnTo>
                    <a:lnTo>
                      <a:pt x="277372" y="1138725"/>
                    </a:lnTo>
                    <a:lnTo>
                      <a:pt x="229176" y="1144081"/>
                    </a:lnTo>
                    <a:lnTo>
                      <a:pt x="202402" y="1106596"/>
                    </a:lnTo>
                    <a:lnTo>
                      <a:pt x="143496" y="1020916"/>
                    </a:lnTo>
                    <a:lnTo>
                      <a:pt x="111367" y="945945"/>
                    </a:lnTo>
                    <a:lnTo>
                      <a:pt x="63171" y="913816"/>
                    </a:lnTo>
                    <a:lnTo>
                      <a:pt x="9621" y="962011"/>
                    </a:lnTo>
                    <a:lnTo>
                      <a:pt x="0" y="962698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BB95A2BC-91FE-ADAC-621E-9625D0E5D04F}"/>
                  </a:ext>
                </a:extLst>
              </p:cNvPr>
              <p:cNvSpPr/>
              <p:nvPr/>
            </p:nvSpPr>
            <p:spPr>
              <a:xfrm>
                <a:off x="674270" y="4645996"/>
                <a:ext cx="742181" cy="1798824"/>
              </a:xfrm>
              <a:custGeom>
                <a:avLst/>
                <a:gdLst>
                  <a:gd name="connsiteX0" fmla="*/ 61927 w 742181"/>
                  <a:gd name="connsiteY0" fmla="*/ 0 h 1798824"/>
                  <a:gd name="connsiteX1" fmla="*/ 110124 w 742181"/>
                  <a:gd name="connsiteY1" fmla="*/ 32129 h 1798824"/>
                  <a:gd name="connsiteX2" fmla="*/ 142253 w 742181"/>
                  <a:gd name="connsiteY2" fmla="*/ 107100 h 1798824"/>
                  <a:gd name="connsiteX3" fmla="*/ 201158 w 742181"/>
                  <a:gd name="connsiteY3" fmla="*/ 192780 h 1798824"/>
                  <a:gd name="connsiteX4" fmla="*/ 227933 w 742181"/>
                  <a:gd name="connsiteY4" fmla="*/ 230264 h 1798824"/>
                  <a:gd name="connsiteX5" fmla="*/ 276127 w 742181"/>
                  <a:gd name="connsiteY5" fmla="*/ 224909 h 1798824"/>
                  <a:gd name="connsiteX6" fmla="*/ 318268 w 742181"/>
                  <a:gd name="connsiteY6" fmla="*/ 243637 h 1798824"/>
                  <a:gd name="connsiteX7" fmla="*/ 319860 w 742181"/>
                  <a:gd name="connsiteY7" fmla="*/ 251684 h 1798824"/>
                  <a:gd name="connsiteX8" fmla="*/ 376980 w 742181"/>
                  <a:gd name="connsiteY8" fmla="*/ 294524 h 1798824"/>
                  <a:gd name="connsiteX9" fmla="*/ 455520 w 742181"/>
                  <a:gd name="connsiteY9" fmla="*/ 373064 h 1798824"/>
                  <a:gd name="connsiteX10" fmla="*/ 466230 w 742181"/>
                  <a:gd name="connsiteY10" fmla="*/ 458744 h 1798824"/>
                  <a:gd name="connsiteX11" fmla="*/ 468074 w 742181"/>
                  <a:gd name="connsiteY11" fmla="*/ 467965 h 1798824"/>
                  <a:gd name="connsiteX12" fmla="*/ 468005 w 742181"/>
                  <a:gd name="connsiteY12" fmla="*/ 468026 h 1798824"/>
                  <a:gd name="connsiteX13" fmla="*/ 318065 w 742181"/>
                  <a:gd name="connsiteY13" fmla="*/ 523718 h 1798824"/>
                  <a:gd name="connsiteX14" fmla="*/ 305213 w 742181"/>
                  <a:gd name="connsiteY14" fmla="*/ 575126 h 1798824"/>
                  <a:gd name="connsiteX15" fmla="*/ 309497 w 742181"/>
                  <a:gd name="connsiteY15" fmla="*/ 609398 h 1798824"/>
                  <a:gd name="connsiteX16" fmla="*/ 288077 w 742181"/>
                  <a:gd name="connsiteY16" fmla="*/ 630818 h 1798824"/>
                  <a:gd name="connsiteX17" fmla="*/ 288077 w 742181"/>
                  <a:gd name="connsiteY17" fmla="*/ 690794 h 1798824"/>
                  <a:gd name="connsiteX18" fmla="*/ 288077 w 742181"/>
                  <a:gd name="connsiteY18" fmla="*/ 772190 h 1798824"/>
                  <a:gd name="connsiteX19" fmla="*/ 86729 w 742181"/>
                  <a:gd name="connsiteY19" fmla="*/ 1024945 h 1798824"/>
                  <a:gd name="connsiteX20" fmla="*/ 61025 w 742181"/>
                  <a:gd name="connsiteY20" fmla="*/ 1183453 h 1798824"/>
                  <a:gd name="connsiteX21" fmla="*/ 116717 w 742181"/>
                  <a:gd name="connsiteY21" fmla="*/ 1217725 h 1798824"/>
                  <a:gd name="connsiteX22" fmla="*/ 95297 w 742181"/>
                  <a:gd name="connsiteY22" fmla="*/ 1350529 h 1798824"/>
                  <a:gd name="connsiteX23" fmla="*/ 142421 w 742181"/>
                  <a:gd name="connsiteY23" fmla="*/ 1346245 h 1798824"/>
                  <a:gd name="connsiteX24" fmla="*/ 270941 w 742181"/>
                  <a:gd name="connsiteY24" fmla="*/ 1389085 h 1798824"/>
                  <a:gd name="connsiteX25" fmla="*/ 313781 w 742181"/>
                  <a:gd name="connsiteY25" fmla="*/ 1453345 h 1798824"/>
                  <a:gd name="connsiteX26" fmla="*/ 476573 w 742181"/>
                  <a:gd name="connsiteY26" fmla="*/ 1521888 h 1798824"/>
                  <a:gd name="connsiteX27" fmla="*/ 497993 w 742181"/>
                  <a:gd name="connsiteY27" fmla="*/ 1560444 h 1798824"/>
                  <a:gd name="connsiteX28" fmla="*/ 562253 w 742181"/>
                  <a:gd name="connsiteY28" fmla="*/ 1556160 h 1798824"/>
                  <a:gd name="connsiteX29" fmla="*/ 596525 w 742181"/>
                  <a:gd name="connsiteY29" fmla="*/ 1590432 h 1798824"/>
                  <a:gd name="connsiteX30" fmla="*/ 617945 w 742181"/>
                  <a:gd name="connsiteY30" fmla="*/ 1590432 h 1798824"/>
                  <a:gd name="connsiteX31" fmla="*/ 677921 w 742181"/>
                  <a:gd name="connsiteY31" fmla="*/ 1641840 h 1798824"/>
                  <a:gd name="connsiteX32" fmla="*/ 686489 w 742181"/>
                  <a:gd name="connsiteY32" fmla="*/ 1697532 h 1798824"/>
                  <a:gd name="connsiteX33" fmla="*/ 720761 w 742181"/>
                  <a:gd name="connsiteY33" fmla="*/ 1680396 h 1798824"/>
                  <a:gd name="connsiteX34" fmla="*/ 742181 w 742181"/>
                  <a:gd name="connsiteY34" fmla="*/ 1688964 h 1798824"/>
                  <a:gd name="connsiteX35" fmla="*/ 736243 w 742181"/>
                  <a:gd name="connsiteY35" fmla="*/ 1798824 h 1798824"/>
                  <a:gd name="connsiteX36" fmla="*/ 0 w 742181"/>
                  <a:gd name="connsiteY36" fmla="*/ 1798824 h 1798824"/>
                  <a:gd name="connsiteX37" fmla="*/ 0 w 742181"/>
                  <a:gd name="connsiteY37" fmla="*/ 48794 h 1798824"/>
                  <a:gd name="connsiteX38" fmla="*/ 8378 w 742181"/>
                  <a:gd name="connsiteY38" fmla="*/ 48195 h 1798824"/>
                  <a:gd name="connsiteX0" fmla="*/ 0 w 742181"/>
                  <a:gd name="connsiteY0" fmla="*/ 1798824 h 1890264"/>
                  <a:gd name="connsiteX1" fmla="*/ 0 w 742181"/>
                  <a:gd name="connsiteY1" fmla="*/ 48794 h 1890264"/>
                  <a:gd name="connsiteX2" fmla="*/ 8378 w 742181"/>
                  <a:gd name="connsiteY2" fmla="*/ 48195 h 1890264"/>
                  <a:gd name="connsiteX3" fmla="*/ 61927 w 742181"/>
                  <a:gd name="connsiteY3" fmla="*/ 0 h 1890264"/>
                  <a:gd name="connsiteX4" fmla="*/ 110124 w 742181"/>
                  <a:gd name="connsiteY4" fmla="*/ 32129 h 1890264"/>
                  <a:gd name="connsiteX5" fmla="*/ 142253 w 742181"/>
                  <a:gd name="connsiteY5" fmla="*/ 107100 h 1890264"/>
                  <a:gd name="connsiteX6" fmla="*/ 201158 w 742181"/>
                  <a:gd name="connsiteY6" fmla="*/ 192780 h 1890264"/>
                  <a:gd name="connsiteX7" fmla="*/ 227933 w 742181"/>
                  <a:gd name="connsiteY7" fmla="*/ 230264 h 1890264"/>
                  <a:gd name="connsiteX8" fmla="*/ 276127 w 742181"/>
                  <a:gd name="connsiteY8" fmla="*/ 224909 h 1890264"/>
                  <a:gd name="connsiteX9" fmla="*/ 318268 w 742181"/>
                  <a:gd name="connsiteY9" fmla="*/ 243637 h 1890264"/>
                  <a:gd name="connsiteX10" fmla="*/ 319860 w 742181"/>
                  <a:gd name="connsiteY10" fmla="*/ 251684 h 1890264"/>
                  <a:gd name="connsiteX11" fmla="*/ 376980 w 742181"/>
                  <a:gd name="connsiteY11" fmla="*/ 294524 h 1890264"/>
                  <a:gd name="connsiteX12" fmla="*/ 455520 w 742181"/>
                  <a:gd name="connsiteY12" fmla="*/ 373064 h 1890264"/>
                  <a:gd name="connsiteX13" fmla="*/ 466230 w 742181"/>
                  <a:gd name="connsiteY13" fmla="*/ 458744 h 1890264"/>
                  <a:gd name="connsiteX14" fmla="*/ 468074 w 742181"/>
                  <a:gd name="connsiteY14" fmla="*/ 467965 h 1890264"/>
                  <a:gd name="connsiteX15" fmla="*/ 468005 w 742181"/>
                  <a:gd name="connsiteY15" fmla="*/ 468026 h 1890264"/>
                  <a:gd name="connsiteX16" fmla="*/ 318065 w 742181"/>
                  <a:gd name="connsiteY16" fmla="*/ 523718 h 1890264"/>
                  <a:gd name="connsiteX17" fmla="*/ 305213 w 742181"/>
                  <a:gd name="connsiteY17" fmla="*/ 575126 h 1890264"/>
                  <a:gd name="connsiteX18" fmla="*/ 309497 w 742181"/>
                  <a:gd name="connsiteY18" fmla="*/ 609398 h 1890264"/>
                  <a:gd name="connsiteX19" fmla="*/ 288077 w 742181"/>
                  <a:gd name="connsiteY19" fmla="*/ 630818 h 1890264"/>
                  <a:gd name="connsiteX20" fmla="*/ 288077 w 742181"/>
                  <a:gd name="connsiteY20" fmla="*/ 690794 h 1890264"/>
                  <a:gd name="connsiteX21" fmla="*/ 288077 w 742181"/>
                  <a:gd name="connsiteY21" fmla="*/ 772190 h 1890264"/>
                  <a:gd name="connsiteX22" fmla="*/ 86729 w 742181"/>
                  <a:gd name="connsiteY22" fmla="*/ 1024945 h 1890264"/>
                  <a:gd name="connsiteX23" fmla="*/ 61025 w 742181"/>
                  <a:gd name="connsiteY23" fmla="*/ 1183453 h 1890264"/>
                  <a:gd name="connsiteX24" fmla="*/ 116717 w 742181"/>
                  <a:gd name="connsiteY24" fmla="*/ 1217725 h 1890264"/>
                  <a:gd name="connsiteX25" fmla="*/ 95297 w 742181"/>
                  <a:gd name="connsiteY25" fmla="*/ 1350529 h 1890264"/>
                  <a:gd name="connsiteX26" fmla="*/ 142421 w 742181"/>
                  <a:gd name="connsiteY26" fmla="*/ 1346245 h 1890264"/>
                  <a:gd name="connsiteX27" fmla="*/ 270941 w 742181"/>
                  <a:gd name="connsiteY27" fmla="*/ 1389085 h 1890264"/>
                  <a:gd name="connsiteX28" fmla="*/ 313781 w 742181"/>
                  <a:gd name="connsiteY28" fmla="*/ 1453345 h 1890264"/>
                  <a:gd name="connsiteX29" fmla="*/ 476573 w 742181"/>
                  <a:gd name="connsiteY29" fmla="*/ 1521888 h 1890264"/>
                  <a:gd name="connsiteX30" fmla="*/ 497993 w 742181"/>
                  <a:gd name="connsiteY30" fmla="*/ 1560444 h 1890264"/>
                  <a:gd name="connsiteX31" fmla="*/ 562253 w 742181"/>
                  <a:gd name="connsiteY31" fmla="*/ 1556160 h 1890264"/>
                  <a:gd name="connsiteX32" fmla="*/ 596525 w 742181"/>
                  <a:gd name="connsiteY32" fmla="*/ 1590432 h 1890264"/>
                  <a:gd name="connsiteX33" fmla="*/ 617945 w 742181"/>
                  <a:gd name="connsiteY33" fmla="*/ 1590432 h 1890264"/>
                  <a:gd name="connsiteX34" fmla="*/ 677921 w 742181"/>
                  <a:gd name="connsiteY34" fmla="*/ 1641840 h 1890264"/>
                  <a:gd name="connsiteX35" fmla="*/ 686489 w 742181"/>
                  <a:gd name="connsiteY35" fmla="*/ 1697532 h 1890264"/>
                  <a:gd name="connsiteX36" fmla="*/ 720761 w 742181"/>
                  <a:gd name="connsiteY36" fmla="*/ 1680396 h 1890264"/>
                  <a:gd name="connsiteX37" fmla="*/ 742181 w 742181"/>
                  <a:gd name="connsiteY37" fmla="*/ 1688964 h 1890264"/>
                  <a:gd name="connsiteX38" fmla="*/ 736243 w 742181"/>
                  <a:gd name="connsiteY38" fmla="*/ 1798824 h 1890264"/>
                  <a:gd name="connsiteX39" fmla="*/ 91440 w 742181"/>
                  <a:gd name="connsiteY39" fmla="*/ 1890264 h 1890264"/>
                  <a:gd name="connsiteX0" fmla="*/ 0 w 742181"/>
                  <a:gd name="connsiteY0" fmla="*/ 48794 h 1890264"/>
                  <a:gd name="connsiteX1" fmla="*/ 8378 w 742181"/>
                  <a:gd name="connsiteY1" fmla="*/ 48195 h 1890264"/>
                  <a:gd name="connsiteX2" fmla="*/ 61927 w 742181"/>
                  <a:gd name="connsiteY2" fmla="*/ 0 h 1890264"/>
                  <a:gd name="connsiteX3" fmla="*/ 110124 w 742181"/>
                  <a:gd name="connsiteY3" fmla="*/ 32129 h 1890264"/>
                  <a:gd name="connsiteX4" fmla="*/ 142253 w 742181"/>
                  <a:gd name="connsiteY4" fmla="*/ 107100 h 1890264"/>
                  <a:gd name="connsiteX5" fmla="*/ 201158 w 742181"/>
                  <a:gd name="connsiteY5" fmla="*/ 192780 h 1890264"/>
                  <a:gd name="connsiteX6" fmla="*/ 227933 w 742181"/>
                  <a:gd name="connsiteY6" fmla="*/ 230264 h 1890264"/>
                  <a:gd name="connsiteX7" fmla="*/ 276127 w 742181"/>
                  <a:gd name="connsiteY7" fmla="*/ 224909 h 1890264"/>
                  <a:gd name="connsiteX8" fmla="*/ 318268 w 742181"/>
                  <a:gd name="connsiteY8" fmla="*/ 243637 h 1890264"/>
                  <a:gd name="connsiteX9" fmla="*/ 319860 w 742181"/>
                  <a:gd name="connsiteY9" fmla="*/ 251684 h 1890264"/>
                  <a:gd name="connsiteX10" fmla="*/ 376980 w 742181"/>
                  <a:gd name="connsiteY10" fmla="*/ 294524 h 1890264"/>
                  <a:gd name="connsiteX11" fmla="*/ 455520 w 742181"/>
                  <a:gd name="connsiteY11" fmla="*/ 373064 h 1890264"/>
                  <a:gd name="connsiteX12" fmla="*/ 466230 w 742181"/>
                  <a:gd name="connsiteY12" fmla="*/ 458744 h 1890264"/>
                  <a:gd name="connsiteX13" fmla="*/ 468074 w 742181"/>
                  <a:gd name="connsiteY13" fmla="*/ 467965 h 1890264"/>
                  <a:gd name="connsiteX14" fmla="*/ 468005 w 742181"/>
                  <a:gd name="connsiteY14" fmla="*/ 468026 h 1890264"/>
                  <a:gd name="connsiteX15" fmla="*/ 318065 w 742181"/>
                  <a:gd name="connsiteY15" fmla="*/ 523718 h 1890264"/>
                  <a:gd name="connsiteX16" fmla="*/ 305213 w 742181"/>
                  <a:gd name="connsiteY16" fmla="*/ 575126 h 1890264"/>
                  <a:gd name="connsiteX17" fmla="*/ 309497 w 742181"/>
                  <a:gd name="connsiteY17" fmla="*/ 609398 h 1890264"/>
                  <a:gd name="connsiteX18" fmla="*/ 288077 w 742181"/>
                  <a:gd name="connsiteY18" fmla="*/ 630818 h 1890264"/>
                  <a:gd name="connsiteX19" fmla="*/ 288077 w 742181"/>
                  <a:gd name="connsiteY19" fmla="*/ 690794 h 1890264"/>
                  <a:gd name="connsiteX20" fmla="*/ 288077 w 742181"/>
                  <a:gd name="connsiteY20" fmla="*/ 772190 h 1890264"/>
                  <a:gd name="connsiteX21" fmla="*/ 86729 w 742181"/>
                  <a:gd name="connsiteY21" fmla="*/ 1024945 h 1890264"/>
                  <a:gd name="connsiteX22" fmla="*/ 61025 w 742181"/>
                  <a:gd name="connsiteY22" fmla="*/ 1183453 h 1890264"/>
                  <a:gd name="connsiteX23" fmla="*/ 116717 w 742181"/>
                  <a:gd name="connsiteY23" fmla="*/ 1217725 h 1890264"/>
                  <a:gd name="connsiteX24" fmla="*/ 95297 w 742181"/>
                  <a:gd name="connsiteY24" fmla="*/ 1350529 h 1890264"/>
                  <a:gd name="connsiteX25" fmla="*/ 142421 w 742181"/>
                  <a:gd name="connsiteY25" fmla="*/ 1346245 h 1890264"/>
                  <a:gd name="connsiteX26" fmla="*/ 270941 w 742181"/>
                  <a:gd name="connsiteY26" fmla="*/ 1389085 h 1890264"/>
                  <a:gd name="connsiteX27" fmla="*/ 313781 w 742181"/>
                  <a:gd name="connsiteY27" fmla="*/ 1453345 h 1890264"/>
                  <a:gd name="connsiteX28" fmla="*/ 476573 w 742181"/>
                  <a:gd name="connsiteY28" fmla="*/ 1521888 h 1890264"/>
                  <a:gd name="connsiteX29" fmla="*/ 497993 w 742181"/>
                  <a:gd name="connsiteY29" fmla="*/ 1560444 h 1890264"/>
                  <a:gd name="connsiteX30" fmla="*/ 562253 w 742181"/>
                  <a:gd name="connsiteY30" fmla="*/ 1556160 h 1890264"/>
                  <a:gd name="connsiteX31" fmla="*/ 596525 w 742181"/>
                  <a:gd name="connsiteY31" fmla="*/ 1590432 h 1890264"/>
                  <a:gd name="connsiteX32" fmla="*/ 617945 w 742181"/>
                  <a:gd name="connsiteY32" fmla="*/ 1590432 h 1890264"/>
                  <a:gd name="connsiteX33" fmla="*/ 677921 w 742181"/>
                  <a:gd name="connsiteY33" fmla="*/ 1641840 h 1890264"/>
                  <a:gd name="connsiteX34" fmla="*/ 686489 w 742181"/>
                  <a:gd name="connsiteY34" fmla="*/ 1697532 h 1890264"/>
                  <a:gd name="connsiteX35" fmla="*/ 720761 w 742181"/>
                  <a:gd name="connsiteY35" fmla="*/ 1680396 h 1890264"/>
                  <a:gd name="connsiteX36" fmla="*/ 742181 w 742181"/>
                  <a:gd name="connsiteY36" fmla="*/ 1688964 h 1890264"/>
                  <a:gd name="connsiteX37" fmla="*/ 736243 w 742181"/>
                  <a:gd name="connsiteY37" fmla="*/ 1798824 h 1890264"/>
                  <a:gd name="connsiteX38" fmla="*/ 91440 w 742181"/>
                  <a:gd name="connsiteY38" fmla="*/ 1890264 h 1890264"/>
                  <a:gd name="connsiteX0" fmla="*/ 0 w 742181"/>
                  <a:gd name="connsiteY0" fmla="*/ 48794 h 1798824"/>
                  <a:gd name="connsiteX1" fmla="*/ 8378 w 742181"/>
                  <a:gd name="connsiteY1" fmla="*/ 48195 h 1798824"/>
                  <a:gd name="connsiteX2" fmla="*/ 61927 w 742181"/>
                  <a:gd name="connsiteY2" fmla="*/ 0 h 1798824"/>
                  <a:gd name="connsiteX3" fmla="*/ 110124 w 742181"/>
                  <a:gd name="connsiteY3" fmla="*/ 32129 h 1798824"/>
                  <a:gd name="connsiteX4" fmla="*/ 142253 w 742181"/>
                  <a:gd name="connsiteY4" fmla="*/ 107100 h 1798824"/>
                  <a:gd name="connsiteX5" fmla="*/ 201158 w 742181"/>
                  <a:gd name="connsiteY5" fmla="*/ 192780 h 1798824"/>
                  <a:gd name="connsiteX6" fmla="*/ 227933 w 742181"/>
                  <a:gd name="connsiteY6" fmla="*/ 230264 h 1798824"/>
                  <a:gd name="connsiteX7" fmla="*/ 276127 w 742181"/>
                  <a:gd name="connsiteY7" fmla="*/ 224909 h 1798824"/>
                  <a:gd name="connsiteX8" fmla="*/ 318268 w 742181"/>
                  <a:gd name="connsiteY8" fmla="*/ 243637 h 1798824"/>
                  <a:gd name="connsiteX9" fmla="*/ 319860 w 742181"/>
                  <a:gd name="connsiteY9" fmla="*/ 251684 h 1798824"/>
                  <a:gd name="connsiteX10" fmla="*/ 376980 w 742181"/>
                  <a:gd name="connsiteY10" fmla="*/ 294524 h 1798824"/>
                  <a:gd name="connsiteX11" fmla="*/ 455520 w 742181"/>
                  <a:gd name="connsiteY11" fmla="*/ 373064 h 1798824"/>
                  <a:gd name="connsiteX12" fmla="*/ 466230 w 742181"/>
                  <a:gd name="connsiteY12" fmla="*/ 458744 h 1798824"/>
                  <a:gd name="connsiteX13" fmla="*/ 468074 w 742181"/>
                  <a:gd name="connsiteY13" fmla="*/ 467965 h 1798824"/>
                  <a:gd name="connsiteX14" fmla="*/ 468005 w 742181"/>
                  <a:gd name="connsiteY14" fmla="*/ 468026 h 1798824"/>
                  <a:gd name="connsiteX15" fmla="*/ 318065 w 742181"/>
                  <a:gd name="connsiteY15" fmla="*/ 523718 h 1798824"/>
                  <a:gd name="connsiteX16" fmla="*/ 305213 w 742181"/>
                  <a:gd name="connsiteY16" fmla="*/ 575126 h 1798824"/>
                  <a:gd name="connsiteX17" fmla="*/ 309497 w 742181"/>
                  <a:gd name="connsiteY17" fmla="*/ 609398 h 1798824"/>
                  <a:gd name="connsiteX18" fmla="*/ 288077 w 742181"/>
                  <a:gd name="connsiteY18" fmla="*/ 630818 h 1798824"/>
                  <a:gd name="connsiteX19" fmla="*/ 288077 w 742181"/>
                  <a:gd name="connsiteY19" fmla="*/ 690794 h 1798824"/>
                  <a:gd name="connsiteX20" fmla="*/ 288077 w 742181"/>
                  <a:gd name="connsiteY20" fmla="*/ 772190 h 1798824"/>
                  <a:gd name="connsiteX21" fmla="*/ 86729 w 742181"/>
                  <a:gd name="connsiteY21" fmla="*/ 1024945 h 1798824"/>
                  <a:gd name="connsiteX22" fmla="*/ 61025 w 742181"/>
                  <a:gd name="connsiteY22" fmla="*/ 1183453 h 1798824"/>
                  <a:gd name="connsiteX23" fmla="*/ 116717 w 742181"/>
                  <a:gd name="connsiteY23" fmla="*/ 1217725 h 1798824"/>
                  <a:gd name="connsiteX24" fmla="*/ 95297 w 742181"/>
                  <a:gd name="connsiteY24" fmla="*/ 1350529 h 1798824"/>
                  <a:gd name="connsiteX25" fmla="*/ 142421 w 742181"/>
                  <a:gd name="connsiteY25" fmla="*/ 1346245 h 1798824"/>
                  <a:gd name="connsiteX26" fmla="*/ 270941 w 742181"/>
                  <a:gd name="connsiteY26" fmla="*/ 1389085 h 1798824"/>
                  <a:gd name="connsiteX27" fmla="*/ 313781 w 742181"/>
                  <a:gd name="connsiteY27" fmla="*/ 1453345 h 1798824"/>
                  <a:gd name="connsiteX28" fmla="*/ 476573 w 742181"/>
                  <a:gd name="connsiteY28" fmla="*/ 1521888 h 1798824"/>
                  <a:gd name="connsiteX29" fmla="*/ 497993 w 742181"/>
                  <a:gd name="connsiteY29" fmla="*/ 1560444 h 1798824"/>
                  <a:gd name="connsiteX30" fmla="*/ 562253 w 742181"/>
                  <a:gd name="connsiteY30" fmla="*/ 1556160 h 1798824"/>
                  <a:gd name="connsiteX31" fmla="*/ 596525 w 742181"/>
                  <a:gd name="connsiteY31" fmla="*/ 1590432 h 1798824"/>
                  <a:gd name="connsiteX32" fmla="*/ 617945 w 742181"/>
                  <a:gd name="connsiteY32" fmla="*/ 1590432 h 1798824"/>
                  <a:gd name="connsiteX33" fmla="*/ 677921 w 742181"/>
                  <a:gd name="connsiteY33" fmla="*/ 1641840 h 1798824"/>
                  <a:gd name="connsiteX34" fmla="*/ 686489 w 742181"/>
                  <a:gd name="connsiteY34" fmla="*/ 1697532 h 1798824"/>
                  <a:gd name="connsiteX35" fmla="*/ 720761 w 742181"/>
                  <a:gd name="connsiteY35" fmla="*/ 1680396 h 1798824"/>
                  <a:gd name="connsiteX36" fmla="*/ 742181 w 742181"/>
                  <a:gd name="connsiteY36" fmla="*/ 1688964 h 1798824"/>
                  <a:gd name="connsiteX37" fmla="*/ 736243 w 742181"/>
                  <a:gd name="connsiteY37" fmla="*/ 1798824 h 1798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42181" h="1798824">
                    <a:moveTo>
                      <a:pt x="0" y="48794"/>
                    </a:moveTo>
                    <a:lnTo>
                      <a:pt x="8378" y="48195"/>
                    </a:lnTo>
                    <a:lnTo>
                      <a:pt x="61927" y="0"/>
                    </a:lnTo>
                    <a:lnTo>
                      <a:pt x="110124" y="32129"/>
                    </a:lnTo>
                    <a:lnTo>
                      <a:pt x="142253" y="107100"/>
                    </a:lnTo>
                    <a:lnTo>
                      <a:pt x="201158" y="192780"/>
                    </a:lnTo>
                    <a:lnTo>
                      <a:pt x="227933" y="230264"/>
                    </a:lnTo>
                    <a:lnTo>
                      <a:pt x="276127" y="224909"/>
                    </a:lnTo>
                    <a:lnTo>
                      <a:pt x="318268" y="243637"/>
                    </a:lnTo>
                    <a:lnTo>
                      <a:pt x="319860" y="251684"/>
                    </a:lnTo>
                    <a:lnTo>
                      <a:pt x="376980" y="294524"/>
                    </a:lnTo>
                    <a:lnTo>
                      <a:pt x="455520" y="373064"/>
                    </a:lnTo>
                    <a:lnTo>
                      <a:pt x="466230" y="458744"/>
                    </a:lnTo>
                    <a:lnTo>
                      <a:pt x="468074" y="467965"/>
                    </a:lnTo>
                    <a:cubicBezTo>
                      <a:pt x="468051" y="467985"/>
                      <a:pt x="468028" y="468006"/>
                      <a:pt x="468005" y="468026"/>
                    </a:cubicBezTo>
                    <a:lnTo>
                      <a:pt x="318065" y="523718"/>
                    </a:lnTo>
                    <a:lnTo>
                      <a:pt x="305213" y="575126"/>
                    </a:lnTo>
                    <a:lnTo>
                      <a:pt x="309497" y="609398"/>
                    </a:lnTo>
                    <a:lnTo>
                      <a:pt x="288077" y="630818"/>
                    </a:lnTo>
                    <a:lnTo>
                      <a:pt x="288077" y="690794"/>
                    </a:lnTo>
                    <a:lnTo>
                      <a:pt x="288077" y="772190"/>
                    </a:lnTo>
                    <a:lnTo>
                      <a:pt x="86729" y="1024945"/>
                    </a:lnTo>
                    <a:lnTo>
                      <a:pt x="61025" y="1183453"/>
                    </a:lnTo>
                    <a:lnTo>
                      <a:pt x="116717" y="1217725"/>
                    </a:lnTo>
                    <a:lnTo>
                      <a:pt x="95297" y="1350529"/>
                    </a:lnTo>
                    <a:lnTo>
                      <a:pt x="142421" y="1346245"/>
                    </a:lnTo>
                    <a:lnTo>
                      <a:pt x="270941" y="1389085"/>
                    </a:lnTo>
                    <a:lnTo>
                      <a:pt x="313781" y="1453345"/>
                    </a:lnTo>
                    <a:lnTo>
                      <a:pt x="476573" y="1521888"/>
                    </a:lnTo>
                    <a:lnTo>
                      <a:pt x="497993" y="1560444"/>
                    </a:lnTo>
                    <a:lnTo>
                      <a:pt x="562253" y="1556160"/>
                    </a:lnTo>
                    <a:lnTo>
                      <a:pt x="596525" y="1590432"/>
                    </a:lnTo>
                    <a:lnTo>
                      <a:pt x="617945" y="1590432"/>
                    </a:lnTo>
                    <a:lnTo>
                      <a:pt x="677921" y="1641840"/>
                    </a:lnTo>
                    <a:lnTo>
                      <a:pt x="686489" y="1697532"/>
                    </a:lnTo>
                    <a:lnTo>
                      <a:pt x="720761" y="1680396"/>
                    </a:lnTo>
                    <a:lnTo>
                      <a:pt x="742181" y="1688964"/>
                    </a:lnTo>
                    <a:lnTo>
                      <a:pt x="736243" y="1798824"/>
                    </a:lnTo>
                  </a:path>
                </a:pathLst>
              </a:custGeom>
              <a:noFill/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6AF23061-DC12-43FB-6A07-7509650AEBFB}"/>
                </a:ext>
              </a:extLst>
            </p:cNvPr>
            <p:cNvGrpSpPr/>
            <p:nvPr/>
          </p:nvGrpSpPr>
          <p:grpSpPr>
            <a:xfrm>
              <a:off x="3704930" y="4014840"/>
              <a:ext cx="2420911" cy="1562150"/>
              <a:chOff x="1346986" y="2134952"/>
              <a:chExt cx="883398" cy="570034"/>
            </a:xfrm>
          </p:grpSpPr>
          <p:sp>
            <p:nvSpPr>
              <p:cNvPr id="247" name="正方形/長方形 246">
                <a:extLst>
                  <a:ext uri="{FF2B5EF4-FFF2-40B4-BE49-F238E27FC236}">
                    <a16:creationId xmlns:a16="http://schemas.microsoft.com/office/drawing/2014/main" id="{6C387A85-98FD-F8F6-E403-1432BF7611C0}"/>
                  </a:ext>
                </a:extLst>
              </p:cNvPr>
              <p:cNvSpPr/>
              <p:nvPr/>
            </p:nvSpPr>
            <p:spPr>
              <a:xfrm rot="374982">
                <a:off x="2121684" y="2137352"/>
                <a:ext cx="58494" cy="13477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248" name="正方形/長方形 247">
                <a:extLst>
                  <a:ext uri="{FF2B5EF4-FFF2-40B4-BE49-F238E27FC236}">
                    <a16:creationId xmlns:a16="http://schemas.microsoft.com/office/drawing/2014/main" id="{5A43CD56-8A4E-6447-EA29-46F1BB11227F}"/>
                  </a:ext>
                </a:extLst>
              </p:cNvPr>
              <p:cNvSpPr/>
              <p:nvPr/>
            </p:nvSpPr>
            <p:spPr>
              <a:xfrm rot="20426645">
                <a:off x="2113396" y="2637601"/>
                <a:ext cx="116988" cy="6738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249" name="正方形/長方形 248">
                <a:extLst>
                  <a:ext uri="{FF2B5EF4-FFF2-40B4-BE49-F238E27FC236}">
                    <a16:creationId xmlns:a16="http://schemas.microsoft.com/office/drawing/2014/main" id="{64BCCF3D-DA61-1368-7EFD-44E702B0D0D5}"/>
                  </a:ext>
                </a:extLst>
              </p:cNvPr>
              <p:cNvSpPr/>
              <p:nvPr/>
            </p:nvSpPr>
            <p:spPr>
              <a:xfrm rot="183444">
                <a:off x="1676645" y="2134952"/>
                <a:ext cx="187226" cy="13477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250" name="正方形/長方形 249">
                <a:extLst>
                  <a:ext uri="{FF2B5EF4-FFF2-40B4-BE49-F238E27FC236}">
                    <a16:creationId xmlns:a16="http://schemas.microsoft.com/office/drawing/2014/main" id="{EA24D734-E24A-8C46-C9FC-40EC7F750FD1}"/>
                  </a:ext>
                </a:extLst>
              </p:cNvPr>
              <p:cNvSpPr/>
              <p:nvPr/>
            </p:nvSpPr>
            <p:spPr>
              <a:xfrm>
                <a:off x="1682907" y="2475990"/>
                <a:ext cx="191861" cy="11230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251" name="正方形/長方形 250">
                <a:extLst>
                  <a:ext uri="{FF2B5EF4-FFF2-40B4-BE49-F238E27FC236}">
                    <a16:creationId xmlns:a16="http://schemas.microsoft.com/office/drawing/2014/main" id="{2F07E49A-550E-008A-7B5D-C3FBD3E16E6B}"/>
                  </a:ext>
                </a:extLst>
              </p:cNvPr>
              <p:cNvSpPr/>
              <p:nvPr/>
            </p:nvSpPr>
            <p:spPr>
              <a:xfrm>
                <a:off x="1346986" y="2471457"/>
                <a:ext cx="58494" cy="13477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三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重</a:t>
                </a:r>
              </a:p>
            </p:txBody>
          </p:sp>
        </p:grp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E166D951-F3C2-7BB0-1D9E-7A9A57B7911A}"/>
              </a:ext>
            </a:extLst>
          </p:cNvPr>
          <p:cNvGrpSpPr/>
          <p:nvPr/>
        </p:nvGrpSpPr>
        <p:grpSpPr>
          <a:xfrm>
            <a:off x="6551195" y="3732180"/>
            <a:ext cx="2710851" cy="2712640"/>
            <a:chOff x="6551195" y="3732180"/>
            <a:chExt cx="2710851" cy="2712640"/>
          </a:xfrm>
        </p:grpSpPr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BC97E203-A0E4-FEEC-AE69-3D28ADBDDDCA}"/>
                </a:ext>
              </a:extLst>
            </p:cNvPr>
            <p:cNvGrpSpPr/>
            <p:nvPr/>
          </p:nvGrpSpPr>
          <p:grpSpPr>
            <a:xfrm>
              <a:off x="6551195" y="3732180"/>
              <a:ext cx="2710851" cy="2712640"/>
              <a:chOff x="674270" y="3732180"/>
              <a:chExt cx="2710851" cy="2712640"/>
            </a:xfrm>
          </p:grpSpPr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71CFC189-8EF7-C38F-BF15-5D5756647FF1}"/>
                  </a:ext>
                </a:extLst>
              </p:cNvPr>
              <p:cNvSpPr/>
              <p:nvPr/>
            </p:nvSpPr>
            <p:spPr>
              <a:xfrm>
                <a:off x="2409369" y="3732180"/>
                <a:ext cx="975751" cy="1036980"/>
              </a:xfrm>
              <a:custGeom>
                <a:avLst/>
                <a:gdLst>
                  <a:gd name="connsiteX0" fmla="*/ 0 w 975751"/>
                  <a:gd name="connsiteY0" fmla="*/ 0 h 1036980"/>
                  <a:gd name="connsiteX1" fmla="*/ 975751 w 975751"/>
                  <a:gd name="connsiteY1" fmla="*/ 0 h 1036980"/>
                  <a:gd name="connsiteX2" fmla="*/ 975751 w 975751"/>
                  <a:gd name="connsiteY2" fmla="*/ 722557 h 1036980"/>
                  <a:gd name="connsiteX3" fmla="*/ 935954 w 975751"/>
                  <a:gd name="connsiteY3" fmla="*/ 742456 h 1036980"/>
                  <a:gd name="connsiteX4" fmla="*/ 914534 w 975751"/>
                  <a:gd name="connsiteY4" fmla="*/ 801360 h 1036980"/>
                  <a:gd name="connsiteX5" fmla="*/ 860985 w 975751"/>
                  <a:gd name="connsiteY5" fmla="*/ 817425 h 1036980"/>
                  <a:gd name="connsiteX6" fmla="*/ 834211 w 975751"/>
                  <a:gd name="connsiteY6" fmla="*/ 849556 h 1036980"/>
                  <a:gd name="connsiteX7" fmla="*/ 764594 w 975751"/>
                  <a:gd name="connsiteY7" fmla="*/ 865620 h 1036980"/>
                  <a:gd name="connsiteX8" fmla="*/ 748531 w 975751"/>
                  <a:gd name="connsiteY8" fmla="*/ 892396 h 1036980"/>
                  <a:gd name="connsiteX9" fmla="*/ 684268 w 975751"/>
                  <a:gd name="connsiteY9" fmla="*/ 903105 h 1036980"/>
                  <a:gd name="connsiteX10" fmla="*/ 673560 w 975751"/>
                  <a:gd name="connsiteY10" fmla="*/ 940590 h 1036980"/>
                  <a:gd name="connsiteX11" fmla="*/ 668205 w 975751"/>
                  <a:gd name="connsiteY11" fmla="*/ 988785 h 1036980"/>
                  <a:gd name="connsiteX12" fmla="*/ 587880 w 975751"/>
                  <a:gd name="connsiteY12" fmla="*/ 988785 h 1036980"/>
                  <a:gd name="connsiteX13" fmla="*/ 491491 w 975751"/>
                  <a:gd name="connsiteY13" fmla="*/ 1020916 h 1036980"/>
                  <a:gd name="connsiteX14" fmla="*/ 459360 w 975751"/>
                  <a:gd name="connsiteY14" fmla="*/ 994140 h 1036980"/>
                  <a:gd name="connsiteX15" fmla="*/ 405811 w 975751"/>
                  <a:gd name="connsiteY15" fmla="*/ 988785 h 1036980"/>
                  <a:gd name="connsiteX16" fmla="*/ 384388 w 975751"/>
                  <a:gd name="connsiteY16" fmla="*/ 956656 h 1036980"/>
                  <a:gd name="connsiteX17" fmla="*/ 293354 w 975751"/>
                  <a:gd name="connsiteY17" fmla="*/ 967365 h 1036980"/>
                  <a:gd name="connsiteX18" fmla="*/ 271934 w 975751"/>
                  <a:gd name="connsiteY18" fmla="*/ 1004850 h 1036980"/>
                  <a:gd name="connsiteX19" fmla="*/ 223739 w 975751"/>
                  <a:gd name="connsiteY19" fmla="*/ 1004850 h 1036980"/>
                  <a:gd name="connsiteX20" fmla="*/ 143414 w 975751"/>
                  <a:gd name="connsiteY20" fmla="*/ 1036980 h 1036980"/>
                  <a:gd name="connsiteX21" fmla="*/ 95219 w 975751"/>
                  <a:gd name="connsiteY21" fmla="*/ 945945 h 1036980"/>
                  <a:gd name="connsiteX22" fmla="*/ 111285 w 975751"/>
                  <a:gd name="connsiteY22" fmla="*/ 870976 h 1036980"/>
                  <a:gd name="connsiteX23" fmla="*/ 105931 w 975751"/>
                  <a:gd name="connsiteY23" fmla="*/ 801360 h 1036980"/>
                  <a:gd name="connsiteX24" fmla="*/ 170188 w 975751"/>
                  <a:gd name="connsiteY24" fmla="*/ 769230 h 1036980"/>
                  <a:gd name="connsiteX25" fmla="*/ 175545 w 975751"/>
                  <a:gd name="connsiteY25" fmla="*/ 678196 h 1036980"/>
                  <a:gd name="connsiteX26" fmla="*/ 148771 w 975751"/>
                  <a:gd name="connsiteY26" fmla="*/ 624645 h 1036980"/>
                  <a:gd name="connsiteX27" fmla="*/ 250514 w 975751"/>
                  <a:gd name="connsiteY27" fmla="*/ 613936 h 1036980"/>
                  <a:gd name="connsiteX28" fmla="*/ 196965 w 975751"/>
                  <a:gd name="connsiteY28" fmla="*/ 544321 h 1036980"/>
                  <a:gd name="connsiteX29" fmla="*/ 180899 w 975751"/>
                  <a:gd name="connsiteY29" fmla="*/ 522901 h 1036980"/>
                  <a:gd name="connsiteX30" fmla="*/ 202319 w 975751"/>
                  <a:gd name="connsiteY30" fmla="*/ 474705 h 1036980"/>
                  <a:gd name="connsiteX31" fmla="*/ 223739 w 975751"/>
                  <a:gd name="connsiteY31" fmla="*/ 469351 h 1036980"/>
                  <a:gd name="connsiteX32" fmla="*/ 229094 w 975751"/>
                  <a:gd name="connsiteY32" fmla="*/ 389025 h 1036980"/>
                  <a:gd name="connsiteX33" fmla="*/ 202319 w 975751"/>
                  <a:gd name="connsiteY33" fmla="*/ 335476 h 1036980"/>
                  <a:gd name="connsiteX34" fmla="*/ 132705 w 975751"/>
                  <a:gd name="connsiteY34" fmla="*/ 292636 h 1036980"/>
                  <a:gd name="connsiteX35" fmla="*/ 127348 w 975751"/>
                  <a:gd name="connsiteY35" fmla="*/ 223021 h 1036980"/>
                  <a:gd name="connsiteX36" fmla="*/ 68445 w 975751"/>
                  <a:gd name="connsiteY36" fmla="*/ 223021 h 1036980"/>
                  <a:gd name="connsiteX37" fmla="*/ 36314 w 975751"/>
                  <a:gd name="connsiteY37" fmla="*/ 169471 h 1036980"/>
                  <a:gd name="connsiteX38" fmla="*/ 41668 w 975751"/>
                  <a:gd name="connsiteY38" fmla="*/ 126631 h 1036980"/>
                  <a:gd name="connsiteX39" fmla="*/ 84508 w 975751"/>
                  <a:gd name="connsiteY39" fmla="*/ 89146 h 1036980"/>
                  <a:gd name="connsiteX40" fmla="*/ 57734 w 975751"/>
                  <a:gd name="connsiteY40" fmla="*/ 30241 h 1036980"/>
                  <a:gd name="connsiteX41" fmla="*/ 4185 w 975751"/>
                  <a:gd name="connsiteY41" fmla="*/ 19531 h 1036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975751" h="1036980">
                    <a:moveTo>
                      <a:pt x="0" y="0"/>
                    </a:moveTo>
                    <a:lnTo>
                      <a:pt x="975751" y="0"/>
                    </a:lnTo>
                    <a:lnTo>
                      <a:pt x="975751" y="722557"/>
                    </a:lnTo>
                    <a:lnTo>
                      <a:pt x="935954" y="742456"/>
                    </a:lnTo>
                    <a:lnTo>
                      <a:pt x="914534" y="801360"/>
                    </a:lnTo>
                    <a:lnTo>
                      <a:pt x="860985" y="817425"/>
                    </a:lnTo>
                    <a:lnTo>
                      <a:pt x="834211" y="849556"/>
                    </a:lnTo>
                    <a:lnTo>
                      <a:pt x="764594" y="865620"/>
                    </a:lnTo>
                    <a:lnTo>
                      <a:pt x="748531" y="892396"/>
                    </a:lnTo>
                    <a:lnTo>
                      <a:pt x="684268" y="903105"/>
                    </a:lnTo>
                    <a:lnTo>
                      <a:pt x="673560" y="940590"/>
                    </a:lnTo>
                    <a:lnTo>
                      <a:pt x="668205" y="988785"/>
                    </a:lnTo>
                    <a:lnTo>
                      <a:pt x="587880" y="988785"/>
                    </a:lnTo>
                    <a:lnTo>
                      <a:pt x="491491" y="1020916"/>
                    </a:lnTo>
                    <a:lnTo>
                      <a:pt x="459360" y="994140"/>
                    </a:lnTo>
                    <a:lnTo>
                      <a:pt x="405811" y="988785"/>
                    </a:lnTo>
                    <a:lnTo>
                      <a:pt x="384388" y="956656"/>
                    </a:lnTo>
                    <a:lnTo>
                      <a:pt x="293354" y="967365"/>
                    </a:lnTo>
                    <a:lnTo>
                      <a:pt x="271934" y="1004850"/>
                    </a:lnTo>
                    <a:lnTo>
                      <a:pt x="223739" y="1004850"/>
                    </a:lnTo>
                    <a:lnTo>
                      <a:pt x="143414" y="1036980"/>
                    </a:lnTo>
                    <a:lnTo>
                      <a:pt x="95219" y="945945"/>
                    </a:lnTo>
                    <a:lnTo>
                      <a:pt x="111285" y="870976"/>
                    </a:lnTo>
                    <a:lnTo>
                      <a:pt x="105931" y="801360"/>
                    </a:lnTo>
                    <a:lnTo>
                      <a:pt x="170188" y="769230"/>
                    </a:lnTo>
                    <a:lnTo>
                      <a:pt x="175545" y="678196"/>
                    </a:lnTo>
                    <a:lnTo>
                      <a:pt x="148771" y="624645"/>
                    </a:lnTo>
                    <a:lnTo>
                      <a:pt x="250514" y="613936"/>
                    </a:lnTo>
                    <a:lnTo>
                      <a:pt x="196965" y="544321"/>
                    </a:lnTo>
                    <a:lnTo>
                      <a:pt x="180899" y="522901"/>
                    </a:lnTo>
                    <a:lnTo>
                      <a:pt x="202319" y="474705"/>
                    </a:lnTo>
                    <a:lnTo>
                      <a:pt x="223739" y="469351"/>
                    </a:lnTo>
                    <a:lnTo>
                      <a:pt x="229094" y="389025"/>
                    </a:lnTo>
                    <a:lnTo>
                      <a:pt x="202319" y="335476"/>
                    </a:lnTo>
                    <a:lnTo>
                      <a:pt x="132705" y="292636"/>
                    </a:lnTo>
                    <a:lnTo>
                      <a:pt x="127348" y="223021"/>
                    </a:lnTo>
                    <a:lnTo>
                      <a:pt x="68445" y="223021"/>
                    </a:lnTo>
                    <a:lnTo>
                      <a:pt x="36314" y="169471"/>
                    </a:lnTo>
                    <a:lnTo>
                      <a:pt x="41668" y="126631"/>
                    </a:lnTo>
                    <a:lnTo>
                      <a:pt x="84508" y="89146"/>
                    </a:lnTo>
                    <a:lnTo>
                      <a:pt x="57734" y="30241"/>
                    </a:lnTo>
                    <a:lnTo>
                      <a:pt x="4185" y="1953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93095BC6-652F-67A9-EAED-008D4E4454C1}"/>
                  </a:ext>
                </a:extLst>
              </p:cNvPr>
              <p:cNvSpPr/>
              <p:nvPr/>
            </p:nvSpPr>
            <p:spPr>
              <a:xfrm>
                <a:off x="2379638" y="4454737"/>
                <a:ext cx="1005483" cy="1474671"/>
              </a:xfrm>
              <a:custGeom>
                <a:avLst/>
                <a:gdLst>
                  <a:gd name="connsiteX0" fmla="*/ 1005483 w 1005483"/>
                  <a:gd name="connsiteY0" fmla="*/ 0 h 1474671"/>
                  <a:gd name="connsiteX1" fmla="*/ 1005483 w 1005483"/>
                  <a:gd name="connsiteY1" fmla="*/ 1469558 h 1474671"/>
                  <a:gd name="connsiteX2" fmla="*/ 963902 w 1005483"/>
                  <a:gd name="connsiteY2" fmla="*/ 1453251 h 1474671"/>
                  <a:gd name="connsiteX3" fmla="*/ 817531 w 1005483"/>
                  <a:gd name="connsiteY3" fmla="*/ 1424691 h 1474671"/>
                  <a:gd name="connsiteX4" fmla="*/ 660451 w 1005483"/>
                  <a:gd name="connsiteY4" fmla="*/ 1442541 h 1474671"/>
                  <a:gd name="connsiteX5" fmla="*/ 528360 w 1005483"/>
                  <a:gd name="connsiteY5" fmla="*/ 1474671 h 1474671"/>
                  <a:gd name="connsiteX6" fmla="*/ 442680 w 1005483"/>
                  <a:gd name="connsiteY6" fmla="*/ 1435401 h 1474671"/>
                  <a:gd name="connsiteX7" fmla="*/ 221342 w 1005483"/>
                  <a:gd name="connsiteY7" fmla="*/ 1403271 h 1474671"/>
                  <a:gd name="connsiteX8" fmla="*/ 17851 w 1005483"/>
                  <a:gd name="connsiteY8" fmla="*/ 1406841 h 1474671"/>
                  <a:gd name="connsiteX9" fmla="*/ 24991 w 1005483"/>
                  <a:gd name="connsiteY9" fmla="*/ 1299742 h 1474671"/>
                  <a:gd name="connsiteX10" fmla="*/ 0 w 1005483"/>
                  <a:gd name="connsiteY10" fmla="*/ 1246192 h 1474671"/>
                  <a:gd name="connsiteX11" fmla="*/ 3571 w 1005483"/>
                  <a:gd name="connsiteY11" fmla="*/ 1189072 h 1474671"/>
                  <a:gd name="connsiteX12" fmla="*/ 39271 w 1005483"/>
                  <a:gd name="connsiteY12" fmla="*/ 1160512 h 1474671"/>
                  <a:gd name="connsiteX13" fmla="*/ 35702 w 1005483"/>
                  <a:gd name="connsiteY13" fmla="*/ 1096252 h 1474671"/>
                  <a:gd name="connsiteX14" fmla="*/ 99960 w 1005483"/>
                  <a:gd name="connsiteY14" fmla="*/ 1046272 h 1474671"/>
                  <a:gd name="connsiteX15" fmla="*/ 199920 w 1005483"/>
                  <a:gd name="connsiteY15" fmla="*/ 1031992 h 1474671"/>
                  <a:gd name="connsiteX16" fmla="*/ 210631 w 1005483"/>
                  <a:gd name="connsiteY16" fmla="*/ 978442 h 1474671"/>
                  <a:gd name="connsiteX17" fmla="*/ 260611 w 1005483"/>
                  <a:gd name="connsiteY17" fmla="*/ 978442 h 1474671"/>
                  <a:gd name="connsiteX18" fmla="*/ 278462 w 1005483"/>
                  <a:gd name="connsiteY18" fmla="*/ 953452 h 1474671"/>
                  <a:gd name="connsiteX19" fmla="*/ 328440 w 1005483"/>
                  <a:gd name="connsiteY19" fmla="*/ 828502 h 1474671"/>
                  <a:gd name="connsiteX20" fmla="*/ 374851 w 1005483"/>
                  <a:gd name="connsiteY20" fmla="*/ 807082 h 1474671"/>
                  <a:gd name="connsiteX21" fmla="*/ 399840 w 1005483"/>
                  <a:gd name="connsiteY21" fmla="*/ 778522 h 1474671"/>
                  <a:gd name="connsiteX22" fmla="*/ 389131 w 1005483"/>
                  <a:gd name="connsiteY22" fmla="*/ 685702 h 1474671"/>
                  <a:gd name="connsiteX23" fmla="*/ 428400 w 1005483"/>
                  <a:gd name="connsiteY23" fmla="*/ 625012 h 1474671"/>
                  <a:gd name="connsiteX24" fmla="*/ 517651 w 1005483"/>
                  <a:gd name="connsiteY24" fmla="*/ 553613 h 1474671"/>
                  <a:gd name="connsiteX25" fmla="*/ 531931 w 1005483"/>
                  <a:gd name="connsiteY25" fmla="*/ 514343 h 1474671"/>
                  <a:gd name="connsiteX26" fmla="*/ 553351 w 1005483"/>
                  <a:gd name="connsiteY26" fmla="*/ 510773 h 1474671"/>
                  <a:gd name="connsiteX27" fmla="*/ 571200 w 1005483"/>
                  <a:gd name="connsiteY27" fmla="*/ 432233 h 1474671"/>
                  <a:gd name="connsiteX28" fmla="*/ 596191 w 1005483"/>
                  <a:gd name="connsiteY28" fmla="*/ 403673 h 1474671"/>
                  <a:gd name="connsiteX29" fmla="*/ 596191 w 1005483"/>
                  <a:gd name="connsiteY29" fmla="*/ 367973 h 1474671"/>
                  <a:gd name="connsiteX30" fmla="*/ 581911 w 1005483"/>
                  <a:gd name="connsiteY30" fmla="*/ 335843 h 1474671"/>
                  <a:gd name="connsiteX31" fmla="*/ 620202 w 1005483"/>
                  <a:gd name="connsiteY31" fmla="*/ 266227 h 1474671"/>
                  <a:gd name="connsiteX32" fmla="*/ 697937 w 1005483"/>
                  <a:gd name="connsiteY32" fmla="*/ 266227 h 1474671"/>
                  <a:gd name="connsiteX33" fmla="*/ 703291 w 1005483"/>
                  <a:gd name="connsiteY33" fmla="*/ 218033 h 1474671"/>
                  <a:gd name="connsiteX34" fmla="*/ 714000 w 1005483"/>
                  <a:gd name="connsiteY34" fmla="*/ 180548 h 1474671"/>
                  <a:gd name="connsiteX35" fmla="*/ 778262 w 1005483"/>
                  <a:gd name="connsiteY35" fmla="*/ 169839 h 1474671"/>
                  <a:gd name="connsiteX36" fmla="*/ 794326 w 1005483"/>
                  <a:gd name="connsiteY36" fmla="*/ 143063 h 1474671"/>
                  <a:gd name="connsiteX37" fmla="*/ 863942 w 1005483"/>
                  <a:gd name="connsiteY37" fmla="*/ 126999 h 1474671"/>
                  <a:gd name="connsiteX38" fmla="*/ 890717 w 1005483"/>
                  <a:gd name="connsiteY38" fmla="*/ 94868 h 1474671"/>
                  <a:gd name="connsiteX39" fmla="*/ 944266 w 1005483"/>
                  <a:gd name="connsiteY39" fmla="*/ 78803 h 1474671"/>
                  <a:gd name="connsiteX40" fmla="*/ 965686 w 1005483"/>
                  <a:gd name="connsiteY40" fmla="*/ 19899 h 1474671"/>
                  <a:gd name="connsiteX0" fmla="*/ 1005483 w 1460842"/>
                  <a:gd name="connsiteY0" fmla="*/ 0 h 1474671"/>
                  <a:gd name="connsiteX1" fmla="*/ 1460842 w 1460842"/>
                  <a:gd name="connsiteY1" fmla="*/ 688763 h 1474671"/>
                  <a:gd name="connsiteX2" fmla="*/ 1005483 w 1460842"/>
                  <a:gd name="connsiteY2" fmla="*/ 1469558 h 1474671"/>
                  <a:gd name="connsiteX3" fmla="*/ 963902 w 1460842"/>
                  <a:gd name="connsiteY3" fmla="*/ 1453251 h 1474671"/>
                  <a:gd name="connsiteX4" fmla="*/ 817531 w 1460842"/>
                  <a:gd name="connsiteY4" fmla="*/ 1424691 h 1474671"/>
                  <a:gd name="connsiteX5" fmla="*/ 660451 w 1460842"/>
                  <a:gd name="connsiteY5" fmla="*/ 1442541 h 1474671"/>
                  <a:gd name="connsiteX6" fmla="*/ 528360 w 1460842"/>
                  <a:gd name="connsiteY6" fmla="*/ 1474671 h 1474671"/>
                  <a:gd name="connsiteX7" fmla="*/ 442680 w 1460842"/>
                  <a:gd name="connsiteY7" fmla="*/ 1435401 h 1474671"/>
                  <a:gd name="connsiteX8" fmla="*/ 221342 w 1460842"/>
                  <a:gd name="connsiteY8" fmla="*/ 1403271 h 1474671"/>
                  <a:gd name="connsiteX9" fmla="*/ 17851 w 1460842"/>
                  <a:gd name="connsiteY9" fmla="*/ 1406841 h 1474671"/>
                  <a:gd name="connsiteX10" fmla="*/ 24991 w 1460842"/>
                  <a:gd name="connsiteY10" fmla="*/ 1299742 h 1474671"/>
                  <a:gd name="connsiteX11" fmla="*/ 0 w 1460842"/>
                  <a:gd name="connsiteY11" fmla="*/ 1246192 h 1474671"/>
                  <a:gd name="connsiteX12" fmla="*/ 3571 w 1460842"/>
                  <a:gd name="connsiteY12" fmla="*/ 1189072 h 1474671"/>
                  <a:gd name="connsiteX13" fmla="*/ 39271 w 1460842"/>
                  <a:gd name="connsiteY13" fmla="*/ 1160512 h 1474671"/>
                  <a:gd name="connsiteX14" fmla="*/ 35702 w 1460842"/>
                  <a:gd name="connsiteY14" fmla="*/ 1096252 h 1474671"/>
                  <a:gd name="connsiteX15" fmla="*/ 99960 w 1460842"/>
                  <a:gd name="connsiteY15" fmla="*/ 1046272 h 1474671"/>
                  <a:gd name="connsiteX16" fmla="*/ 199920 w 1460842"/>
                  <a:gd name="connsiteY16" fmla="*/ 1031992 h 1474671"/>
                  <a:gd name="connsiteX17" fmla="*/ 210631 w 1460842"/>
                  <a:gd name="connsiteY17" fmla="*/ 978442 h 1474671"/>
                  <a:gd name="connsiteX18" fmla="*/ 260611 w 1460842"/>
                  <a:gd name="connsiteY18" fmla="*/ 978442 h 1474671"/>
                  <a:gd name="connsiteX19" fmla="*/ 278462 w 1460842"/>
                  <a:gd name="connsiteY19" fmla="*/ 953452 h 1474671"/>
                  <a:gd name="connsiteX20" fmla="*/ 328440 w 1460842"/>
                  <a:gd name="connsiteY20" fmla="*/ 828502 h 1474671"/>
                  <a:gd name="connsiteX21" fmla="*/ 374851 w 1460842"/>
                  <a:gd name="connsiteY21" fmla="*/ 807082 h 1474671"/>
                  <a:gd name="connsiteX22" fmla="*/ 399840 w 1460842"/>
                  <a:gd name="connsiteY22" fmla="*/ 778522 h 1474671"/>
                  <a:gd name="connsiteX23" fmla="*/ 389131 w 1460842"/>
                  <a:gd name="connsiteY23" fmla="*/ 685702 h 1474671"/>
                  <a:gd name="connsiteX24" fmla="*/ 428400 w 1460842"/>
                  <a:gd name="connsiteY24" fmla="*/ 625012 h 1474671"/>
                  <a:gd name="connsiteX25" fmla="*/ 517651 w 1460842"/>
                  <a:gd name="connsiteY25" fmla="*/ 553613 h 1474671"/>
                  <a:gd name="connsiteX26" fmla="*/ 531931 w 1460842"/>
                  <a:gd name="connsiteY26" fmla="*/ 514343 h 1474671"/>
                  <a:gd name="connsiteX27" fmla="*/ 553351 w 1460842"/>
                  <a:gd name="connsiteY27" fmla="*/ 510773 h 1474671"/>
                  <a:gd name="connsiteX28" fmla="*/ 571200 w 1460842"/>
                  <a:gd name="connsiteY28" fmla="*/ 432233 h 1474671"/>
                  <a:gd name="connsiteX29" fmla="*/ 596191 w 1460842"/>
                  <a:gd name="connsiteY29" fmla="*/ 403673 h 1474671"/>
                  <a:gd name="connsiteX30" fmla="*/ 596191 w 1460842"/>
                  <a:gd name="connsiteY30" fmla="*/ 367973 h 1474671"/>
                  <a:gd name="connsiteX31" fmla="*/ 581911 w 1460842"/>
                  <a:gd name="connsiteY31" fmla="*/ 335843 h 1474671"/>
                  <a:gd name="connsiteX32" fmla="*/ 620202 w 1460842"/>
                  <a:gd name="connsiteY32" fmla="*/ 266227 h 1474671"/>
                  <a:gd name="connsiteX33" fmla="*/ 697937 w 1460842"/>
                  <a:gd name="connsiteY33" fmla="*/ 266227 h 1474671"/>
                  <a:gd name="connsiteX34" fmla="*/ 703291 w 1460842"/>
                  <a:gd name="connsiteY34" fmla="*/ 218033 h 1474671"/>
                  <a:gd name="connsiteX35" fmla="*/ 714000 w 1460842"/>
                  <a:gd name="connsiteY35" fmla="*/ 180548 h 1474671"/>
                  <a:gd name="connsiteX36" fmla="*/ 778262 w 1460842"/>
                  <a:gd name="connsiteY36" fmla="*/ 169839 h 1474671"/>
                  <a:gd name="connsiteX37" fmla="*/ 794326 w 1460842"/>
                  <a:gd name="connsiteY37" fmla="*/ 143063 h 1474671"/>
                  <a:gd name="connsiteX38" fmla="*/ 863942 w 1460842"/>
                  <a:gd name="connsiteY38" fmla="*/ 126999 h 1474671"/>
                  <a:gd name="connsiteX39" fmla="*/ 890717 w 1460842"/>
                  <a:gd name="connsiteY39" fmla="*/ 94868 h 1474671"/>
                  <a:gd name="connsiteX40" fmla="*/ 944266 w 1460842"/>
                  <a:gd name="connsiteY40" fmla="*/ 78803 h 1474671"/>
                  <a:gd name="connsiteX41" fmla="*/ 965686 w 1460842"/>
                  <a:gd name="connsiteY41" fmla="*/ 19899 h 1474671"/>
                  <a:gd name="connsiteX42" fmla="*/ 1005483 w 1460842"/>
                  <a:gd name="connsiteY42" fmla="*/ 0 h 1474671"/>
                  <a:gd name="connsiteX0" fmla="*/ 1460842 w 1552282"/>
                  <a:gd name="connsiteY0" fmla="*/ 688763 h 1474671"/>
                  <a:gd name="connsiteX1" fmla="*/ 1005483 w 1552282"/>
                  <a:gd name="connsiteY1" fmla="*/ 1469558 h 1474671"/>
                  <a:gd name="connsiteX2" fmla="*/ 963902 w 1552282"/>
                  <a:gd name="connsiteY2" fmla="*/ 1453251 h 1474671"/>
                  <a:gd name="connsiteX3" fmla="*/ 817531 w 1552282"/>
                  <a:gd name="connsiteY3" fmla="*/ 1424691 h 1474671"/>
                  <a:gd name="connsiteX4" fmla="*/ 660451 w 1552282"/>
                  <a:gd name="connsiteY4" fmla="*/ 1442541 h 1474671"/>
                  <a:gd name="connsiteX5" fmla="*/ 528360 w 1552282"/>
                  <a:gd name="connsiteY5" fmla="*/ 1474671 h 1474671"/>
                  <a:gd name="connsiteX6" fmla="*/ 442680 w 1552282"/>
                  <a:gd name="connsiteY6" fmla="*/ 1435401 h 1474671"/>
                  <a:gd name="connsiteX7" fmla="*/ 221342 w 1552282"/>
                  <a:gd name="connsiteY7" fmla="*/ 1403271 h 1474671"/>
                  <a:gd name="connsiteX8" fmla="*/ 17851 w 1552282"/>
                  <a:gd name="connsiteY8" fmla="*/ 1406841 h 1474671"/>
                  <a:gd name="connsiteX9" fmla="*/ 24991 w 1552282"/>
                  <a:gd name="connsiteY9" fmla="*/ 1299742 h 1474671"/>
                  <a:gd name="connsiteX10" fmla="*/ 0 w 1552282"/>
                  <a:gd name="connsiteY10" fmla="*/ 1246192 h 1474671"/>
                  <a:gd name="connsiteX11" fmla="*/ 3571 w 1552282"/>
                  <a:gd name="connsiteY11" fmla="*/ 1189072 h 1474671"/>
                  <a:gd name="connsiteX12" fmla="*/ 39271 w 1552282"/>
                  <a:gd name="connsiteY12" fmla="*/ 1160512 h 1474671"/>
                  <a:gd name="connsiteX13" fmla="*/ 35702 w 1552282"/>
                  <a:gd name="connsiteY13" fmla="*/ 1096252 h 1474671"/>
                  <a:gd name="connsiteX14" fmla="*/ 99960 w 1552282"/>
                  <a:gd name="connsiteY14" fmla="*/ 1046272 h 1474671"/>
                  <a:gd name="connsiteX15" fmla="*/ 199920 w 1552282"/>
                  <a:gd name="connsiteY15" fmla="*/ 1031992 h 1474671"/>
                  <a:gd name="connsiteX16" fmla="*/ 210631 w 1552282"/>
                  <a:gd name="connsiteY16" fmla="*/ 978442 h 1474671"/>
                  <a:gd name="connsiteX17" fmla="*/ 260611 w 1552282"/>
                  <a:gd name="connsiteY17" fmla="*/ 978442 h 1474671"/>
                  <a:gd name="connsiteX18" fmla="*/ 278462 w 1552282"/>
                  <a:gd name="connsiteY18" fmla="*/ 953452 h 1474671"/>
                  <a:gd name="connsiteX19" fmla="*/ 328440 w 1552282"/>
                  <a:gd name="connsiteY19" fmla="*/ 828502 h 1474671"/>
                  <a:gd name="connsiteX20" fmla="*/ 374851 w 1552282"/>
                  <a:gd name="connsiteY20" fmla="*/ 807082 h 1474671"/>
                  <a:gd name="connsiteX21" fmla="*/ 399840 w 1552282"/>
                  <a:gd name="connsiteY21" fmla="*/ 778522 h 1474671"/>
                  <a:gd name="connsiteX22" fmla="*/ 389131 w 1552282"/>
                  <a:gd name="connsiteY22" fmla="*/ 685702 h 1474671"/>
                  <a:gd name="connsiteX23" fmla="*/ 428400 w 1552282"/>
                  <a:gd name="connsiteY23" fmla="*/ 625012 h 1474671"/>
                  <a:gd name="connsiteX24" fmla="*/ 517651 w 1552282"/>
                  <a:gd name="connsiteY24" fmla="*/ 553613 h 1474671"/>
                  <a:gd name="connsiteX25" fmla="*/ 531931 w 1552282"/>
                  <a:gd name="connsiteY25" fmla="*/ 514343 h 1474671"/>
                  <a:gd name="connsiteX26" fmla="*/ 553351 w 1552282"/>
                  <a:gd name="connsiteY26" fmla="*/ 510773 h 1474671"/>
                  <a:gd name="connsiteX27" fmla="*/ 571200 w 1552282"/>
                  <a:gd name="connsiteY27" fmla="*/ 432233 h 1474671"/>
                  <a:gd name="connsiteX28" fmla="*/ 596191 w 1552282"/>
                  <a:gd name="connsiteY28" fmla="*/ 403673 h 1474671"/>
                  <a:gd name="connsiteX29" fmla="*/ 596191 w 1552282"/>
                  <a:gd name="connsiteY29" fmla="*/ 367973 h 1474671"/>
                  <a:gd name="connsiteX30" fmla="*/ 581911 w 1552282"/>
                  <a:gd name="connsiteY30" fmla="*/ 335843 h 1474671"/>
                  <a:gd name="connsiteX31" fmla="*/ 620202 w 1552282"/>
                  <a:gd name="connsiteY31" fmla="*/ 266227 h 1474671"/>
                  <a:gd name="connsiteX32" fmla="*/ 697937 w 1552282"/>
                  <a:gd name="connsiteY32" fmla="*/ 266227 h 1474671"/>
                  <a:gd name="connsiteX33" fmla="*/ 703291 w 1552282"/>
                  <a:gd name="connsiteY33" fmla="*/ 218033 h 1474671"/>
                  <a:gd name="connsiteX34" fmla="*/ 714000 w 1552282"/>
                  <a:gd name="connsiteY34" fmla="*/ 180548 h 1474671"/>
                  <a:gd name="connsiteX35" fmla="*/ 778262 w 1552282"/>
                  <a:gd name="connsiteY35" fmla="*/ 169839 h 1474671"/>
                  <a:gd name="connsiteX36" fmla="*/ 794326 w 1552282"/>
                  <a:gd name="connsiteY36" fmla="*/ 143063 h 1474671"/>
                  <a:gd name="connsiteX37" fmla="*/ 863942 w 1552282"/>
                  <a:gd name="connsiteY37" fmla="*/ 126999 h 1474671"/>
                  <a:gd name="connsiteX38" fmla="*/ 890717 w 1552282"/>
                  <a:gd name="connsiteY38" fmla="*/ 94868 h 1474671"/>
                  <a:gd name="connsiteX39" fmla="*/ 944266 w 1552282"/>
                  <a:gd name="connsiteY39" fmla="*/ 78803 h 1474671"/>
                  <a:gd name="connsiteX40" fmla="*/ 965686 w 1552282"/>
                  <a:gd name="connsiteY40" fmla="*/ 19899 h 1474671"/>
                  <a:gd name="connsiteX41" fmla="*/ 1005483 w 1552282"/>
                  <a:gd name="connsiteY41" fmla="*/ 0 h 1474671"/>
                  <a:gd name="connsiteX42" fmla="*/ 1552282 w 1552282"/>
                  <a:gd name="connsiteY42" fmla="*/ 780203 h 1474671"/>
                  <a:gd name="connsiteX0" fmla="*/ 1430362 w 1552282"/>
                  <a:gd name="connsiteY0" fmla="*/ 688763 h 1474671"/>
                  <a:gd name="connsiteX1" fmla="*/ 1005483 w 1552282"/>
                  <a:gd name="connsiteY1" fmla="*/ 1469558 h 1474671"/>
                  <a:gd name="connsiteX2" fmla="*/ 963902 w 1552282"/>
                  <a:gd name="connsiteY2" fmla="*/ 1453251 h 1474671"/>
                  <a:gd name="connsiteX3" fmla="*/ 817531 w 1552282"/>
                  <a:gd name="connsiteY3" fmla="*/ 1424691 h 1474671"/>
                  <a:gd name="connsiteX4" fmla="*/ 660451 w 1552282"/>
                  <a:gd name="connsiteY4" fmla="*/ 1442541 h 1474671"/>
                  <a:gd name="connsiteX5" fmla="*/ 528360 w 1552282"/>
                  <a:gd name="connsiteY5" fmla="*/ 1474671 h 1474671"/>
                  <a:gd name="connsiteX6" fmla="*/ 442680 w 1552282"/>
                  <a:gd name="connsiteY6" fmla="*/ 1435401 h 1474671"/>
                  <a:gd name="connsiteX7" fmla="*/ 221342 w 1552282"/>
                  <a:gd name="connsiteY7" fmla="*/ 1403271 h 1474671"/>
                  <a:gd name="connsiteX8" fmla="*/ 17851 w 1552282"/>
                  <a:gd name="connsiteY8" fmla="*/ 1406841 h 1474671"/>
                  <a:gd name="connsiteX9" fmla="*/ 24991 w 1552282"/>
                  <a:gd name="connsiteY9" fmla="*/ 1299742 h 1474671"/>
                  <a:gd name="connsiteX10" fmla="*/ 0 w 1552282"/>
                  <a:gd name="connsiteY10" fmla="*/ 1246192 h 1474671"/>
                  <a:gd name="connsiteX11" fmla="*/ 3571 w 1552282"/>
                  <a:gd name="connsiteY11" fmla="*/ 1189072 h 1474671"/>
                  <a:gd name="connsiteX12" fmla="*/ 39271 w 1552282"/>
                  <a:gd name="connsiteY12" fmla="*/ 1160512 h 1474671"/>
                  <a:gd name="connsiteX13" fmla="*/ 35702 w 1552282"/>
                  <a:gd name="connsiteY13" fmla="*/ 1096252 h 1474671"/>
                  <a:gd name="connsiteX14" fmla="*/ 99960 w 1552282"/>
                  <a:gd name="connsiteY14" fmla="*/ 1046272 h 1474671"/>
                  <a:gd name="connsiteX15" fmla="*/ 199920 w 1552282"/>
                  <a:gd name="connsiteY15" fmla="*/ 1031992 h 1474671"/>
                  <a:gd name="connsiteX16" fmla="*/ 210631 w 1552282"/>
                  <a:gd name="connsiteY16" fmla="*/ 978442 h 1474671"/>
                  <a:gd name="connsiteX17" fmla="*/ 260611 w 1552282"/>
                  <a:gd name="connsiteY17" fmla="*/ 978442 h 1474671"/>
                  <a:gd name="connsiteX18" fmla="*/ 278462 w 1552282"/>
                  <a:gd name="connsiteY18" fmla="*/ 953452 h 1474671"/>
                  <a:gd name="connsiteX19" fmla="*/ 328440 w 1552282"/>
                  <a:gd name="connsiteY19" fmla="*/ 828502 h 1474671"/>
                  <a:gd name="connsiteX20" fmla="*/ 374851 w 1552282"/>
                  <a:gd name="connsiteY20" fmla="*/ 807082 h 1474671"/>
                  <a:gd name="connsiteX21" fmla="*/ 399840 w 1552282"/>
                  <a:gd name="connsiteY21" fmla="*/ 778522 h 1474671"/>
                  <a:gd name="connsiteX22" fmla="*/ 389131 w 1552282"/>
                  <a:gd name="connsiteY22" fmla="*/ 685702 h 1474671"/>
                  <a:gd name="connsiteX23" fmla="*/ 428400 w 1552282"/>
                  <a:gd name="connsiteY23" fmla="*/ 625012 h 1474671"/>
                  <a:gd name="connsiteX24" fmla="*/ 517651 w 1552282"/>
                  <a:gd name="connsiteY24" fmla="*/ 553613 h 1474671"/>
                  <a:gd name="connsiteX25" fmla="*/ 531931 w 1552282"/>
                  <a:gd name="connsiteY25" fmla="*/ 514343 h 1474671"/>
                  <a:gd name="connsiteX26" fmla="*/ 553351 w 1552282"/>
                  <a:gd name="connsiteY26" fmla="*/ 510773 h 1474671"/>
                  <a:gd name="connsiteX27" fmla="*/ 571200 w 1552282"/>
                  <a:gd name="connsiteY27" fmla="*/ 432233 h 1474671"/>
                  <a:gd name="connsiteX28" fmla="*/ 596191 w 1552282"/>
                  <a:gd name="connsiteY28" fmla="*/ 403673 h 1474671"/>
                  <a:gd name="connsiteX29" fmla="*/ 596191 w 1552282"/>
                  <a:gd name="connsiteY29" fmla="*/ 367973 h 1474671"/>
                  <a:gd name="connsiteX30" fmla="*/ 581911 w 1552282"/>
                  <a:gd name="connsiteY30" fmla="*/ 335843 h 1474671"/>
                  <a:gd name="connsiteX31" fmla="*/ 620202 w 1552282"/>
                  <a:gd name="connsiteY31" fmla="*/ 266227 h 1474671"/>
                  <a:gd name="connsiteX32" fmla="*/ 697937 w 1552282"/>
                  <a:gd name="connsiteY32" fmla="*/ 266227 h 1474671"/>
                  <a:gd name="connsiteX33" fmla="*/ 703291 w 1552282"/>
                  <a:gd name="connsiteY33" fmla="*/ 218033 h 1474671"/>
                  <a:gd name="connsiteX34" fmla="*/ 714000 w 1552282"/>
                  <a:gd name="connsiteY34" fmla="*/ 180548 h 1474671"/>
                  <a:gd name="connsiteX35" fmla="*/ 778262 w 1552282"/>
                  <a:gd name="connsiteY35" fmla="*/ 169839 h 1474671"/>
                  <a:gd name="connsiteX36" fmla="*/ 794326 w 1552282"/>
                  <a:gd name="connsiteY36" fmla="*/ 143063 h 1474671"/>
                  <a:gd name="connsiteX37" fmla="*/ 863942 w 1552282"/>
                  <a:gd name="connsiteY37" fmla="*/ 126999 h 1474671"/>
                  <a:gd name="connsiteX38" fmla="*/ 890717 w 1552282"/>
                  <a:gd name="connsiteY38" fmla="*/ 94868 h 1474671"/>
                  <a:gd name="connsiteX39" fmla="*/ 944266 w 1552282"/>
                  <a:gd name="connsiteY39" fmla="*/ 78803 h 1474671"/>
                  <a:gd name="connsiteX40" fmla="*/ 965686 w 1552282"/>
                  <a:gd name="connsiteY40" fmla="*/ 19899 h 1474671"/>
                  <a:gd name="connsiteX41" fmla="*/ 1005483 w 1552282"/>
                  <a:gd name="connsiteY41" fmla="*/ 0 h 1474671"/>
                  <a:gd name="connsiteX42" fmla="*/ 1552282 w 1552282"/>
                  <a:gd name="connsiteY42" fmla="*/ 780203 h 1474671"/>
                  <a:gd name="connsiteX0" fmla="*/ 1005483 w 1552282"/>
                  <a:gd name="connsiteY0" fmla="*/ 1469558 h 1474671"/>
                  <a:gd name="connsiteX1" fmla="*/ 963902 w 1552282"/>
                  <a:gd name="connsiteY1" fmla="*/ 1453251 h 1474671"/>
                  <a:gd name="connsiteX2" fmla="*/ 817531 w 1552282"/>
                  <a:gd name="connsiteY2" fmla="*/ 1424691 h 1474671"/>
                  <a:gd name="connsiteX3" fmla="*/ 660451 w 1552282"/>
                  <a:gd name="connsiteY3" fmla="*/ 1442541 h 1474671"/>
                  <a:gd name="connsiteX4" fmla="*/ 528360 w 1552282"/>
                  <a:gd name="connsiteY4" fmla="*/ 1474671 h 1474671"/>
                  <a:gd name="connsiteX5" fmla="*/ 442680 w 1552282"/>
                  <a:gd name="connsiteY5" fmla="*/ 1435401 h 1474671"/>
                  <a:gd name="connsiteX6" fmla="*/ 221342 w 1552282"/>
                  <a:gd name="connsiteY6" fmla="*/ 1403271 h 1474671"/>
                  <a:gd name="connsiteX7" fmla="*/ 17851 w 1552282"/>
                  <a:gd name="connsiteY7" fmla="*/ 1406841 h 1474671"/>
                  <a:gd name="connsiteX8" fmla="*/ 24991 w 1552282"/>
                  <a:gd name="connsiteY8" fmla="*/ 1299742 h 1474671"/>
                  <a:gd name="connsiteX9" fmla="*/ 0 w 1552282"/>
                  <a:gd name="connsiteY9" fmla="*/ 1246192 h 1474671"/>
                  <a:gd name="connsiteX10" fmla="*/ 3571 w 1552282"/>
                  <a:gd name="connsiteY10" fmla="*/ 1189072 h 1474671"/>
                  <a:gd name="connsiteX11" fmla="*/ 39271 w 1552282"/>
                  <a:gd name="connsiteY11" fmla="*/ 1160512 h 1474671"/>
                  <a:gd name="connsiteX12" fmla="*/ 35702 w 1552282"/>
                  <a:gd name="connsiteY12" fmla="*/ 1096252 h 1474671"/>
                  <a:gd name="connsiteX13" fmla="*/ 99960 w 1552282"/>
                  <a:gd name="connsiteY13" fmla="*/ 1046272 h 1474671"/>
                  <a:gd name="connsiteX14" fmla="*/ 199920 w 1552282"/>
                  <a:gd name="connsiteY14" fmla="*/ 1031992 h 1474671"/>
                  <a:gd name="connsiteX15" fmla="*/ 210631 w 1552282"/>
                  <a:gd name="connsiteY15" fmla="*/ 978442 h 1474671"/>
                  <a:gd name="connsiteX16" fmla="*/ 260611 w 1552282"/>
                  <a:gd name="connsiteY16" fmla="*/ 978442 h 1474671"/>
                  <a:gd name="connsiteX17" fmla="*/ 278462 w 1552282"/>
                  <a:gd name="connsiteY17" fmla="*/ 953452 h 1474671"/>
                  <a:gd name="connsiteX18" fmla="*/ 328440 w 1552282"/>
                  <a:gd name="connsiteY18" fmla="*/ 828502 h 1474671"/>
                  <a:gd name="connsiteX19" fmla="*/ 374851 w 1552282"/>
                  <a:gd name="connsiteY19" fmla="*/ 807082 h 1474671"/>
                  <a:gd name="connsiteX20" fmla="*/ 399840 w 1552282"/>
                  <a:gd name="connsiteY20" fmla="*/ 778522 h 1474671"/>
                  <a:gd name="connsiteX21" fmla="*/ 389131 w 1552282"/>
                  <a:gd name="connsiteY21" fmla="*/ 685702 h 1474671"/>
                  <a:gd name="connsiteX22" fmla="*/ 428400 w 1552282"/>
                  <a:gd name="connsiteY22" fmla="*/ 625012 h 1474671"/>
                  <a:gd name="connsiteX23" fmla="*/ 517651 w 1552282"/>
                  <a:gd name="connsiteY23" fmla="*/ 553613 h 1474671"/>
                  <a:gd name="connsiteX24" fmla="*/ 531931 w 1552282"/>
                  <a:gd name="connsiteY24" fmla="*/ 514343 h 1474671"/>
                  <a:gd name="connsiteX25" fmla="*/ 553351 w 1552282"/>
                  <a:gd name="connsiteY25" fmla="*/ 510773 h 1474671"/>
                  <a:gd name="connsiteX26" fmla="*/ 571200 w 1552282"/>
                  <a:gd name="connsiteY26" fmla="*/ 432233 h 1474671"/>
                  <a:gd name="connsiteX27" fmla="*/ 596191 w 1552282"/>
                  <a:gd name="connsiteY27" fmla="*/ 403673 h 1474671"/>
                  <a:gd name="connsiteX28" fmla="*/ 596191 w 1552282"/>
                  <a:gd name="connsiteY28" fmla="*/ 367973 h 1474671"/>
                  <a:gd name="connsiteX29" fmla="*/ 581911 w 1552282"/>
                  <a:gd name="connsiteY29" fmla="*/ 335843 h 1474671"/>
                  <a:gd name="connsiteX30" fmla="*/ 620202 w 1552282"/>
                  <a:gd name="connsiteY30" fmla="*/ 266227 h 1474671"/>
                  <a:gd name="connsiteX31" fmla="*/ 697937 w 1552282"/>
                  <a:gd name="connsiteY31" fmla="*/ 266227 h 1474671"/>
                  <a:gd name="connsiteX32" fmla="*/ 703291 w 1552282"/>
                  <a:gd name="connsiteY32" fmla="*/ 218033 h 1474671"/>
                  <a:gd name="connsiteX33" fmla="*/ 714000 w 1552282"/>
                  <a:gd name="connsiteY33" fmla="*/ 180548 h 1474671"/>
                  <a:gd name="connsiteX34" fmla="*/ 778262 w 1552282"/>
                  <a:gd name="connsiteY34" fmla="*/ 169839 h 1474671"/>
                  <a:gd name="connsiteX35" fmla="*/ 794326 w 1552282"/>
                  <a:gd name="connsiteY35" fmla="*/ 143063 h 1474671"/>
                  <a:gd name="connsiteX36" fmla="*/ 863942 w 1552282"/>
                  <a:gd name="connsiteY36" fmla="*/ 126999 h 1474671"/>
                  <a:gd name="connsiteX37" fmla="*/ 890717 w 1552282"/>
                  <a:gd name="connsiteY37" fmla="*/ 94868 h 1474671"/>
                  <a:gd name="connsiteX38" fmla="*/ 944266 w 1552282"/>
                  <a:gd name="connsiteY38" fmla="*/ 78803 h 1474671"/>
                  <a:gd name="connsiteX39" fmla="*/ 965686 w 1552282"/>
                  <a:gd name="connsiteY39" fmla="*/ 19899 h 1474671"/>
                  <a:gd name="connsiteX40" fmla="*/ 1005483 w 1552282"/>
                  <a:gd name="connsiteY40" fmla="*/ 0 h 1474671"/>
                  <a:gd name="connsiteX41" fmla="*/ 1552282 w 1552282"/>
                  <a:gd name="connsiteY41" fmla="*/ 780203 h 1474671"/>
                  <a:gd name="connsiteX0" fmla="*/ 1005483 w 1005483"/>
                  <a:gd name="connsiteY0" fmla="*/ 1469558 h 1474671"/>
                  <a:gd name="connsiteX1" fmla="*/ 963902 w 1005483"/>
                  <a:gd name="connsiteY1" fmla="*/ 1453251 h 1474671"/>
                  <a:gd name="connsiteX2" fmla="*/ 817531 w 1005483"/>
                  <a:gd name="connsiteY2" fmla="*/ 1424691 h 1474671"/>
                  <a:gd name="connsiteX3" fmla="*/ 660451 w 1005483"/>
                  <a:gd name="connsiteY3" fmla="*/ 1442541 h 1474671"/>
                  <a:gd name="connsiteX4" fmla="*/ 528360 w 1005483"/>
                  <a:gd name="connsiteY4" fmla="*/ 1474671 h 1474671"/>
                  <a:gd name="connsiteX5" fmla="*/ 442680 w 1005483"/>
                  <a:gd name="connsiteY5" fmla="*/ 1435401 h 1474671"/>
                  <a:gd name="connsiteX6" fmla="*/ 221342 w 1005483"/>
                  <a:gd name="connsiteY6" fmla="*/ 1403271 h 1474671"/>
                  <a:gd name="connsiteX7" fmla="*/ 17851 w 1005483"/>
                  <a:gd name="connsiteY7" fmla="*/ 1406841 h 1474671"/>
                  <a:gd name="connsiteX8" fmla="*/ 24991 w 1005483"/>
                  <a:gd name="connsiteY8" fmla="*/ 1299742 h 1474671"/>
                  <a:gd name="connsiteX9" fmla="*/ 0 w 1005483"/>
                  <a:gd name="connsiteY9" fmla="*/ 1246192 h 1474671"/>
                  <a:gd name="connsiteX10" fmla="*/ 3571 w 1005483"/>
                  <a:gd name="connsiteY10" fmla="*/ 1189072 h 1474671"/>
                  <a:gd name="connsiteX11" fmla="*/ 39271 w 1005483"/>
                  <a:gd name="connsiteY11" fmla="*/ 1160512 h 1474671"/>
                  <a:gd name="connsiteX12" fmla="*/ 35702 w 1005483"/>
                  <a:gd name="connsiteY12" fmla="*/ 1096252 h 1474671"/>
                  <a:gd name="connsiteX13" fmla="*/ 99960 w 1005483"/>
                  <a:gd name="connsiteY13" fmla="*/ 1046272 h 1474671"/>
                  <a:gd name="connsiteX14" fmla="*/ 199920 w 1005483"/>
                  <a:gd name="connsiteY14" fmla="*/ 1031992 h 1474671"/>
                  <a:gd name="connsiteX15" fmla="*/ 210631 w 1005483"/>
                  <a:gd name="connsiteY15" fmla="*/ 978442 h 1474671"/>
                  <a:gd name="connsiteX16" fmla="*/ 260611 w 1005483"/>
                  <a:gd name="connsiteY16" fmla="*/ 978442 h 1474671"/>
                  <a:gd name="connsiteX17" fmla="*/ 278462 w 1005483"/>
                  <a:gd name="connsiteY17" fmla="*/ 953452 h 1474671"/>
                  <a:gd name="connsiteX18" fmla="*/ 328440 w 1005483"/>
                  <a:gd name="connsiteY18" fmla="*/ 828502 h 1474671"/>
                  <a:gd name="connsiteX19" fmla="*/ 374851 w 1005483"/>
                  <a:gd name="connsiteY19" fmla="*/ 807082 h 1474671"/>
                  <a:gd name="connsiteX20" fmla="*/ 399840 w 1005483"/>
                  <a:gd name="connsiteY20" fmla="*/ 778522 h 1474671"/>
                  <a:gd name="connsiteX21" fmla="*/ 389131 w 1005483"/>
                  <a:gd name="connsiteY21" fmla="*/ 685702 h 1474671"/>
                  <a:gd name="connsiteX22" fmla="*/ 428400 w 1005483"/>
                  <a:gd name="connsiteY22" fmla="*/ 625012 h 1474671"/>
                  <a:gd name="connsiteX23" fmla="*/ 517651 w 1005483"/>
                  <a:gd name="connsiteY23" fmla="*/ 553613 h 1474671"/>
                  <a:gd name="connsiteX24" fmla="*/ 531931 w 1005483"/>
                  <a:gd name="connsiteY24" fmla="*/ 514343 h 1474671"/>
                  <a:gd name="connsiteX25" fmla="*/ 553351 w 1005483"/>
                  <a:gd name="connsiteY25" fmla="*/ 510773 h 1474671"/>
                  <a:gd name="connsiteX26" fmla="*/ 571200 w 1005483"/>
                  <a:gd name="connsiteY26" fmla="*/ 432233 h 1474671"/>
                  <a:gd name="connsiteX27" fmla="*/ 596191 w 1005483"/>
                  <a:gd name="connsiteY27" fmla="*/ 403673 h 1474671"/>
                  <a:gd name="connsiteX28" fmla="*/ 596191 w 1005483"/>
                  <a:gd name="connsiteY28" fmla="*/ 367973 h 1474671"/>
                  <a:gd name="connsiteX29" fmla="*/ 581911 w 1005483"/>
                  <a:gd name="connsiteY29" fmla="*/ 335843 h 1474671"/>
                  <a:gd name="connsiteX30" fmla="*/ 620202 w 1005483"/>
                  <a:gd name="connsiteY30" fmla="*/ 266227 h 1474671"/>
                  <a:gd name="connsiteX31" fmla="*/ 697937 w 1005483"/>
                  <a:gd name="connsiteY31" fmla="*/ 266227 h 1474671"/>
                  <a:gd name="connsiteX32" fmla="*/ 703291 w 1005483"/>
                  <a:gd name="connsiteY32" fmla="*/ 218033 h 1474671"/>
                  <a:gd name="connsiteX33" fmla="*/ 714000 w 1005483"/>
                  <a:gd name="connsiteY33" fmla="*/ 180548 h 1474671"/>
                  <a:gd name="connsiteX34" fmla="*/ 778262 w 1005483"/>
                  <a:gd name="connsiteY34" fmla="*/ 169839 h 1474671"/>
                  <a:gd name="connsiteX35" fmla="*/ 794326 w 1005483"/>
                  <a:gd name="connsiteY35" fmla="*/ 143063 h 1474671"/>
                  <a:gd name="connsiteX36" fmla="*/ 863942 w 1005483"/>
                  <a:gd name="connsiteY36" fmla="*/ 126999 h 1474671"/>
                  <a:gd name="connsiteX37" fmla="*/ 890717 w 1005483"/>
                  <a:gd name="connsiteY37" fmla="*/ 94868 h 1474671"/>
                  <a:gd name="connsiteX38" fmla="*/ 944266 w 1005483"/>
                  <a:gd name="connsiteY38" fmla="*/ 78803 h 1474671"/>
                  <a:gd name="connsiteX39" fmla="*/ 965686 w 1005483"/>
                  <a:gd name="connsiteY39" fmla="*/ 19899 h 1474671"/>
                  <a:gd name="connsiteX40" fmla="*/ 1005483 w 1005483"/>
                  <a:gd name="connsiteY40" fmla="*/ 0 h 147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05483" h="1474671">
                    <a:moveTo>
                      <a:pt x="1005483" y="1469558"/>
                    </a:moveTo>
                    <a:lnTo>
                      <a:pt x="963902" y="1453251"/>
                    </a:lnTo>
                    <a:lnTo>
                      <a:pt x="817531" y="1424691"/>
                    </a:lnTo>
                    <a:lnTo>
                      <a:pt x="660451" y="1442541"/>
                    </a:lnTo>
                    <a:lnTo>
                      <a:pt x="528360" y="1474671"/>
                    </a:lnTo>
                    <a:lnTo>
                      <a:pt x="442680" y="1435401"/>
                    </a:lnTo>
                    <a:lnTo>
                      <a:pt x="221342" y="1403271"/>
                    </a:lnTo>
                    <a:lnTo>
                      <a:pt x="17851" y="1406841"/>
                    </a:lnTo>
                    <a:lnTo>
                      <a:pt x="24991" y="1299742"/>
                    </a:lnTo>
                    <a:lnTo>
                      <a:pt x="0" y="1246192"/>
                    </a:lnTo>
                    <a:lnTo>
                      <a:pt x="3571" y="1189072"/>
                    </a:lnTo>
                    <a:lnTo>
                      <a:pt x="39271" y="1160512"/>
                    </a:lnTo>
                    <a:lnTo>
                      <a:pt x="35702" y="1096252"/>
                    </a:lnTo>
                    <a:lnTo>
                      <a:pt x="99960" y="1046272"/>
                    </a:lnTo>
                    <a:lnTo>
                      <a:pt x="199920" y="1031992"/>
                    </a:lnTo>
                    <a:lnTo>
                      <a:pt x="210631" y="978442"/>
                    </a:lnTo>
                    <a:lnTo>
                      <a:pt x="260611" y="978442"/>
                    </a:lnTo>
                    <a:lnTo>
                      <a:pt x="278462" y="953452"/>
                    </a:lnTo>
                    <a:lnTo>
                      <a:pt x="328440" y="828502"/>
                    </a:lnTo>
                    <a:lnTo>
                      <a:pt x="374851" y="807082"/>
                    </a:lnTo>
                    <a:lnTo>
                      <a:pt x="399840" y="778522"/>
                    </a:lnTo>
                    <a:lnTo>
                      <a:pt x="389131" y="685702"/>
                    </a:lnTo>
                    <a:lnTo>
                      <a:pt x="428400" y="625012"/>
                    </a:lnTo>
                    <a:lnTo>
                      <a:pt x="517651" y="553613"/>
                    </a:lnTo>
                    <a:lnTo>
                      <a:pt x="531931" y="514343"/>
                    </a:lnTo>
                    <a:lnTo>
                      <a:pt x="553351" y="510773"/>
                    </a:lnTo>
                    <a:lnTo>
                      <a:pt x="571200" y="432233"/>
                    </a:lnTo>
                    <a:lnTo>
                      <a:pt x="596191" y="403673"/>
                    </a:lnTo>
                    <a:lnTo>
                      <a:pt x="596191" y="367973"/>
                    </a:lnTo>
                    <a:lnTo>
                      <a:pt x="581911" y="335843"/>
                    </a:lnTo>
                    <a:lnTo>
                      <a:pt x="620202" y="266227"/>
                    </a:lnTo>
                    <a:lnTo>
                      <a:pt x="697937" y="266227"/>
                    </a:lnTo>
                    <a:lnTo>
                      <a:pt x="703291" y="218033"/>
                    </a:lnTo>
                    <a:lnTo>
                      <a:pt x="714000" y="180548"/>
                    </a:lnTo>
                    <a:lnTo>
                      <a:pt x="778262" y="169839"/>
                    </a:lnTo>
                    <a:lnTo>
                      <a:pt x="794326" y="143063"/>
                    </a:lnTo>
                    <a:lnTo>
                      <a:pt x="863942" y="126999"/>
                    </a:lnTo>
                    <a:lnTo>
                      <a:pt x="890717" y="94868"/>
                    </a:lnTo>
                    <a:lnTo>
                      <a:pt x="944266" y="78803"/>
                    </a:lnTo>
                    <a:lnTo>
                      <a:pt x="965686" y="19899"/>
                    </a:lnTo>
                    <a:lnTo>
                      <a:pt x="1005483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3EF45214-93C5-1CBF-37DE-D040A0EA6CED}"/>
                  </a:ext>
                </a:extLst>
              </p:cNvPr>
              <p:cNvSpPr/>
              <p:nvPr/>
            </p:nvSpPr>
            <p:spPr>
              <a:xfrm>
                <a:off x="674270" y="3732181"/>
                <a:ext cx="1985617" cy="1160145"/>
              </a:xfrm>
              <a:custGeom>
                <a:avLst/>
                <a:gdLst>
                  <a:gd name="connsiteX0" fmla="*/ 0 w 1985617"/>
                  <a:gd name="connsiteY0" fmla="*/ 0 h 1160145"/>
                  <a:gd name="connsiteX1" fmla="*/ 1735103 w 1985617"/>
                  <a:gd name="connsiteY1" fmla="*/ 0 h 1160145"/>
                  <a:gd name="connsiteX2" fmla="*/ 1739288 w 1985617"/>
                  <a:gd name="connsiteY2" fmla="*/ 19532 h 1160145"/>
                  <a:gd name="connsiteX3" fmla="*/ 1792837 w 1985617"/>
                  <a:gd name="connsiteY3" fmla="*/ 30242 h 1160145"/>
                  <a:gd name="connsiteX4" fmla="*/ 1819611 w 1985617"/>
                  <a:gd name="connsiteY4" fmla="*/ 89146 h 1160145"/>
                  <a:gd name="connsiteX5" fmla="*/ 1776771 w 1985617"/>
                  <a:gd name="connsiteY5" fmla="*/ 126632 h 1160145"/>
                  <a:gd name="connsiteX6" fmla="*/ 1771417 w 1985617"/>
                  <a:gd name="connsiteY6" fmla="*/ 169472 h 1160145"/>
                  <a:gd name="connsiteX7" fmla="*/ 1803548 w 1985617"/>
                  <a:gd name="connsiteY7" fmla="*/ 223022 h 1160145"/>
                  <a:gd name="connsiteX8" fmla="*/ 1862451 w 1985617"/>
                  <a:gd name="connsiteY8" fmla="*/ 223022 h 1160145"/>
                  <a:gd name="connsiteX9" fmla="*/ 1867808 w 1985617"/>
                  <a:gd name="connsiteY9" fmla="*/ 292637 h 1160145"/>
                  <a:gd name="connsiteX10" fmla="*/ 1937423 w 1985617"/>
                  <a:gd name="connsiteY10" fmla="*/ 335477 h 1160145"/>
                  <a:gd name="connsiteX11" fmla="*/ 1964197 w 1985617"/>
                  <a:gd name="connsiteY11" fmla="*/ 389026 h 1160145"/>
                  <a:gd name="connsiteX12" fmla="*/ 1958843 w 1985617"/>
                  <a:gd name="connsiteY12" fmla="*/ 469351 h 1160145"/>
                  <a:gd name="connsiteX13" fmla="*/ 1937423 w 1985617"/>
                  <a:gd name="connsiteY13" fmla="*/ 474706 h 1160145"/>
                  <a:gd name="connsiteX14" fmla="*/ 1916003 w 1985617"/>
                  <a:gd name="connsiteY14" fmla="*/ 522901 h 1160145"/>
                  <a:gd name="connsiteX15" fmla="*/ 1932068 w 1985617"/>
                  <a:gd name="connsiteY15" fmla="*/ 544321 h 1160145"/>
                  <a:gd name="connsiteX16" fmla="*/ 1985617 w 1985617"/>
                  <a:gd name="connsiteY16" fmla="*/ 613937 h 1160145"/>
                  <a:gd name="connsiteX17" fmla="*/ 1883874 w 1985617"/>
                  <a:gd name="connsiteY17" fmla="*/ 624646 h 1160145"/>
                  <a:gd name="connsiteX18" fmla="*/ 1910648 w 1985617"/>
                  <a:gd name="connsiteY18" fmla="*/ 678197 h 1160145"/>
                  <a:gd name="connsiteX19" fmla="*/ 1905291 w 1985617"/>
                  <a:gd name="connsiteY19" fmla="*/ 769231 h 1160145"/>
                  <a:gd name="connsiteX20" fmla="*/ 1841034 w 1985617"/>
                  <a:gd name="connsiteY20" fmla="*/ 801361 h 1160145"/>
                  <a:gd name="connsiteX21" fmla="*/ 1846157 w 1985617"/>
                  <a:gd name="connsiteY21" fmla="*/ 867974 h 1160145"/>
                  <a:gd name="connsiteX22" fmla="*/ 1776771 w 1985617"/>
                  <a:gd name="connsiteY22" fmla="*/ 860265 h 1160145"/>
                  <a:gd name="connsiteX23" fmla="*/ 1749997 w 1985617"/>
                  <a:gd name="connsiteY23" fmla="*/ 892396 h 1160145"/>
                  <a:gd name="connsiteX24" fmla="*/ 1626834 w 1985617"/>
                  <a:gd name="connsiteY24" fmla="*/ 962011 h 1160145"/>
                  <a:gd name="connsiteX25" fmla="*/ 1573282 w 1985617"/>
                  <a:gd name="connsiteY25" fmla="*/ 956656 h 1160145"/>
                  <a:gd name="connsiteX26" fmla="*/ 1525088 w 1985617"/>
                  <a:gd name="connsiteY26" fmla="*/ 908461 h 1160145"/>
                  <a:gd name="connsiteX27" fmla="*/ 1492957 w 1985617"/>
                  <a:gd name="connsiteY27" fmla="*/ 913816 h 1160145"/>
                  <a:gd name="connsiteX28" fmla="*/ 1412633 w 1985617"/>
                  <a:gd name="connsiteY28" fmla="*/ 844201 h 1160145"/>
                  <a:gd name="connsiteX29" fmla="*/ 1305531 w 1985617"/>
                  <a:gd name="connsiteY29" fmla="*/ 881685 h 1160145"/>
                  <a:gd name="connsiteX30" fmla="*/ 1241273 w 1985617"/>
                  <a:gd name="connsiteY30" fmla="*/ 935236 h 1160145"/>
                  <a:gd name="connsiteX31" fmla="*/ 1193077 w 1985617"/>
                  <a:gd name="connsiteY31" fmla="*/ 913816 h 1160145"/>
                  <a:gd name="connsiteX32" fmla="*/ 1182368 w 1985617"/>
                  <a:gd name="connsiteY32" fmla="*/ 860265 h 1160145"/>
                  <a:gd name="connsiteX33" fmla="*/ 1080622 w 1985617"/>
                  <a:gd name="connsiteY33" fmla="*/ 812071 h 1160145"/>
                  <a:gd name="connsiteX34" fmla="*/ 1043137 w 1985617"/>
                  <a:gd name="connsiteY34" fmla="*/ 833491 h 1160145"/>
                  <a:gd name="connsiteX35" fmla="*/ 1016362 w 1985617"/>
                  <a:gd name="connsiteY35" fmla="*/ 817425 h 1160145"/>
                  <a:gd name="connsiteX36" fmla="*/ 994942 w 1985617"/>
                  <a:gd name="connsiteY36" fmla="*/ 812071 h 1160145"/>
                  <a:gd name="connsiteX37" fmla="*/ 1005652 w 1985617"/>
                  <a:gd name="connsiteY37" fmla="*/ 747811 h 1160145"/>
                  <a:gd name="connsiteX38" fmla="*/ 952102 w 1985617"/>
                  <a:gd name="connsiteY38" fmla="*/ 737101 h 1160145"/>
                  <a:gd name="connsiteX39" fmla="*/ 962812 w 1985617"/>
                  <a:gd name="connsiteY39" fmla="*/ 683551 h 1160145"/>
                  <a:gd name="connsiteX40" fmla="*/ 855712 w 1985617"/>
                  <a:gd name="connsiteY40" fmla="*/ 603226 h 1160145"/>
                  <a:gd name="connsiteX41" fmla="*/ 850356 w 1985617"/>
                  <a:gd name="connsiteY41" fmla="*/ 565741 h 1160145"/>
                  <a:gd name="connsiteX42" fmla="*/ 823582 w 1985617"/>
                  <a:gd name="connsiteY42" fmla="*/ 576451 h 1160145"/>
                  <a:gd name="connsiteX43" fmla="*/ 818228 w 1985617"/>
                  <a:gd name="connsiteY43" fmla="*/ 608581 h 1160145"/>
                  <a:gd name="connsiteX44" fmla="*/ 753967 w 1985617"/>
                  <a:gd name="connsiteY44" fmla="*/ 651421 h 1160145"/>
                  <a:gd name="connsiteX45" fmla="*/ 695062 w 1985617"/>
                  <a:gd name="connsiteY45" fmla="*/ 662131 h 1160145"/>
                  <a:gd name="connsiteX46" fmla="*/ 577252 w 1985617"/>
                  <a:gd name="connsiteY46" fmla="*/ 699617 h 1160145"/>
                  <a:gd name="connsiteX47" fmla="*/ 496927 w 1985617"/>
                  <a:gd name="connsiteY47" fmla="*/ 694261 h 1160145"/>
                  <a:gd name="connsiteX48" fmla="*/ 346987 w 1985617"/>
                  <a:gd name="connsiteY48" fmla="*/ 935236 h 1160145"/>
                  <a:gd name="connsiteX49" fmla="*/ 325567 w 1985617"/>
                  <a:gd name="connsiteY49" fmla="*/ 1160145 h 1160145"/>
                  <a:gd name="connsiteX50" fmla="*/ 277372 w 1985617"/>
                  <a:gd name="connsiteY50" fmla="*/ 1138725 h 1160145"/>
                  <a:gd name="connsiteX51" fmla="*/ 229176 w 1985617"/>
                  <a:gd name="connsiteY51" fmla="*/ 1144081 h 1160145"/>
                  <a:gd name="connsiteX52" fmla="*/ 202402 w 1985617"/>
                  <a:gd name="connsiteY52" fmla="*/ 1106596 h 1160145"/>
                  <a:gd name="connsiteX53" fmla="*/ 143496 w 1985617"/>
                  <a:gd name="connsiteY53" fmla="*/ 1020916 h 1160145"/>
                  <a:gd name="connsiteX54" fmla="*/ 111367 w 1985617"/>
                  <a:gd name="connsiteY54" fmla="*/ 945945 h 1160145"/>
                  <a:gd name="connsiteX55" fmla="*/ 63171 w 1985617"/>
                  <a:gd name="connsiteY55" fmla="*/ 913816 h 1160145"/>
                  <a:gd name="connsiteX56" fmla="*/ 9621 w 1985617"/>
                  <a:gd name="connsiteY56" fmla="*/ 962011 h 1160145"/>
                  <a:gd name="connsiteX57" fmla="*/ 0 w 1985617"/>
                  <a:gd name="connsiteY57" fmla="*/ 962698 h 1160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985617" h="1160145">
                    <a:moveTo>
                      <a:pt x="0" y="0"/>
                    </a:moveTo>
                    <a:lnTo>
                      <a:pt x="1735103" y="0"/>
                    </a:lnTo>
                    <a:lnTo>
                      <a:pt x="1739288" y="19532"/>
                    </a:lnTo>
                    <a:lnTo>
                      <a:pt x="1792837" y="30242"/>
                    </a:lnTo>
                    <a:lnTo>
                      <a:pt x="1819611" y="89146"/>
                    </a:lnTo>
                    <a:lnTo>
                      <a:pt x="1776771" y="126632"/>
                    </a:lnTo>
                    <a:lnTo>
                      <a:pt x="1771417" y="169472"/>
                    </a:lnTo>
                    <a:lnTo>
                      <a:pt x="1803548" y="223022"/>
                    </a:lnTo>
                    <a:lnTo>
                      <a:pt x="1862451" y="223022"/>
                    </a:lnTo>
                    <a:lnTo>
                      <a:pt x="1867808" y="292637"/>
                    </a:lnTo>
                    <a:lnTo>
                      <a:pt x="1937423" y="335477"/>
                    </a:lnTo>
                    <a:lnTo>
                      <a:pt x="1964197" y="389026"/>
                    </a:lnTo>
                    <a:lnTo>
                      <a:pt x="1958843" y="469351"/>
                    </a:lnTo>
                    <a:lnTo>
                      <a:pt x="1937423" y="474706"/>
                    </a:lnTo>
                    <a:lnTo>
                      <a:pt x="1916003" y="522901"/>
                    </a:lnTo>
                    <a:lnTo>
                      <a:pt x="1932068" y="544321"/>
                    </a:lnTo>
                    <a:lnTo>
                      <a:pt x="1985617" y="613937"/>
                    </a:lnTo>
                    <a:lnTo>
                      <a:pt x="1883874" y="624646"/>
                    </a:lnTo>
                    <a:lnTo>
                      <a:pt x="1910648" y="678197"/>
                    </a:lnTo>
                    <a:lnTo>
                      <a:pt x="1905291" y="769231"/>
                    </a:lnTo>
                    <a:lnTo>
                      <a:pt x="1841034" y="801361"/>
                    </a:lnTo>
                    <a:lnTo>
                      <a:pt x="1846157" y="867974"/>
                    </a:lnTo>
                    <a:lnTo>
                      <a:pt x="1776771" y="860265"/>
                    </a:lnTo>
                    <a:lnTo>
                      <a:pt x="1749997" y="892396"/>
                    </a:lnTo>
                    <a:lnTo>
                      <a:pt x="1626834" y="962011"/>
                    </a:lnTo>
                    <a:lnTo>
                      <a:pt x="1573282" y="956656"/>
                    </a:lnTo>
                    <a:lnTo>
                      <a:pt x="1525088" y="908461"/>
                    </a:lnTo>
                    <a:lnTo>
                      <a:pt x="1492957" y="913816"/>
                    </a:lnTo>
                    <a:lnTo>
                      <a:pt x="1412633" y="844201"/>
                    </a:lnTo>
                    <a:lnTo>
                      <a:pt x="1305531" y="881685"/>
                    </a:lnTo>
                    <a:lnTo>
                      <a:pt x="1241273" y="935236"/>
                    </a:lnTo>
                    <a:lnTo>
                      <a:pt x="1193077" y="913816"/>
                    </a:lnTo>
                    <a:lnTo>
                      <a:pt x="1182368" y="860265"/>
                    </a:lnTo>
                    <a:lnTo>
                      <a:pt x="1080622" y="812071"/>
                    </a:lnTo>
                    <a:lnTo>
                      <a:pt x="1043137" y="833491"/>
                    </a:lnTo>
                    <a:lnTo>
                      <a:pt x="1016362" y="817425"/>
                    </a:lnTo>
                    <a:lnTo>
                      <a:pt x="994942" y="812071"/>
                    </a:lnTo>
                    <a:lnTo>
                      <a:pt x="1005652" y="747811"/>
                    </a:lnTo>
                    <a:lnTo>
                      <a:pt x="952102" y="737101"/>
                    </a:lnTo>
                    <a:lnTo>
                      <a:pt x="962812" y="683551"/>
                    </a:lnTo>
                    <a:lnTo>
                      <a:pt x="855712" y="603226"/>
                    </a:lnTo>
                    <a:lnTo>
                      <a:pt x="850356" y="565741"/>
                    </a:lnTo>
                    <a:lnTo>
                      <a:pt x="823582" y="576451"/>
                    </a:lnTo>
                    <a:lnTo>
                      <a:pt x="818228" y="608581"/>
                    </a:lnTo>
                    <a:lnTo>
                      <a:pt x="753967" y="651421"/>
                    </a:lnTo>
                    <a:lnTo>
                      <a:pt x="695062" y="662131"/>
                    </a:lnTo>
                    <a:lnTo>
                      <a:pt x="577252" y="699617"/>
                    </a:lnTo>
                    <a:lnTo>
                      <a:pt x="496927" y="694261"/>
                    </a:lnTo>
                    <a:lnTo>
                      <a:pt x="346987" y="935236"/>
                    </a:lnTo>
                    <a:lnTo>
                      <a:pt x="325567" y="1160145"/>
                    </a:lnTo>
                    <a:lnTo>
                      <a:pt x="277372" y="1138725"/>
                    </a:lnTo>
                    <a:lnTo>
                      <a:pt x="229176" y="1144081"/>
                    </a:lnTo>
                    <a:lnTo>
                      <a:pt x="202402" y="1106596"/>
                    </a:lnTo>
                    <a:lnTo>
                      <a:pt x="143496" y="1020916"/>
                    </a:lnTo>
                    <a:lnTo>
                      <a:pt x="111367" y="945945"/>
                    </a:lnTo>
                    <a:lnTo>
                      <a:pt x="63171" y="913816"/>
                    </a:lnTo>
                    <a:lnTo>
                      <a:pt x="9621" y="962011"/>
                    </a:lnTo>
                    <a:lnTo>
                      <a:pt x="0" y="96269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4E67E452-75EA-5B6A-2DF6-52BC27F68A52}"/>
                  </a:ext>
                </a:extLst>
              </p:cNvPr>
              <p:cNvSpPr/>
              <p:nvPr/>
            </p:nvSpPr>
            <p:spPr>
              <a:xfrm>
                <a:off x="993694" y="4297920"/>
                <a:ext cx="2007040" cy="1767150"/>
              </a:xfrm>
              <a:custGeom>
                <a:avLst/>
                <a:gdLst>
                  <a:gd name="connsiteX0" fmla="*/ 945962 w 3569946"/>
                  <a:gd name="connsiteY0" fmla="*/ 0 h 3143250"/>
                  <a:gd name="connsiteX1" fmla="*/ 955490 w 3569946"/>
                  <a:gd name="connsiteY1" fmla="*/ 66674 h 3143250"/>
                  <a:gd name="connsiteX2" fmla="*/ 1145990 w 3569946"/>
                  <a:gd name="connsiteY2" fmla="*/ 209550 h 3143250"/>
                  <a:gd name="connsiteX3" fmla="*/ 1126938 w 3569946"/>
                  <a:gd name="connsiteY3" fmla="*/ 304800 h 3143250"/>
                  <a:gd name="connsiteX4" fmla="*/ 1222190 w 3569946"/>
                  <a:gd name="connsiteY4" fmla="*/ 323850 h 3143250"/>
                  <a:gd name="connsiteX5" fmla="*/ 1203138 w 3569946"/>
                  <a:gd name="connsiteY5" fmla="*/ 438150 h 3143250"/>
                  <a:gd name="connsiteX6" fmla="*/ 1241238 w 3569946"/>
                  <a:gd name="connsiteY6" fmla="*/ 447674 h 3143250"/>
                  <a:gd name="connsiteX7" fmla="*/ 1288862 w 3569946"/>
                  <a:gd name="connsiteY7" fmla="*/ 476250 h 3143250"/>
                  <a:gd name="connsiteX8" fmla="*/ 1355538 w 3569946"/>
                  <a:gd name="connsiteY8" fmla="*/ 438150 h 3143250"/>
                  <a:gd name="connsiteX9" fmla="*/ 1536514 w 3569946"/>
                  <a:gd name="connsiteY9" fmla="*/ 523874 h 3143250"/>
                  <a:gd name="connsiteX10" fmla="*/ 1555562 w 3569946"/>
                  <a:gd name="connsiteY10" fmla="*/ 619126 h 3143250"/>
                  <a:gd name="connsiteX11" fmla="*/ 1641290 w 3569946"/>
                  <a:gd name="connsiteY11" fmla="*/ 657226 h 3143250"/>
                  <a:gd name="connsiteX12" fmla="*/ 1755586 w 3569946"/>
                  <a:gd name="connsiteY12" fmla="*/ 561974 h 3143250"/>
                  <a:gd name="connsiteX13" fmla="*/ 1946090 w 3569946"/>
                  <a:gd name="connsiteY13" fmla="*/ 495300 h 3143250"/>
                  <a:gd name="connsiteX14" fmla="*/ 2088962 w 3569946"/>
                  <a:gd name="connsiteY14" fmla="*/ 619126 h 3143250"/>
                  <a:gd name="connsiteX15" fmla="*/ 2146114 w 3569946"/>
                  <a:gd name="connsiteY15" fmla="*/ 609600 h 3143250"/>
                  <a:gd name="connsiteX16" fmla="*/ 2231838 w 3569946"/>
                  <a:gd name="connsiteY16" fmla="*/ 695326 h 3143250"/>
                  <a:gd name="connsiteX17" fmla="*/ 2327090 w 3569946"/>
                  <a:gd name="connsiteY17" fmla="*/ 704850 h 3143250"/>
                  <a:gd name="connsiteX18" fmla="*/ 2546162 w 3569946"/>
                  <a:gd name="connsiteY18" fmla="*/ 581026 h 3143250"/>
                  <a:gd name="connsiteX19" fmla="*/ 2593786 w 3569946"/>
                  <a:gd name="connsiteY19" fmla="*/ 523874 h 3143250"/>
                  <a:gd name="connsiteX20" fmla="*/ 2717202 w 3569946"/>
                  <a:gd name="connsiteY20" fmla="*/ 537586 h 3143250"/>
                  <a:gd name="connsiteX21" fmla="*/ 2717614 w 3569946"/>
                  <a:gd name="connsiteY21" fmla="*/ 542926 h 3143250"/>
                  <a:gd name="connsiteX22" fmla="*/ 2689038 w 3569946"/>
                  <a:gd name="connsiteY22" fmla="*/ 676274 h 3143250"/>
                  <a:gd name="connsiteX23" fmla="*/ 2774762 w 3569946"/>
                  <a:gd name="connsiteY23" fmla="*/ 838200 h 3143250"/>
                  <a:gd name="connsiteX24" fmla="*/ 2917638 w 3569946"/>
                  <a:gd name="connsiteY24" fmla="*/ 781050 h 3143250"/>
                  <a:gd name="connsiteX25" fmla="*/ 3003362 w 3569946"/>
                  <a:gd name="connsiteY25" fmla="*/ 781050 h 3143250"/>
                  <a:gd name="connsiteX26" fmla="*/ 3041462 w 3569946"/>
                  <a:gd name="connsiteY26" fmla="*/ 714374 h 3143250"/>
                  <a:gd name="connsiteX27" fmla="*/ 3203386 w 3569946"/>
                  <a:gd name="connsiteY27" fmla="*/ 695326 h 3143250"/>
                  <a:gd name="connsiteX28" fmla="*/ 3241490 w 3569946"/>
                  <a:gd name="connsiteY28" fmla="*/ 752474 h 3143250"/>
                  <a:gd name="connsiteX29" fmla="*/ 3336738 w 3569946"/>
                  <a:gd name="connsiteY29" fmla="*/ 762000 h 3143250"/>
                  <a:gd name="connsiteX30" fmla="*/ 3393890 w 3569946"/>
                  <a:gd name="connsiteY30" fmla="*/ 809626 h 3143250"/>
                  <a:gd name="connsiteX31" fmla="*/ 3565338 w 3569946"/>
                  <a:gd name="connsiteY31" fmla="*/ 752474 h 3143250"/>
                  <a:gd name="connsiteX32" fmla="*/ 3569946 w 3569946"/>
                  <a:gd name="connsiteY32" fmla="*/ 752474 h 3143250"/>
                  <a:gd name="connsiteX33" fmla="*/ 3501838 w 3569946"/>
                  <a:gd name="connsiteY33" fmla="*/ 876300 h 3143250"/>
                  <a:gd name="connsiteX34" fmla="*/ 3527238 w 3569946"/>
                  <a:gd name="connsiteY34" fmla="*/ 933450 h 3143250"/>
                  <a:gd name="connsiteX35" fmla="*/ 3527238 w 3569946"/>
                  <a:gd name="connsiteY35" fmla="*/ 996950 h 3143250"/>
                  <a:gd name="connsiteX36" fmla="*/ 3482786 w 3569946"/>
                  <a:gd name="connsiteY36" fmla="*/ 1047750 h 3143250"/>
                  <a:gd name="connsiteX37" fmla="*/ 3451038 w 3569946"/>
                  <a:gd name="connsiteY37" fmla="*/ 1187450 h 3143250"/>
                  <a:gd name="connsiteX38" fmla="*/ 3412938 w 3569946"/>
                  <a:gd name="connsiteY38" fmla="*/ 1193800 h 3143250"/>
                  <a:gd name="connsiteX39" fmla="*/ 3387538 w 3569946"/>
                  <a:gd name="connsiteY39" fmla="*/ 1263650 h 3143250"/>
                  <a:gd name="connsiteX40" fmla="*/ 3228786 w 3569946"/>
                  <a:gd name="connsiteY40" fmla="*/ 1390650 h 3143250"/>
                  <a:gd name="connsiteX41" fmla="*/ 3158938 w 3569946"/>
                  <a:gd name="connsiteY41" fmla="*/ 1498600 h 3143250"/>
                  <a:gd name="connsiteX42" fmla="*/ 3177986 w 3569946"/>
                  <a:gd name="connsiteY42" fmla="*/ 1663700 h 3143250"/>
                  <a:gd name="connsiteX43" fmla="*/ 3133538 w 3569946"/>
                  <a:gd name="connsiteY43" fmla="*/ 1714500 h 3143250"/>
                  <a:gd name="connsiteX44" fmla="*/ 3050986 w 3569946"/>
                  <a:gd name="connsiteY44" fmla="*/ 1752600 h 3143250"/>
                  <a:gd name="connsiteX45" fmla="*/ 2962090 w 3569946"/>
                  <a:gd name="connsiteY45" fmla="*/ 1974850 h 3143250"/>
                  <a:gd name="connsiteX46" fmla="*/ 2930338 w 3569946"/>
                  <a:gd name="connsiteY46" fmla="*/ 2019300 h 3143250"/>
                  <a:gd name="connsiteX47" fmla="*/ 2841438 w 3569946"/>
                  <a:gd name="connsiteY47" fmla="*/ 2019300 h 3143250"/>
                  <a:gd name="connsiteX48" fmla="*/ 2822386 w 3569946"/>
                  <a:gd name="connsiteY48" fmla="*/ 2114550 h 3143250"/>
                  <a:gd name="connsiteX49" fmla="*/ 2644586 w 3569946"/>
                  <a:gd name="connsiteY49" fmla="*/ 2139950 h 3143250"/>
                  <a:gd name="connsiteX50" fmla="*/ 2530290 w 3569946"/>
                  <a:gd name="connsiteY50" fmla="*/ 2228850 h 3143250"/>
                  <a:gd name="connsiteX51" fmla="*/ 2536638 w 3569946"/>
                  <a:gd name="connsiteY51" fmla="*/ 2343150 h 3143250"/>
                  <a:gd name="connsiteX52" fmla="*/ 2473138 w 3569946"/>
                  <a:gd name="connsiteY52" fmla="*/ 2393950 h 3143250"/>
                  <a:gd name="connsiteX53" fmla="*/ 2466786 w 3569946"/>
                  <a:gd name="connsiteY53" fmla="*/ 2495550 h 3143250"/>
                  <a:gd name="connsiteX54" fmla="*/ 2511238 w 3569946"/>
                  <a:gd name="connsiteY54" fmla="*/ 2590800 h 3143250"/>
                  <a:gd name="connsiteX55" fmla="*/ 2499406 w 3569946"/>
                  <a:gd name="connsiteY55" fmla="*/ 2768304 h 3143250"/>
                  <a:gd name="connsiteX56" fmla="*/ 2498538 w 3569946"/>
                  <a:gd name="connsiteY56" fmla="*/ 2768600 h 3143250"/>
                  <a:gd name="connsiteX57" fmla="*/ 2358834 w 3569946"/>
                  <a:gd name="connsiteY57" fmla="*/ 2806700 h 3143250"/>
                  <a:gd name="connsiteX58" fmla="*/ 1914338 w 3569946"/>
                  <a:gd name="connsiteY58" fmla="*/ 2933700 h 3143250"/>
                  <a:gd name="connsiteX59" fmla="*/ 1476186 w 3569946"/>
                  <a:gd name="connsiteY59" fmla="*/ 3117850 h 3143250"/>
                  <a:gd name="connsiteX60" fmla="*/ 1292036 w 3569946"/>
                  <a:gd name="connsiteY60" fmla="*/ 3111500 h 3143250"/>
                  <a:gd name="connsiteX61" fmla="*/ 1234886 w 3569946"/>
                  <a:gd name="connsiteY61" fmla="*/ 3092450 h 3143250"/>
                  <a:gd name="connsiteX62" fmla="*/ 1076136 w 3569946"/>
                  <a:gd name="connsiteY62" fmla="*/ 3143250 h 3143250"/>
                  <a:gd name="connsiteX63" fmla="*/ 1031686 w 3569946"/>
                  <a:gd name="connsiteY63" fmla="*/ 3124200 h 3143250"/>
                  <a:gd name="connsiteX64" fmla="*/ 1241236 w 3569946"/>
                  <a:gd name="connsiteY64" fmla="*/ 2832100 h 3143250"/>
                  <a:gd name="connsiteX65" fmla="*/ 1336486 w 3569946"/>
                  <a:gd name="connsiteY65" fmla="*/ 2876550 h 3143250"/>
                  <a:gd name="connsiteX66" fmla="*/ 1520634 w 3569946"/>
                  <a:gd name="connsiteY66" fmla="*/ 2844800 h 3143250"/>
                  <a:gd name="connsiteX67" fmla="*/ 1628586 w 3569946"/>
                  <a:gd name="connsiteY67" fmla="*/ 2781300 h 3143250"/>
                  <a:gd name="connsiteX68" fmla="*/ 1685738 w 3569946"/>
                  <a:gd name="connsiteY68" fmla="*/ 2781300 h 3143250"/>
                  <a:gd name="connsiteX69" fmla="*/ 1812738 w 3569946"/>
                  <a:gd name="connsiteY69" fmla="*/ 2584450 h 3143250"/>
                  <a:gd name="connsiteX70" fmla="*/ 1927034 w 3569946"/>
                  <a:gd name="connsiteY70" fmla="*/ 2616200 h 3143250"/>
                  <a:gd name="connsiteX71" fmla="*/ 1958786 w 3569946"/>
                  <a:gd name="connsiteY71" fmla="*/ 2711450 h 3143250"/>
                  <a:gd name="connsiteX72" fmla="*/ 2047686 w 3569946"/>
                  <a:gd name="connsiteY72" fmla="*/ 2590800 h 3143250"/>
                  <a:gd name="connsiteX73" fmla="*/ 1977834 w 3569946"/>
                  <a:gd name="connsiteY73" fmla="*/ 2533650 h 3143250"/>
                  <a:gd name="connsiteX74" fmla="*/ 1990538 w 3569946"/>
                  <a:gd name="connsiteY74" fmla="*/ 2438400 h 3143250"/>
                  <a:gd name="connsiteX75" fmla="*/ 1958786 w 3569946"/>
                  <a:gd name="connsiteY75" fmla="*/ 2393950 h 3143250"/>
                  <a:gd name="connsiteX76" fmla="*/ 1965138 w 3569946"/>
                  <a:gd name="connsiteY76" fmla="*/ 2330450 h 3143250"/>
                  <a:gd name="connsiteX77" fmla="*/ 1895286 w 3569946"/>
                  <a:gd name="connsiteY77" fmla="*/ 2292350 h 3143250"/>
                  <a:gd name="connsiteX78" fmla="*/ 1819086 w 3569946"/>
                  <a:gd name="connsiteY78" fmla="*/ 2317750 h 3143250"/>
                  <a:gd name="connsiteX79" fmla="*/ 1698434 w 3569946"/>
                  <a:gd name="connsiteY79" fmla="*/ 2266950 h 3143250"/>
                  <a:gd name="connsiteX80" fmla="*/ 1685738 w 3569946"/>
                  <a:gd name="connsiteY80" fmla="*/ 2305050 h 3143250"/>
                  <a:gd name="connsiteX81" fmla="*/ 1609538 w 3569946"/>
                  <a:gd name="connsiteY81" fmla="*/ 2305050 h 3143250"/>
                  <a:gd name="connsiteX82" fmla="*/ 1584138 w 3569946"/>
                  <a:gd name="connsiteY82" fmla="*/ 2349500 h 3143250"/>
                  <a:gd name="connsiteX83" fmla="*/ 1507938 w 3569946"/>
                  <a:gd name="connsiteY83" fmla="*/ 2406650 h 3143250"/>
                  <a:gd name="connsiteX84" fmla="*/ 1431736 w 3569946"/>
                  <a:gd name="connsiteY84" fmla="*/ 2349500 h 3143250"/>
                  <a:gd name="connsiteX85" fmla="*/ 1298386 w 3569946"/>
                  <a:gd name="connsiteY85" fmla="*/ 2349500 h 3143250"/>
                  <a:gd name="connsiteX86" fmla="*/ 1095186 w 3569946"/>
                  <a:gd name="connsiteY86" fmla="*/ 2406650 h 3143250"/>
                  <a:gd name="connsiteX87" fmla="*/ 993586 w 3569946"/>
                  <a:gd name="connsiteY87" fmla="*/ 2260600 h 3143250"/>
                  <a:gd name="connsiteX88" fmla="*/ 860236 w 3569946"/>
                  <a:gd name="connsiteY88" fmla="*/ 2228850 h 3143250"/>
                  <a:gd name="connsiteX89" fmla="*/ 898336 w 3569946"/>
                  <a:gd name="connsiteY89" fmla="*/ 1993900 h 3143250"/>
                  <a:gd name="connsiteX90" fmla="*/ 815786 w 3569946"/>
                  <a:gd name="connsiteY90" fmla="*/ 2070100 h 3143250"/>
                  <a:gd name="connsiteX91" fmla="*/ 771336 w 3569946"/>
                  <a:gd name="connsiteY91" fmla="*/ 2254250 h 3143250"/>
                  <a:gd name="connsiteX92" fmla="*/ 745936 w 3569946"/>
                  <a:gd name="connsiteY92" fmla="*/ 2330450 h 3143250"/>
                  <a:gd name="connsiteX93" fmla="*/ 752286 w 3569946"/>
                  <a:gd name="connsiteY93" fmla="*/ 2470150 h 3143250"/>
                  <a:gd name="connsiteX94" fmla="*/ 930086 w 3569946"/>
                  <a:gd name="connsiteY94" fmla="*/ 2603500 h 3143250"/>
                  <a:gd name="connsiteX95" fmla="*/ 936436 w 3569946"/>
                  <a:gd name="connsiteY95" fmla="*/ 2711450 h 3143250"/>
                  <a:gd name="connsiteX96" fmla="*/ 758636 w 3569946"/>
                  <a:gd name="connsiteY96" fmla="*/ 2647950 h 3143250"/>
                  <a:gd name="connsiteX97" fmla="*/ 682436 w 3569946"/>
                  <a:gd name="connsiteY97" fmla="*/ 2622550 h 3143250"/>
                  <a:gd name="connsiteX98" fmla="*/ 523686 w 3569946"/>
                  <a:gd name="connsiteY98" fmla="*/ 2476500 h 3143250"/>
                  <a:gd name="connsiteX99" fmla="*/ 612586 w 3569946"/>
                  <a:gd name="connsiteY99" fmla="*/ 2152650 h 3143250"/>
                  <a:gd name="connsiteX100" fmla="*/ 517336 w 3569946"/>
                  <a:gd name="connsiteY100" fmla="*/ 2044700 h 3143250"/>
                  <a:gd name="connsiteX101" fmla="*/ 428436 w 3569946"/>
                  <a:gd name="connsiteY101" fmla="*/ 2139950 h 3143250"/>
                  <a:gd name="connsiteX102" fmla="*/ 403036 w 3569946"/>
                  <a:gd name="connsiteY102" fmla="*/ 2044700 h 3143250"/>
                  <a:gd name="connsiteX103" fmla="*/ 460186 w 3569946"/>
                  <a:gd name="connsiteY103" fmla="*/ 2012950 h 3143250"/>
                  <a:gd name="connsiteX104" fmla="*/ 453836 w 3569946"/>
                  <a:gd name="connsiteY104" fmla="*/ 1816100 h 3143250"/>
                  <a:gd name="connsiteX105" fmla="*/ 453836 w 3569946"/>
                  <a:gd name="connsiteY105" fmla="*/ 1695450 h 3143250"/>
                  <a:gd name="connsiteX106" fmla="*/ 549086 w 3569946"/>
                  <a:gd name="connsiteY106" fmla="*/ 1562100 h 3143250"/>
                  <a:gd name="connsiteX107" fmla="*/ 644336 w 3569946"/>
                  <a:gd name="connsiteY107" fmla="*/ 1308100 h 3143250"/>
                  <a:gd name="connsiteX108" fmla="*/ 644336 w 3569946"/>
                  <a:gd name="connsiteY108" fmla="*/ 1250950 h 3143250"/>
                  <a:gd name="connsiteX109" fmla="*/ 599886 w 3569946"/>
                  <a:gd name="connsiteY109" fmla="*/ 1282700 h 3143250"/>
                  <a:gd name="connsiteX110" fmla="*/ 530036 w 3569946"/>
                  <a:gd name="connsiteY110" fmla="*/ 1327150 h 3143250"/>
                  <a:gd name="connsiteX111" fmla="*/ 479236 w 3569946"/>
                  <a:gd name="connsiteY111" fmla="*/ 1346200 h 3143250"/>
                  <a:gd name="connsiteX112" fmla="*/ 447486 w 3569946"/>
                  <a:gd name="connsiteY112" fmla="*/ 1390650 h 3143250"/>
                  <a:gd name="connsiteX113" fmla="*/ 383986 w 3569946"/>
                  <a:gd name="connsiteY113" fmla="*/ 1409700 h 3143250"/>
                  <a:gd name="connsiteX114" fmla="*/ 390336 w 3569946"/>
                  <a:gd name="connsiteY114" fmla="*/ 1466850 h 3143250"/>
                  <a:gd name="connsiteX115" fmla="*/ 333186 w 3569946"/>
                  <a:gd name="connsiteY115" fmla="*/ 1524000 h 3143250"/>
                  <a:gd name="connsiteX116" fmla="*/ 276036 w 3569946"/>
                  <a:gd name="connsiteY116" fmla="*/ 1498600 h 3143250"/>
                  <a:gd name="connsiteX117" fmla="*/ 263336 w 3569946"/>
                  <a:gd name="connsiteY117" fmla="*/ 1435100 h 3143250"/>
                  <a:gd name="connsiteX118" fmla="*/ 244286 w 3569946"/>
                  <a:gd name="connsiteY118" fmla="*/ 1282700 h 3143250"/>
                  <a:gd name="connsiteX119" fmla="*/ 104586 w 3569946"/>
                  <a:gd name="connsiteY119" fmla="*/ 1143000 h 3143250"/>
                  <a:gd name="connsiteX120" fmla="*/ 2986 w 3569946"/>
                  <a:gd name="connsiteY120" fmla="*/ 1066800 h 3143250"/>
                  <a:gd name="connsiteX121" fmla="*/ 0 w 3569946"/>
                  <a:gd name="connsiteY121" fmla="*/ 1051712 h 3143250"/>
                  <a:gd name="connsiteX122" fmla="*/ 12514 w 3569946"/>
                  <a:gd name="connsiteY122" fmla="*/ 1057274 h 3143250"/>
                  <a:gd name="connsiteX123" fmla="*/ 50614 w 3569946"/>
                  <a:gd name="connsiteY123" fmla="*/ 657226 h 3143250"/>
                  <a:gd name="connsiteX124" fmla="*/ 317314 w 3569946"/>
                  <a:gd name="connsiteY124" fmla="*/ 228600 h 3143250"/>
                  <a:gd name="connsiteX125" fmla="*/ 460190 w 3569946"/>
                  <a:gd name="connsiteY125" fmla="*/ 238126 h 3143250"/>
                  <a:gd name="connsiteX126" fmla="*/ 669738 w 3569946"/>
                  <a:gd name="connsiteY126" fmla="*/ 171450 h 3143250"/>
                  <a:gd name="connsiteX127" fmla="*/ 774514 w 3569946"/>
                  <a:gd name="connsiteY127" fmla="*/ 152400 h 3143250"/>
                  <a:gd name="connsiteX128" fmla="*/ 888814 w 3569946"/>
                  <a:gd name="connsiteY128" fmla="*/ 76200 h 3143250"/>
                  <a:gd name="connsiteX129" fmla="*/ 898338 w 3569946"/>
                  <a:gd name="connsiteY129" fmla="*/ 1905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3569946" h="3143250">
                    <a:moveTo>
                      <a:pt x="945962" y="0"/>
                    </a:moveTo>
                    <a:lnTo>
                      <a:pt x="955490" y="66674"/>
                    </a:lnTo>
                    <a:lnTo>
                      <a:pt x="1145990" y="209550"/>
                    </a:lnTo>
                    <a:lnTo>
                      <a:pt x="1126938" y="304800"/>
                    </a:lnTo>
                    <a:lnTo>
                      <a:pt x="1222190" y="323850"/>
                    </a:lnTo>
                    <a:lnTo>
                      <a:pt x="1203138" y="438150"/>
                    </a:lnTo>
                    <a:lnTo>
                      <a:pt x="1241238" y="447674"/>
                    </a:lnTo>
                    <a:lnTo>
                      <a:pt x="1288862" y="476250"/>
                    </a:lnTo>
                    <a:lnTo>
                      <a:pt x="1355538" y="438150"/>
                    </a:lnTo>
                    <a:lnTo>
                      <a:pt x="1536514" y="523874"/>
                    </a:lnTo>
                    <a:lnTo>
                      <a:pt x="1555562" y="619126"/>
                    </a:lnTo>
                    <a:lnTo>
                      <a:pt x="1641290" y="657226"/>
                    </a:lnTo>
                    <a:lnTo>
                      <a:pt x="1755586" y="561974"/>
                    </a:lnTo>
                    <a:lnTo>
                      <a:pt x="1946090" y="495300"/>
                    </a:lnTo>
                    <a:lnTo>
                      <a:pt x="2088962" y="619126"/>
                    </a:lnTo>
                    <a:lnTo>
                      <a:pt x="2146114" y="609600"/>
                    </a:lnTo>
                    <a:lnTo>
                      <a:pt x="2231838" y="695326"/>
                    </a:lnTo>
                    <a:lnTo>
                      <a:pt x="2327090" y="704850"/>
                    </a:lnTo>
                    <a:lnTo>
                      <a:pt x="2546162" y="581026"/>
                    </a:lnTo>
                    <a:lnTo>
                      <a:pt x="2593786" y="523874"/>
                    </a:lnTo>
                    <a:lnTo>
                      <a:pt x="2717202" y="537586"/>
                    </a:lnTo>
                    <a:cubicBezTo>
                      <a:pt x="2717338" y="539366"/>
                      <a:pt x="2717478" y="541146"/>
                      <a:pt x="2717614" y="542926"/>
                    </a:cubicBezTo>
                    <a:lnTo>
                      <a:pt x="2689038" y="676274"/>
                    </a:lnTo>
                    <a:lnTo>
                      <a:pt x="2774762" y="838200"/>
                    </a:lnTo>
                    <a:lnTo>
                      <a:pt x="2917638" y="781050"/>
                    </a:lnTo>
                    <a:lnTo>
                      <a:pt x="3003362" y="781050"/>
                    </a:lnTo>
                    <a:lnTo>
                      <a:pt x="3041462" y="714374"/>
                    </a:lnTo>
                    <a:lnTo>
                      <a:pt x="3203386" y="695326"/>
                    </a:lnTo>
                    <a:lnTo>
                      <a:pt x="3241490" y="752474"/>
                    </a:lnTo>
                    <a:lnTo>
                      <a:pt x="3336738" y="762000"/>
                    </a:lnTo>
                    <a:lnTo>
                      <a:pt x="3393890" y="809626"/>
                    </a:lnTo>
                    <a:lnTo>
                      <a:pt x="3565338" y="752474"/>
                    </a:lnTo>
                    <a:lnTo>
                      <a:pt x="3569946" y="752474"/>
                    </a:lnTo>
                    <a:lnTo>
                      <a:pt x="3501838" y="876300"/>
                    </a:lnTo>
                    <a:lnTo>
                      <a:pt x="3527238" y="933450"/>
                    </a:lnTo>
                    <a:lnTo>
                      <a:pt x="3527238" y="996950"/>
                    </a:lnTo>
                    <a:lnTo>
                      <a:pt x="3482786" y="1047750"/>
                    </a:lnTo>
                    <a:lnTo>
                      <a:pt x="3451038" y="1187450"/>
                    </a:lnTo>
                    <a:lnTo>
                      <a:pt x="3412938" y="1193800"/>
                    </a:lnTo>
                    <a:lnTo>
                      <a:pt x="3387538" y="1263650"/>
                    </a:lnTo>
                    <a:lnTo>
                      <a:pt x="3228786" y="1390650"/>
                    </a:lnTo>
                    <a:lnTo>
                      <a:pt x="3158938" y="1498600"/>
                    </a:lnTo>
                    <a:lnTo>
                      <a:pt x="3177986" y="1663700"/>
                    </a:lnTo>
                    <a:lnTo>
                      <a:pt x="3133538" y="1714500"/>
                    </a:lnTo>
                    <a:lnTo>
                      <a:pt x="3050986" y="1752600"/>
                    </a:lnTo>
                    <a:lnTo>
                      <a:pt x="2962090" y="1974850"/>
                    </a:lnTo>
                    <a:lnTo>
                      <a:pt x="2930338" y="2019300"/>
                    </a:lnTo>
                    <a:lnTo>
                      <a:pt x="2841438" y="2019300"/>
                    </a:lnTo>
                    <a:lnTo>
                      <a:pt x="2822386" y="2114550"/>
                    </a:lnTo>
                    <a:lnTo>
                      <a:pt x="2644586" y="2139950"/>
                    </a:lnTo>
                    <a:lnTo>
                      <a:pt x="2530290" y="2228850"/>
                    </a:lnTo>
                    <a:lnTo>
                      <a:pt x="2536638" y="2343150"/>
                    </a:lnTo>
                    <a:lnTo>
                      <a:pt x="2473138" y="2393950"/>
                    </a:lnTo>
                    <a:lnTo>
                      <a:pt x="2466786" y="2495550"/>
                    </a:lnTo>
                    <a:lnTo>
                      <a:pt x="2511238" y="2590800"/>
                    </a:lnTo>
                    <a:lnTo>
                      <a:pt x="2499406" y="2768304"/>
                    </a:lnTo>
                    <a:lnTo>
                      <a:pt x="2498538" y="2768600"/>
                    </a:lnTo>
                    <a:lnTo>
                      <a:pt x="2358834" y="2806700"/>
                    </a:lnTo>
                    <a:lnTo>
                      <a:pt x="1914338" y="2933700"/>
                    </a:lnTo>
                    <a:lnTo>
                      <a:pt x="1476186" y="3117850"/>
                    </a:lnTo>
                    <a:lnTo>
                      <a:pt x="1292036" y="3111500"/>
                    </a:lnTo>
                    <a:lnTo>
                      <a:pt x="1234886" y="3092450"/>
                    </a:lnTo>
                    <a:lnTo>
                      <a:pt x="1076136" y="3143250"/>
                    </a:lnTo>
                    <a:lnTo>
                      <a:pt x="1031686" y="3124200"/>
                    </a:lnTo>
                    <a:lnTo>
                      <a:pt x="1241236" y="2832100"/>
                    </a:lnTo>
                    <a:lnTo>
                      <a:pt x="1336486" y="2876550"/>
                    </a:lnTo>
                    <a:lnTo>
                      <a:pt x="1520634" y="2844800"/>
                    </a:lnTo>
                    <a:lnTo>
                      <a:pt x="1628586" y="2781300"/>
                    </a:lnTo>
                    <a:lnTo>
                      <a:pt x="1685738" y="2781300"/>
                    </a:lnTo>
                    <a:lnTo>
                      <a:pt x="1812738" y="2584450"/>
                    </a:lnTo>
                    <a:lnTo>
                      <a:pt x="1927034" y="2616200"/>
                    </a:lnTo>
                    <a:lnTo>
                      <a:pt x="1958786" y="2711450"/>
                    </a:lnTo>
                    <a:lnTo>
                      <a:pt x="2047686" y="2590800"/>
                    </a:lnTo>
                    <a:lnTo>
                      <a:pt x="1977834" y="2533650"/>
                    </a:lnTo>
                    <a:lnTo>
                      <a:pt x="1990538" y="2438400"/>
                    </a:lnTo>
                    <a:lnTo>
                      <a:pt x="1958786" y="2393950"/>
                    </a:lnTo>
                    <a:lnTo>
                      <a:pt x="1965138" y="2330450"/>
                    </a:lnTo>
                    <a:lnTo>
                      <a:pt x="1895286" y="2292350"/>
                    </a:lnTo>
                    <a:lnTo>
                      <a:pt x="1819086" y="2317750"/>
                    </a:lnTo>
                    <a:lnTo>
                      <a:pt x="1698434" y="2266950"/>
                    </a:lnTo>
                    <a:lnTo>
                      <a:pt x="1685738" y="2305050"/>
                    </a:lnTo>
                    <a:lnTo>
                      <a:pt x="1609538" y="2305050"/>
                    </a:lnTo>
                    <a:lnTo>
                      <a:pt x="1584138" y="2349500"/>
                    </a:lnTo>
                    <a:lnTo>
                      <a:pt x="1507938" y="2406650"/>
                    </a:lnTo>
                    <a:lnTo>
                      <a:pt x="1431736" y="2349500"/>
                    </a:lnTo>
                    <a:lnTo>
                      <a:pt x="1298386" y="2349500"/>
                    </a:lnTo>
                    <a:lnTo>
                      <a:pt x="1095186" y="2406650"/>
                    </a:lnTo>
                    <a:lnTo>
                      <a:pt x="993586" y="2260600"/>
                    </a:lnTo>
                    <a:lnTo>
                      <a:pt x="860236" y="2228850"/>
                    </a:lnTo>
                    <a:lnTo>
                      <a:pt x="898336" y="1993900"/>
                    </a:lnTo>
                    <a:lnTo>
                      <a:pt x="815786" y="2070100"/>
                    </a:lnTo>
                    <a:lnTo>
                      <a:pt x="771336" y="2254250"/>
                    </a:lnTo>
                    <a:lnTo>
                      <a:pt x="745936" y="2330450"/>
                    </a:lnTo>
                    <a:lnTo>
                      <a:pt x="752286" y="2470150"/>
                    </a:lnTo>
                    <a:lnTo>
                      <a:pt x="930086" y="2603500"/>
                    </a:lnTo>
                    <a:lnTo>
                      <a:pt x="936436" y="2711450"/>
                    </a:lnTo>
                    <a:lnTo>
                      <a:pt x="758636" y="2647950"/>
                    </a:lnTo>
                    <a:lnTo>
                      <a:pt x="682436" y="2622550"/>
                    </a:lnTo>
                    <a:lnTo>
                      <a:pt x="523686" y="2476500"/>
                    </a:lnTo>
                    <a:lnTo>
                      <a:pt x="612586" y="2152650"/>
                    </a:lnTo>
                    <a:lnTo>
                      <a:pt x="517336" y="2044700"/>
                    </a:lnTo>
                    <a:lnTo>
                      <a:pt x="428436" y="2139950"/>
                    </a:lnTo>
                    <a:lnTo>
                      <a:pt x="403036" y="2044700"/>
                    </a:lnTo>
                    <a:lnTo>
                      <a:pt x="460186" y="2012950"/>
                    </a:lnTo>
                    <a:lnTo>
                      <a:pt x="453836" y="1816100"/>
                    </a:lnTo>
                    <a:lnTo>
                      <a:pt x="453836" y="1695450"/>
                    </a:lnTo>
                    <a:lnTo>
                      <a:pt x="549086" y="1562100"/>
                    </a:lnTo>
                    <a:lnTo>
                      <a:pt x="644336" y="1308100"/>
                    </a:lnTo>
                    <a:lnTo>
                      <a:pt x="644336" y="1250950"/>
                    </a:lnTo>
                    <a:lnTo>
                      <a:pt x="599886" y="1282700"/>
                    </a:lnTo>
                    <a:lnTo>
                      <a:pt x="530036" y="1327150"/>
                    </a:lnTo>
                    <a:lnTo>
                      <a:pt x="479236" y="1346200"/>
                    </a:lnTo>
                    <a:lnTo>
                      <a:pt x="447486" y="1390650"/>
                    </a:lnTo>
                    <a:lnTo>
                      <a:pt x="383986" y="1409700"/>
                    </a:lnTo>
                    <a:lnTo>
                      <a:pt x="390336" y="1466850"/>
                    </a:lnTo>
                    <a:lnTo>
                      <a:pt x="333186" y="1524000"/>
                    </a:lnTo>
                    <a:lnTo>
                      <a:pt x="276036" y="1498600"/>
                    </a:lnTo>
                    <a:lnTo>
                      <a:pt x="263336" y="1435100"/>
                    </a:lnTo>
                    <a:lnTo>
                      <a:pt x="244286" y="1282700"/>
                    </a:lnTo>
                    <a:lnTo>
                      <a:pt x="104586" y="1143000"/>
                    </a:lnTo>
                    <a:lnTo>
                      <a:pt x="2986" y="1066800"/>
                    </a:lnTo>
                    <a:lnTo>
                      <a:pt x="0" y="1051712"/>
                    </a:lnTo>
                    <a:lnTo>
                      <a:pt x="12514" y="1057274"/>
                    </a:lnTo>
                    <a:lnTo>
                      <a:pt x="50614" y="657226"/>
                    </a:lnTo>
                    <a:lnTo>
                      <a:pt x="317314" y="228600"/>
                    </a:lnTo>
                    <a:lnTo>
                      <a:pt x="460190" y="238126"/>
                    </a:lnTo>
                    <a:lnTo>
                      <a:pt x="669738" y="171450"/>
                    </a:lnTo>
                    <a:lnTo>
                      <a:pt x="774514" y="152400"/>
                    </a:lnTo>
                    <a:lnTo>
                      <a:pt x="888814" y="76200"/>
                    </a:lnTo>
                    <a:lnTo>
                      <a:pt x="898338" y="1905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5CCB944A-8985-113B-4EFB-44043D3361F2}"/>
                  </a:ext>
                </a:extLst>
              </p:cNvPr>
              <p:cNvSpPr/>
              <p:nvPr/>
            </p:nvSpPr>
            <p:spPr>
              <a:xfrm>
                <a:off x="674270" y="4645996"/>
                <a:ext cx="742181" cy="1798824"/>
              </a:xfrm>
              <a:custGeom>
                <a:avLst/>
                <a:gdLst>
                  <a:gd name="connsiteX0" fmla="*/ 61927 w 742181"/>
                  <a:gd name="connsiteY0" fmla="*/ 0 h 1798824"/>
                  <a:gd name="connsiteX1" fmla="*/ 110124 w 742181"/>
                  <a:gd name="connsiteY1" fmla="*/ 32129 h 1798824"/>
                  <a:gd name="connsiteX2" fmla="*/ 142253 w 742181"/>
                  <a:gd name="connsiteY2" fmla="*/ 107100 h 1798824"/>
                  <a:gd name="connsiteX3" fmla="*/ 201158 w 742181"/>
                  <a:gd name="connsiteY3" fmla="*/ 192780 h 1798824"/>
                  <a:gd name="connsiteX4" fmla="*/ 227933 w 742181"/>
                  <a:gd name="connsiteY4" fmla="*/ 230264 h 1798824"/>
                  <a:gd name="connsiteX5" fmla="*/ 276127 w 742181"/>
                  <a:gd name="connsiteY5" fmla="*/ 224909 h 1798824"/>
                  <a:gd name="connsiteX6" fmla="*/ 318268 w 742181"/>
                  <a:gd name="connsiteY6" fmla="*/ 243637 h 1798824"/>
                  <a:gd name="connsiteX7" fmla="*/ 319860 w 742181"/>
                  <a:gd name="connsiteY7" fmla="*/ 251684 h 1798824"/>
                  <a:gd name="connsiteX8" fmla="*/ 376980 w 742181"/>
                  <a:gd name="connsiteY8" fmla="*/ 294524 h 1798824"/>
                  <a:gd name="connsiteX9" fmla="*/ 455520 w 742181"/>
                  <a:gd name="connsiteY9" fmla="*/ 373064 h 1798824"/>
                  <a:gd name="connsiteX10" fmla="*/ 466230 w 742181"/>
                  <a:gd name="connsiteY10" fmla="*/ 458744 h 1798824"/>
                  <a:gd name="connsiteX11" fmla="*/ 468074 w 742181"/>
                  <a:gd name="connsiteY11" fmla="*/ 467965 h 1798824"/>
                  <a:gd name="connsiteX12" fmla="*/ 468005 w 742181"/>
                  <a:gd name="connsiteY12" fmla="*/ 468026 h 1798824"/>
                  <a:gd name="connsiteX13" fmla="*/ 318065 w 742181"/>
                  <a:gd name="connsiteY13" fmla="*/ 523718 h 1798824"/>
                  <a:gd name="connsiteX14" fmla="*/ 305213 w 742181"/>
                  <a:gd name="connsiteY14" fmla="*/ 575126 h 1798824"/>
                  <a:gd name="connsiteX15" fmla="*/ 309497 w 742181"/>
                  <a:gd name="connsiteY15" fmla="*/ 609398 h 1798824"/>
                  <a:gd name="connsiteX16" fmla="*/ 288077 w 742181"/>
                  <a:gd name="connsiteY16" fmla="*/ 630818 h 1798824"/>
                  <a:gd name="connsiteX17" fmla="*/ 288077 w 742181"/>
                  <a:gd name="connsiteY17" fmla="*/ 690794 h 1798824"/>
                  <a:gd name="connsiteX18" fmla="*/ 288077 w 742181"/>
                  <a:gd name="connsiteY18" fmla="*/ 772190 h 1798824"/>
                  <a:gd name="connsiteX19" fmla="*/ 86729 w 742181"/>
                  <a:gd name="connsiteY19" fmla="*/ 1024945 h 1798824"/>
                  <a:gd name="connsiteX20" fmla="*/ 61025 w 742181"/>
                  <a:gd name="connsiteY20" fmla="*/ 1183453 h 1798824"/>
                  <a:gd name="connsiteX21" fmla="*/ 116717 w 742181"/>
                  <a:gd name="connsiteY21" fmla="*/ 1217725 h 1798824"/>
                  <a:gd name="connsiteX22" fmla="*/ 95297 w 742181"/>
                  <a:gd name="connsiteY22" fmla="*/ 1350529 h 1798824"/>
                  <a:gd name="connsiteX23" fmla="*/ 142421 w 742181"/>
                  <a:gd name="connsiteY23" fmla="*/ 1346245 h 1798824"/>
                  <a:gd name="connsiteX24" fmla="*/ 270941 w 742181"/>
                  <a:gd name="connsiteY24" fmla="*/ 1389085 h 1798824"/>
                  <a:gd name="connsiteX25" fmla="*/ 313781 w 742181"/>
                  <a:gd name="connsiteY25" fmla="*/ 1453345 h 1798824"/>
                  <a:gd name="connsiteX26" fmla="*/ 476573 w 742181"/>
                  <a:gd name="connsiteY26" fmla="*/ 1521888 h 1798824"/>
                  <a:gd name="connsiteX27" fmla="*/ 497993 w 742181"/>
                  <a:gd name="connsiteY27" fmla="*/ 1560444 h 1798824"/>
                  <a:gd name="connsiteX28" fmla="*/ 562253 w 742181"/>
                  <a:gd name="connsiteY28" fmla="*/ 1556160 h 1798824"/>
                  <a:gd name="connsiteX29" fmla="*/ 596525 w 742181"/>
                  <a:gd name="connsiteY29" fmla="*/ 1590432 h 1798824"/>
                  <a:gd name="connsiteX30" fmla="*/ 617945 w 742181"/>
                  <a:gd name="connsiteY30" fmla="*/ 1590432 h 1798824"/>
                  <a:gd name="connsiteX31" fmla="*/ 677921 w 742181"/>
                  <a:gd name="connsiteY31" fmla="*/ 1641840 h 1798824"/>
                  <a:gd name="connsiteX32" fmla="*/ 686489 w 742181"/>
                  <a:gd name="connsiteY32" fmla="*/ 1697532 h 1798824"/>
                  <a:gd name="connsiteX33" fmla="*/ 720761 w 742181"/>
                  <a:gd name="connsiteY33" fmla="*/ 1680396 h 1798824"/>
                  <a:gd name="connsiteX34" fmla="*/ 742181 w 742181"/>
                  <a:gd name="connsiteY34" fmla="*/ 1688964 h 1798824"/>
                  <a:gd name="connsiteX35" fmla="*/ 736243 w 742181"/>
                  <a:gd name="connsiteY35" fmla="*/ 1798824 h 1798824"/>
                  <a:gd name="connsiteX36" fmla="*/ 0 w 742181"/>
                  <a:gd name="connsiteY36" fmla="*/ 1798824 h 1798824"/>
                  <a:gd name="connsiteX37" fmla="*/ 0 w 742181"/>
                  <a:gd name="connsiteY37" fmla="*/ 48794 h 1798824"/>
                  <a:gd name="connsiteX38" fmla="*/ 8378 w 742181"/>
                  <a:gd name="connsiteY38" fmla="*/ 48195 h 1798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42181" h="1798824">
                    <a:moveTo>
                      <a:pt x="61927" y="0"/>
                    </a:moveTo>
                    <a:lnTo>
                      <a:pt x="110124" y="32129"/>
                    </a:lnTo>
                    <a:lnTo>
                      <a:pt x="142253" y="107100"/>
                    </a:lnTo>
                    <a:lnTo>
                      <a:pt x="201158" y="192780"/>
                    </a:lnTo>
                    <a:lnTo>
                      <a:pt x="227933" y="230264"/>
                    </a:lnTo>
                    <a:lnTo>
                      <a:pt x="276127" y="224909"/>
                    </a:lnTo>
                    <a:lnTo>
                      <a:pt x="318268" y="243637"/>
                    </a:lnTo>
                    <a:lnTo>
                      <a:pt x="319860" y="251684"/>
                    </a:lnTo>
                    <a:lnTo>
                      <a:pt x="376980" y="294524"/>
                    </a:lnTo>
                    <a:lnTo>
                      <a:pt x="455520" y="373064"/>
                    </a:lnTo>
                    <a:lnTo>
                      <a:pt x="466230" y="458744"/>
                    </a:lnTo>
                    <a:lnTo>
                      <a:pt x="468074" y="467965"/>
                    </a:lnTo>
                    <a:lnTo>
                      <a:pt x="468005" y="468026"/>
                    </a:lnTo>
                    <a:lnTo>
                      <a:pt x="318065" y="523718"/>
                    </a:lnTo>
                    <a:lnTo>
                      <a:pt x="305213" y="575126"/>
                    </a:lnTo>
                    <a:lnTo>
                      <a:pt x="309497" y="609398"/>
                    </a:lnTo>
                    <a:lnTo>
                      <a:pt x="288077" y="630818"/>
                    </a:lnTo>
                    <a:lnTo>
                      <a:pt x="288077" y="690794"/>
                    </a:lnTo>
                    <a:lnTo>
                      <a:pt x="288077" y="772190"/>
                    </a:lnTo>
                    <a:lnTo>
                      <a:pt x="86729" y="1024945"/>
                    </a:lnTo>
                    <a:lnTo>
                      <a:pt x="61025" y="1183453"/>
                    </a:lnTo>
                    <a:lnTo>
                      <a:pt x="116717" y="1217725"/>
                    </a:lnTo>
                    <a:lnTo>
                      <a:pt x="95297" y="1350529"/>
                    </a:lnTo>
                    <a:lnTo>
                      <a:pt x="142421" y="1346245"/>
                    </a:lnTo>
                    <a:lnTo>
                      <a:pt x="270941" y="1389085"/>
                    </a:lnTo>
                    <a:lnTo>
                      <a:pt x="313781" y="1453345"/>
                    </a:lnTo>
                    <a:lnTo>
                      <a:pt x="476573" y="1521888"/>
                    </a:lnTo>
                    <a:lnTo>
                      <a:pt x="497993" y="1560444"/>
                    </a:lnTo>
                    <a:lnTo>
                      <a:pt x="562253" y="1556160"/>
                    </a:lnTo>
                    <a:lnTo>
                      <a:pt x="596525" y="1590432"/>
                    </a:lnTo>
                    <a:lnTo>
                      <a:pt x="617945" y="1590432"/>
                    </a:lnTo>
                    <a:lnTo>
                      <a:pt x="677921" y="1641840"/>
                    </a:lnTo>
                    <a:lnTo>
                      <a:pt x="686489" y="1697532"/>
                    </a:lnTo>
                    <a:lnTo>
                      <a:pt x="720761" y="1680396"/>
                    </a:lnTo>
                    <a:lnTo>
                      <a:pt x="742181" y="1688964"/>
                    </a:lnTo>
                    <a:lnTo>
                      <a:pt x="736243" y="1798824"/>
                    </a:lnTo>
                    <a:lnTo>
                      <a:pt x="0" y="1798824"/>
                    </a:lnTo>
                    <a:lnTo>
                      <a:pt x="0" y="48794"/>
                    </a:lnTo>
                    <a:lnTo>
                      <a:pt x="8378" y="481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3C4C06A7-E0A8-4E0E-005A-8B0B2A801D9C}"/>
                  </a:ext>
                </a:extLst>
              </p:cNvPr>
              <p:cNvSpPr/>
              <p:nvPr/>
            </p:nvSpPr>
            <p:spPr>
              <a:xfrm>
                <a:off x="2409368" y="3732180"/>
                <a:ext cx="975751" cy="1036980"/>
              </a:xfrm>
              <a:custGeom>
                <a:avLst/>
                <a:gdLst>
                  <a:gd name="connsiteX0" fmla="*/ 0 w 975751"/>
                  <a:gd name="connsiteY0" fmla="*/ 0 h 1036980"/>
                  <a:gd name="connsiteX1" fmla="*/ 975751 w 975751"/>
                  <a:gd name="connsiteY1" fmla="*/ 0 h 1036980"/>
                  <a:gd name="connsiteX2" fmla="*/ 975751 w 975751"/>
                  <a:gd name="connsiteY2" fmla="*/ 722557 h 1036980"/>
                  <a:gd name="connsiteX3" fmla="*/ 935954 w 975751"/>
                  <a:gd name="connsiteY3" fmla="*/ 742456 h 1036980"/>
                  <a:gd name="connsiteX4" fmla="*/ 914534 w 975751"/>
                  <a:gd name="connsiteY4" fmla="*/ 801360 h 1036980"/>
                  <a:gd name="connsiteX5" fmla="*/ 860985 w 975751"/>
                  <a:gd name="connsiteY5" fmla="*/ 817425 h 1036980"/>
                  <a:gd name="connsiteX6" fmla="*/ 834211 w 975751"/>
                  <a:gd name="connsiteY6" fmla="*/ 849556 h 1036980"/>
                  <a:gd name="connsiteX7" fmla="*/ 764594 w 975751"/>
                  <a:gd name="connsiteY7" fmla="*/ 865620 h 1036980"/>
                  <a:gd name="connsiteX8" fmla="*/ 748531 w 975751"/>
                  <a:gd name="connsiteY8" fmla="*/ 892396 h 1036980"/>
                  <a:gd name="connsiteX9" fmla="*/ 684268 w 975751"/>
                  <a:gd name="connsiteY9" fmla="*/ 903105 h 1036980"/>
                  <a:gd name="connsiteX10" fmla="*/ 673560 w 975751"/>
                  <a:gd name="connsiteY10" fmla="*/ 940590 h 1036980"/>
                  <a:gd name="connsiteX11" fmla="*/ 668205 w 975751"/>
                  <a:gd name="connsiteY11" fmla="*/ 988785 h 1036980"/>
                  <a:gd name="connsiteX12" fmla="*/ 587880 w 975751"/>
                  <a:gd name="connsiteY12" fmla="*/ 988785 h 1036980"/>
                  <a:gd name="connsiteX13" fmla="*/ 491491 w 975751"/>
                  <a:gd name="connsiteY13" fmla="*/ 1020916 h 1036980"/>
                  <a:gd name="connsiteX14" fmla="*/ 459360 w 975751"/>
                  <a:gd name="connsiteY14" fmla="*/ 994140 h 1036980"/>
                  <a:gd name="connsiteX15" fmla="*/ 405811 w 975751"/>
                  <a:gd name="connsiteY15" fmla="*/ 988785 h 1036980"/>
                  <a:gd name="connsiteX16" fmla="*/ 384388 w 975751"/>
                  <a:gd name="connsiteY16" fmla="*/ 956656 h 1036980"/>
                  <a:gd name="connsiteX17" fmla="*/ 293354 w 975751"/>
                  <a:gd name="connsiteY17" fmla="*/ 967365 h 1036980"/>
                  <a:gd name="connsiteX18" fmla="*/ 271934 w 975751"/>
                  <a:gd name="connsiteY18" fmla="*/ 1004850 h 1036980"/>
                  <a:gd name="connsiteX19" fmla="*/ 223739 w 975751"/>
                  <a:gd name="connsiteY19" fmla="*/ 1004850 h 1036980"/>
                  <a:gd name="connsiteX20" fmla="*/ 143414 w 975751"/>
                  <a:gd name="connsiteY20" fmla="*/ 1036980 h 1036980"/>
                  <a:gd name="connsiteX21" fmla="*/ 95219 w 975751"/>
                  <a:gd name="connsiteY21" fmla="*/ 945945 h 1036980"/>
                  <a:gd name="connsiteX22" fmla="*/ 111285 w 975751"/>
                  <a:gd name="connsiteY22" fmla="*/ 870976 h 1036980"/>
                  <a:gd name="connsiteX23" fmla="*/ 105931 w 975751"/>
                  <a:gd name="connsiteY23" fmla="*/ 801360 h 1036980"/>
                  <a:gd name="connsiteX24" fmla="*/ 170188 w 975751"/>
                  <a:gd name="connsiteY24" fmla="*/ 769230 h 1036980"/>
                  <a:gd name="connsiteX25" fmla="*/ 175545 w 975751"/>
                  <a:gd name="connsiteY25" fmla="*/ 678196 h 1036980"/>
                  <a:gd name="connsiteX26" fmla="*/ 148771 w 975751"/>
                  <a:gd name="connsiteY26" fmla="*/ 624645 h 1036980"/>
                  <a:gd name="connsiteX27" fmla="*/ 250514 w 975751"/>
                  <a:gd name="connsiteY27" fmla="*/ 613936 h 1036980"/>
                  <a:gd name="connsiteX28" fmla="*/ 196965 w 975751"/>
                  <a:gd name="connsiteY28" fmla="*/ 544321 h 1036980"/>
                  <a:gd name="connsiteX29" fmla="*/ 180899 w 975751"/>
                  <a:gd name="connsiteY29" fmla="*/ 522901 h 1036980"/>
                  <a:gd name="connsiteX30" fmla="*/ 202319 w 975751"/>
                  <a:gd name="connsiteY30" fmla="*/ 474705 h 1036980"/>
                  <a:gd name="connsiteX31" fmla="*/ 223739 w 975751"/>
                  <a:gd name="connsiteY31" fmla="*/ 469351 h 1036980"/>
                  <a:gd name="connsiteX32" fmla="*/ 229094 w 975751"/>
                  <a:gd name="connsiteY32" fmla="*/ 389025 h 1036980"/>
                  <a:gd name="connsiteX33" fmla="*/ 202319 w 975751"/>
                  <a:gd name="connsiteY33" fmla="*/ 335476 h 1036980"/>
                  <a:gd name="connsiteX34" fmla="*/ 132705 w 975751"/>
                  <a:gd name="connsiteY34" fmla="*/ 292636 h 1036980"/>
                  <a:gd name="connsiteX35" fmla="*/ 127348 w 975751"/>
                  <a:gd name="connsiteY35" fmla="*/ 223021 h 1036980"/>
                  <a:gd name="connsiteX36" fmla="*/ 68445 w 975751"/>
                  <a:gd name="connsiteY36" fmla="*/ 223021 h 1036980"/>
                  <a:gd name="connsiteX37" fmla="*/ 36314 w 975751"/>
                  <a:gd name="connsiteY37" fmla="*/ 169471 h 1036980"/>
                  <a:gd name="connsiteX38" fmla="*/ 41668 w 975751"/>
                  <a:gd name="connsiteY38" fmla="*/ 126631 h 1036980"/>
                  <a:gd name="connsiteX39" fmla="*/ 84508 w 975751"/>
                  <a:gd name="connsiteY39" fmla="*/ 89146 h 1036980"/>
                  <a:gd name="connsiteX40" fmla="*/ 57734 w 975751"/>
                  <a:gd name="connsiteY40" fmla="*/ 30241 h 1036980"/>
                  <a:gd name="connsiteX41" fmla="*/ 4185 w 975751"/>
                  <a:gd name="connsiteY41" fmla="*/ 19531 h 1036980"/>
                  <a:gd name="connsiteX0" fmla="*/ 975751 w 1067191"/>
                  <a:gd name="connsiteY0" fmla="*/ 0 h 1036980"/>
                  <a:gd name="connsiteX1" fmla="*/ 975751 w 1067191"/>
                  <a:gd name="connsiteY1" fmla="*/ 722557 h 1036980"/>
                  <a:gd name="connsiteX2" fmla="*/ 935954 w 1067191"/>
                  <a:gd name="connsiteY2" fmla="*/ 742456 h 1036980"/>
                  <a:gd name="connsiteX3" fmla="*/ 914534 w 1067191"/>
                  <a:gd name="connsiteY3" fmla="*/ 801360 h 1036980"/>
                  <a:gd name="connsiteX4" fmla="*/ 860985 w 1067191"/>
                  <a:gd name="connsiteY4" fmla="*/ 817425 h 1036980"/>
                  <a:gd name="connsiteX5" fmla="*/ 834211 w 1067191"/>
                  <a:gd name="connsiteY5" fmla="*/ 849556 h 1036980"/>
                  <a:gd name="connsiteX6" fmla="*/ 764594 w 1067191"/>
                  <a:gd name="connsiteY6" fmla="*/ 865620 h 1036980"/>
                  <a:gd name="connsiteX7" fmla="*/ 748531 w 1067191"/>
                  <a:gd name="connsiteY7" fmla="*/ 892396 h 1036980"/>
                  <a:gd name="connsiteX8" fmla="*/ 684268 w 1067191"/>
                  <a:gd name="connsiteY8" fmla="*/ 903105 h 1036980"/>
                  <a:gd name="connsiteX9" fmla="*/ 673560 w 1067191"/>
                  <a:gd name="connsiteY9" fmla="*/ 940590 h 1036980"/>
                  <a:gd name="connsiteX10" fmla="*/ 668205 w 1067191"/>
                  <a:gd name="connsiteY10" fmla="*/ 988785 h 1036980"/>
                  <a:gd name="connsiteX11" fmla="*/ 587880 w 1067191"/>
                  <a:gd name="connsiteY11" fmla="*/ 988785 h 1036980"/>
                  <a:gd name="connsiteX12" fmla="*/ 491491 w 1067191"/>
                  <a:gd name="connsiteY12" fmla="*/ 1020916 h 1036980"/>
                  <a:gd name="connsiteX13" fmla="*/ 459360 w 1067191"/>
                  <a:gd name="connsiteY13" fmla="*/ 994140 h 1036980"/>
                  <a:gd name="connsiteX14" fmla="*/ 405811 w 1067191"/>
                  <a:gd name="connsiteY14" fmla="*/ 988785 h 1036980"/>
                  <a:gd name="connsiteX15" fmla="*/ 384388 w 1067191"/>
                  <a:gd name="connsiteY15" fmla="*/ 956656 h 1036980"/>
                  <a:gd name="connsiteX16" fmla="*/ 293354 w 1067191"/>
                  <a:gd name="connsiteY16" fmla="*/ 967365 h 1036980"/>
                  <a:gd name="connsiteX17" fmla="*/ 271934 w 1067191"/>
                  <a:gd name="connsiteY17" fmla="*/ 1004850 h 1036980"/>
                  <a:gd name="connsiteX18" fmla="*/ 223739 w 1067191"/>
                  <a:gd name="connsiteY18" fmla="*/ 1004850 h 1036980"/>
                  <a:gd name="connsiteX19" fmla="*/ 143414 w 1067191"/>
                  <a:gd name="connsiteY19" fmla="*/ 1036980 h 1036980"/>
                  <a:gd name="connsiteX20" fmla="*/ 95219 w 1067191"/>
                  <a:gd name="connsiteY20" fmla="*/ 945945 h 1036980"/>
                  <a:gd name="connsiteX21" fmla="*/ 111285 w 1067191"/>
                  <a:gd name="connsiteY21" fmla="*/ 870976 h 1036980"/>
                  <a:gd name="connsiteX22" fmla="*/ 105931 w 1067191"/>
                  <a:gd name="connsiteY22" fmla="*/ 801360 h 1036980"/>
                  <a:gd name="connsiteX23" fmla="*/ 170188 w 1067191"/>
                  <a:gd name="connsiteY23" fmla="*/ 769230 h 1036980"/>
                  <a:gd name="connsiteX24" fmla="*/ 175545 w 1067191"/>
                  <a:gd name="connsiteY24" fmla="*/ 678196 h 1036980"/>
                  <a:gd name="connsiteX25" fmla="*/ 148771 w 1067191"/>
                  <a:gd name="connsiteY25" fmla="*/ 624645 h 1036980"/>
                  <a:gd name="connsiteX26" fmla="*/ 250514 w 1067191"/>
                  <a:gd name="connsiteY26" fmla="*/ 613936 h 1036980"/>
                  <a:gd name="connsiteX27" fmla="*/ 196965 w 1067191"/>
                  <a:gd name="connsiteY27" fmla="*/ 544321 h 1036980"/>
                  <a:gd name="connsiteX28" fmla="*/ 180899 w 1067191"/>
                  <a:gd name="connsiteY28" fmla="*/ 522901 h 1036980"/>
                  <a:gd name="connsiteX29" fmla="*/ 202319 w 1067191"/>
                  <a:gd name="connsiteY29" fmla="*/ 474705 h 1036980"/>
                  <a:gd name="connsiteX30" fmla="*/ 223739 w 1067191"/>
                  <a:gd name="connsiteY30" fmla="*/ 469351 h 1036980"/>
                  <a:gd name="connsiteX31" fmla="*/ 229094 w 1067191"/>
                  <a:gd name="connsiteY31" fmla="*/ 389025 h 1036980"/>
                  <a:gd name="connsiteX32" fmla="*/ 202319 w 1067191"/>
                  <a:gd name="connsiteY32" fmla="*/ 335476 h 1036980"/>
                  <a:gd name="connsiteX33" fmla="*/ 132705 w 1067191"/>
                  <a:gd name="connsiteY33" fmla="*/ 292636 h 1036980"/>
                  <a:gd name="connsiteX34" fmla="*/ 127348 w 1067191"/>
                  <a:gd name="connsiteY34" fmla="*/ 223021 h 1036980"/>
                  <a:gd name="connsiteX35" fmla="*/ 68445 w 1067191"/>
                  <a:gd name="connsiteY35" fmla="*/ 223021 h 1036980"/>
                  <a:gd name="connsiteX36" fmla="*/ 36314 w 1067191"/>
                  <a:gd name="connsiteY36" fmla="*/ 169471 h 1036980"/>
                  <a:gd name="connsiteX37" fmla="*/ 41668 w 1067191"/>
                  <a:gd name="connsiteY37" fmla="*/ 126631 h 1036980"/>
                  <a:gd name="connsiteX38" fmla="*/ 84508 w 1067191"/>
                  <a:gd name="connsiteY38" fmla="*/ 89146 h 1036980"/>
                  <a:gd name="connsiteX39" fmla="*/ 57734 w 1067191"/>
                  <a:gd name="connsiteY39" fmla="*/ 30241 h 1036980"/>
                  <a:gd name="connsiteX40" fmla="*/ 4185 w 1067191"/>
                  <a:gd name="connsiteY40" fmla="*/ 19531 h 1036980"/>
                  <a:gd name="connsiteX41" fmla="*/ 0 w 1067191"/>
                  <a:gd name="connsiteY41" fmla="*/ 0 h 1036980"/>
                  <a:gd name="connsiteX42" fmla="*/ 1067191 w 1067191"/>
                  <a:gd name="connsiteY42" fmla="*/ 91440 h 1036980"/>
                  <a:gd name="connsiteX0" fmla="*/ 975751 w 1067191"/>
                  <a:gd name="connsiteY0" fmla="*/ 722557 h 1036980"/>
                  <a:gd name="connsiteX1" fmla="*/ 935954 w 1067191"/>
                  <a:gd name="connsiteY1" fmla="*/ 742456 h 1036980"/>
                  <a:gd name="connsiteX2" fmla="*/ 914534 w 1067191"/>
                  <a:gd name="connsiteY2" fmla="*/ 801360 h 1036980"/>
                  <a:gd name="connsiteX3" fmla="*/ 860985 w 1067191"/>
                  <a:gd name="connsiteY3" fmla="*/ 817425 h 1036980"/>
                  <a:gd name="connsiteX4" fmla="*/ 834211 w 1067191"/>
                  <a:gd name="connsiteY4" fmla="*/ 849556 h 1036980"/>
                  <a:gd name="connsiteX5" fmla="*/ 764594 w 1067191"/>
                  <a:gd name="connsiteY5" fmla="*/ 865620 h 1036980"/>
                  <a:gd name="connsiteX6" fmla="*/ 748531 w 1067191"/>
                  <a:gd name="connsiteY6" fmla="*/ 892396 h 1036980"/>
                  <a:gd name="connsiteX7" fmla="*/ 684268 w 1067191"/>
                  <a:gd name="connsiteY7" fmla="*/ 903105 h 1036980"/>
                  <a:gd name="connsiteX8" fmla="*/ 673560 w 1067191"/>
                  <a:gd name="connsiteY8" fmla="*/ 940590 h 1036980"/>
                  <a:gd name="connsiteX9" fmla="*/ 668205 w 1067191"/>
                  <a:gd name="connsiteY9" fmla="*/ 988785 h 1036980"/>
                  <a:gd name="connsiteX10" fmla="*/ 587880 w 1067191"/>
                  <a:gd name="connsiteY10" fmla="*/ 988785 h 1036980"/>
                  <a:gd name="connsiteX11" fmla="*/ 491491 w 1067191"/>
                  <a:gd name="connsiteY11" fmla="*/ 1020916 h 1036980"/>
                  <a:gd name="connsiteX12" fmla="*/ 459360 w 1067191"/>
                  <a:gd name="connsiteY12" fmla="*/ 994140 h 1036980"/>
                  <a:gd name="connsiteX13" fmla="*/ 405811 w 1067191"/>
                  <a:gd name="connsiteY13" fmla="*/ 988785 h 1036980"/>
                  <a:gd name="connsiteX14" fmla="*/ 384388 w 1067191"/>
                  <a:gd name="connsiteY14" fmla="*/ 956656 h 1036980"/>
                  <a:gd name="connsiteX15" fmla="*/ 293354 w 1067191"/>
                  <a:gd name="connsiteY15" fmla="*/ 967365 h 1036980"/>
                  <a:gd name="connsiteX16" fmla="*/ 271934 w 1067191"/>
                  <a:gd name="connsiteY16" fmla="*/ 1004850 h 1036980"/>
                  <a:gd name="connsiteX17" fmla="*/ 223739 w 1067191"/>
                  <a:gd name="connsiteY17" fmla="*/ 1004850 h 1036980"/>
                  <a:gd name="connsiteX18" fmla="*/ 143414 w 1067191"/>
                  <a:gd name="connsiteY18" fmla="*/ 1036980 h 1036980"/>
                  <a:gd name="connsiteX19" fmla="*/ 95219 w 1067191"/>
                  <a:gd name="connsiteY19" fmla="*/ 945945 h 1036980"/>
                  <a:gd name="connsiteX20" fmla="*/ 111285 w 1067191"/>
                  <a:gd name="connsiteY20" fmla="*/ 870976 h 1036980"/>
                  <a:gd name="connsiteX21" fmla="*/ 105931 w 1067191"/>
                  <a:gd name="connsiteY21" fmla="*/ 801360 h 1036980"/>
                  <a:gd name="connsiteX22" fmla="*/ 170188 w 1067191"/>
                  <a:gd name="connsiteY22" fmla="*/ 769230 h 1036980"/>
                  <a:gd name="connsiteX23" fmla="*/ 175545 w 1067191"/>
                  <a:gd name="connsiteY23" fmla="*/ 678196 h 1036980"/>
                  <a:gd name="connsiteX24" fmla="*/ 148771 w 1067191"/>
                  <a:gd name="connsiteY24" fmla="*/ 624645 h 1036980"/>
                  <a:gd name="connsiteX25" fmla="*/ 250514 w 1067191"/>
                  <a:gd name="connsiteY25" fmla="*/ 613936 h 1036980"/>
                  <a:gd name="connsiteX26" fmla="*/ 196965 w 1067191"/>
                  <a:gd name="connsiteY26" fmla="*/ 544321 h 1036980"/>
                  <a:gd name="connsiteX27" fmla="*/ 180899 w 1067191"/>
                  <a:gd name="connsiteY27" fmla="*/ 522901 h 1036980"/>
                  <a:gd name="connsiteX28" fmla="*/ 202319 w 1067191"/>
                  <a:gd name="connsiteY28" fmla="*/ 474705 h 1036980"/>
                  <a:gd name="connsiteX29" fmla="*/ 223739 w 1067191"/>
                  <a:gd name="connsiteY29" fmla="*/ 469351 h 1036980"/>
                  <a:gd name="connsiteX30" fmla="*/ 229094 w 1067191"/>
                  <a:gd name="connsiteY30" fmla="*/ 389025 h 1036980"/>
                  <a:gd name="connsiteX31" fmla="*/ 202319 w 1067191"/>
                  <a:gd name="connsiteY31" fmla="*/ 335476 h 1036980"/>
                  <a:gd name="connsiteX32" fmla="*/ 132705 w 1067191"/>
                  <a:gd name="connsiteY32" fmla="*/ 292636 h 1036980"/>
                  <a:gd name="connsiteX33" fmla="*/ 127348 w 1067191"/>
                  <a:gd name="connsiteY33" fmla="*/ 223021 h 1036980"/>
                  <a:gd name="connsiteX34" fmla="*/ 68445 w 1067191"/>
                  <a:gd name="connsiteY34" fmla="*/ 223021 h 1036980"/>
                  <a:gd name="connsiteX35" fmla="*/ 36314 w 1067191"/>
                  <a:gd name="connsiteY35" fmla="*/ 169471 h 1036980"/>
                  <a:gd name="connsiteX36" fmla="*/ 41668 w 1067191"/>
                  <a:gd name="connsiteY36" fmla="*/ 126631 h 1036980"/>
                  <a:gd name="connsiteX37" fmla="*/ 84508 w 1067191"/>
                  <a:gd name="connsiteY37" fmla="*/ 89146 h 1036980"/>
                  <a:gd name="connsiteX38" fmla="*/ 57734 w 1067191"/>
                  <a:gd name="connsiteY38" fmla="*/ 30241 h 1036980"/>
                  <a:gd name="connsiteX39" fmla="*/ 4185 w 1067191"/>
                  <a:gd name="connsiteY39" fmla="*/ 19531 h 1036980"/>
                  <a:gd name="connsiteX40" fmla="*/ 0 w 1067191"/>
                  <a:gd name="connsiteY40" fmla="*/ 0 h 1036980"/>
                  <a:gd name="connsiteX41" fmla="*/ 1067191 w 1067191"/>
                  <a:gd name="connsiteY41" fmla="*/ 91440 h 1036980"/>
                  <a:gd name="connsiteX0" fmla="*/ 975751 w 975751"/>
                  <a:gd name="connsiteY0" fmla="*/ 722557 h 1036980"/>
                  <a:gd name="connsiteX1" fmla="*/ 935954 w 975751"/>
                  <a:gd name="connsiteY1" fmla="*/ 742456 h 1036980"/>
                  <a:gd name="connsiteX2" fmla="*/ 914534 w 975751"/>
                  <a:gd name="connsiteY2" fmla="*/ 801360 h 1036980"/>
                  <a:gd name="connsiteX3" fmla="*/ 860985 w 975751"/>
                  <a:gd name="connsiteY3" fmla="*/ 817425 h 1036980"/>
                  <a:gd name="connsiteX4" fmla="*/ 834211 w 975751"/>
                  <a:gd name="connsiteY4" fmla="*/ 849556 h 1036980"/>
                  <a:gd name="connsiteX5" fmla="*/ 764594 w 975751"/>
                  <a:gd name="connsiteY5" fmla="*/ 865620 h 1036980"/>
                  <a:gd name="connsiteX6" fmla="*/ 748531 w 975751"/>
                  <a:gd name="connsiteY6" fmla="*/ 892396 h 1036980"/>
                  <a:gd name="connsiteX7" fmla="*/ 684268 w 975751"/>
                  <a:gd name="connsiteY7" fmla="*/ 903105 h 1036980"/>
                  <a:gd name="connsiteX8" fmla="*/ 673560 w 975751"/>
                  <a:gd name="connsiteY8" fmla="*/ 940590 h 1036980"/>
                  <a:gd name="connsiteX9" fmla="*/ 668205 w 975751"/>
                  <a:gd name="connsiteY9" fmla="*/ 988785 h 1036980"/>
                  <a:gd name="connsiteX10" fmla="*/ 587880 w 975751"/>
                  <a:gd name="connsiteY10" fmla="*/ 988785 h 1036980"/>
                  <a:gd name="connsiteX11" fmla="*/ 491491 w 975751"/>
                  <a:gd name="connsiteY11" fmla="*/ 1020916 h 1036980"/>
                  <a:gd name="connsiteX12" fmla="*/ 459360 w 975751"/>
                  <a:gd name="connsiteY12" fmla="*/ 994140 h 1036980"/>
                  <a:gd name="connsiteX13" fmla="*/ 405811 w 975751"/>
                  <a:gd name="connsiteY13" fmla="*/ 988785 h 1036980"/>
                  <a:gd name="connsiteX14" fmla="*/ 384388 w 975751"/>
                  <a:gd name="connsiteY14" fmla="*/ 956656 h 1036980"/>
                  <a:gd name="connsiteX15" fmla="*/ 293354 w 975751"/>
                  <a:gd name="connsiteY15" fmla="*/ 967365 h 1036980"/>
                  <a:gd name="connsiteX16" fmla="*/ 271934 w 975751"/>
                  <a:gd name="connsiteY16" fmla="*/ 1004850 h 1036980"/>
                  <a:gd name="connsiteX17" fmla="*/ 223739 w 975751"/>
                  <a:gd name="connsiteY17" fmla="*/ 1004850 h 1036980"/>
                  <a:gd name="connsiteX18" fmla="*/ 143414 w 975751"/>
                  <a:gd name="connsiteY18" fmla="*/ 1036980 h 1036980"/>
                  <a:gd name="connsiteX19" fmla="*/ 95219 w 975751"/>
                  <a:gd name="connsiteY19" fmla="*/ 945945 h 1036980"/>
                  <a:gd name="connsiteX20" fmla="*/ 111285 w 975751"/>
                  <a:gd name="connsiteY20" fmla="*/ 870976 h 1036980"/>
                  <a:gd name="connsiteX21" fmla="*/ 105931 w 975751"/>
                  <a:gd name="connsiteY21" fmla="*/ 801360 h 1036980"/>
                  <a:gd name="connsiteX22" fmla="*/ 170188 w 975751"/>
                  <a:gd name="connsiteY22" fmla="*/ 769230 h 1036980"/>
                  <a:gd name="connsiteX23" fmla="*/ 175545 w 975751"/>
                  <a:gd name="connsiteY23" fmla="*/ 678196 h 1036980"/>
                  <a:gd name="connsiteX24" fmla="*/ 148771 w 975751"/>
                  <a:gd name="connsiteY24" fmla="*/ 624645 h 1036980"/>
                  <a:gd name="connsiteX25" fmla="*/ 250514 w 975751"/>
                  <a:gd name="connsiteY25" fmla="*/ 613936 h 1036980"/>
                  <a:gd name="connsiteX26" fmla="*/ 196965 w 975751"/>
                  <a:gd name="connsiteY26" fmla="*/ 544321 h 1036980"/>
                  <a:gd name="connsiteX27" fmla="*/ 180899 w 975751"/>
                  <a:gd name="connsiteY27" fmla="*/ 522901 h 1036980"/>
                  <a:gd name="connsiteX28" fmla="*/ 202319 w 975751"/>
                  <a:gd name="connsiteY28" fmla="*/ 474705 h 1036980"/>
                  <a:gd name="connsiteX29" fmla="*/ 223739 w 975751"/>
                  <a:gd name="connsiteY29" fmla="*/ 469351 h 1036980"/>
                  <a:gd name="connsiteX30" fmla="*/ 229094 w 975751"/>
                  <a:gd name="connsiteY30" fmla="*/ 389025 h 1036980"/>
                  <a:gd name="connsiteX31" fmla="*/ 202319 w 975751"/>
                  <a:gd name="connsiteY31" fmla="*/ 335476 h 1036980"/>
                  <a:gd name="connsiteX32" fmla="*/ 132705 w 975751"/>
                  <a:gd name="connsiteY32" fmla="*/ 292636 h 1036980"/>
                  <a:gd name="connsiteX33" fmla="*/ 127348 w 975751"/>
                  <a:gd name="connsiteY33" fmla="*/ 223021 h 1036980"/>
                  <a:gd name="connsiteX34" fmla="*/ 68445 w 975751"/>
                  <a:gd name="connsiteY34" fmla="*/ 223021 h 1036980"/>
                  <a:gd name="connsiteX35" fmla="*/ 36314 w 975751"/>
                  <a:gd name="connsiteY35" fmla="*/ 169471 h 1036980"/>
                  <a:gd name="connsiteX36" fmla="*/ 41668 w 975751"/>
                  <a:gd name="connsiteY36" fmla="*/ 126631 h 1036980"/>
                  <a:gd name="connsiteX37" fmla="*/ 84508 w 975751"/>
                  <a:gd name="connsiteY37" fmla="*/ 89146 h 1036980"/>
                  <a:gd name="connsiteX38" fmla="*/ 57734 w 975751"/>
                  <a:gd name="connsiteY38" fmla="*/ 30241 h 1036980"/>
                  <a:gd name="connsiteX39" fmla="*/ 4185 w 975751"/>
                  <a:gd name="connsiteY39" fmla="*/ 19531 h 1036980"/>
                  <a:gd name="connsiteX40" fmla="*/ 0 w 975751"/>
                  <a:gd name="connsiteY40" fmla="*/ 0 h 1036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975751" h="1036980">
                    <a:moveTo>
                      <a:pt x="975751" y="722557"/>
                    </a:moveTo>
                    <a:lnTo>
                      <a:pt x="935954" y="742456"/>
                    </a:lnTo>
                    <a:lnTo>
                      <a:pt x="914534" y="801360"/>
                    </a:lnTo>
                    <a:lnTo>
                      <a:pt x="860985" y="817425"/>
                    </a:lnTo>
                    <a:lnTo>
                      <a:pt x="834211" y="849556"/>
                    </a:lnTo>
                    <a:lnTo>
                      <a:pt x="764594" y="865620"/>
                    </a:lnTo>
                    <a:lnTo>
                      <a:pt x="748531" y="892396"/>
                    </a:lnTo>
                    <a:lnTo>
                      <a:pt x="684268" y="903105"/>
                    </a:lnTo>
                    <a:lnTo>
                      <a:pt x="673560" y="940590"/>
                    </a:lnTo>
                    <a:lnTo>
                      <a:pt x="668205" y="988785"/>
                    </a:lnTo>
                    <a:lnTo>
                      <a:pt x="587880" y="988785"/>
                    </a:lnTo>
                    <a:lnTo>
                      <a:pt x="491491" y="1020916"/>
                    </a:lnTo>
                    <a:lnTo>
                      <a:pt x="459360" y="994140"/>
                    </a:lnTo>
                    <a:lnTo>
                      <a:pt x="405811" y="988785"/>
                    </a:lnTo>
                    <a:lnTo>
                      <a:pt x="384388" y="956656"/>
                    </a:lnTo>
                    <a:lnTo>
                      <a:pt x="293354" y="967365"/>
                    </a:lnTo>
                    <a:lnTo>
                      <a:pt x="271934" y="1004850"/>
                    </a:lnTo>
                    <a:lnTo>
                      <a:pt x="223739" y="1004850"/>
                    </a:lnTo>
                    <a:lnTo>
                      <a:pt x="143414" y="1036980"/>
                    </a:lnTo>
                    <a:lnTo>
                      <a:pt x="95219" y="945945"/>
                    </a:lnTo>
                    <a:lnTo>
                      <a:pt x="111285" y="870976"/>
                    </a:lnTo>
                    <a:lnTo>
                      <a:pt x="105931" y="801360"/>
                    </a:lnTo>
                    <a:lnTo>
                      <a:pt x="170188" y="769230"/>
                    </a:lnTo>
                    <a:lnTo>
                      <a:pt x="175545" y="678196"/>
                    </a:lnTo>
                    <a:lnTo>
                      <a:pt x="148771" y="624645"/>
                    </a:lnTo>
                    <a:lnTo>
                      <a:pt x="250514" y="613936"/>
                    </a:lnTo>
                    <a:lnTo>
                      <a:pt x="196965" y="544321"/>
                    </a:lnTo>
                    <a:lnTo>
                      <a:pt x="180899" y="522901"/>
                    </a:lnTo>
                    <a:lnTo>
                      <a:pt x="202319" y="474705"/>
                    </a:lnTo>
                    <a:lnTo>
                      <a:pt x="223739" y="469351"/>
                    </a:lnTo>
                    <a:lnTo>
                      <a:pt x="229094" y="389025"/>
                    </a:lnTo>
                    <a:lnTo>
                      <a:pt x="202319" y="335476"/>
                    </a:lnTo>
                    <a:lnTo>
                      <a:pt x="132705" y="292636"/>
                    </a:lnTo>
                    <a:lnTo>
                      <a:pt x="127348" y="223021"/>
                    </a:lnTo>
                    <a:lnTo>
                      <a:pt x="68445" y="223021"/>
                    </a:lnTo>
                    <a:lnTo>
                      <a:pt x="36314" y="169471"/>
                    </a:lnTo>
                    <a:lnTo>
                      <a:pt x="41668" y="126631"/>
                    </a:lnTo>
                    <a:lnTo>
                      <a:pt x="84508" y="89146"/>
                    </a:lnTo>
                    <a:lnTo>
                      <a:pt x="57734" y="30241"/>
                    </a:lnTo>
                    <a:lnTo>
                      <a:pt x="4185" y="19531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F46EA2F7-F7C9-1408-6CE8-26B277445A1A}"/>
                  </a:ext>
                </a:extLst>
              </p:cNvPr>
              <p:cNvSpPr/>
              <p:nvPr/>
            </p:nvSpPr>
            <p:spPr>
              <a:xfrm>
                <a:off x="674270" y="3732181"/>
                <a:ext cx="1985617" cy="1160145"/>
              </a:xfrm>
              <a:custGeom>
                <a:avLst/>
                <a:gdLst>
                  <a:gd name="connsiteX0" fmla="*/ 0 w 1985617"/>
                  <a:gd name="connsiteY0" fmla="*/ 0 h 1160145"/>
                  <a:gd name="connsiteX1" fmla="*/ 1735103 w 1985617"/>
                  <a:gd name="connsiteY1" fmla="*/ 0 h 1160145"/>
                  <a:gd name="connsiteX2" fmla="*/ 1739288 w 1985617"/>
                  <a:gd name="connsiteY2" fmla="*/ 19532 h 1160145"/>
                  <a:gd name="connsiteX3" fmla="*/ 1792837 w 1985617"/>
                  <a:gd name="connsiteY3" fmla="*/ 30242 h 1160145"/>
                  <a:gd name="connsiteX4" fmla="*/ 1819611 w 1985617"/>
                  <a:gd name="connsiteY4" fmla="*/ 89146 h 1160145"/>
                  <a:gd name="connsiteX5" fmla="*/ 1776771 w 1985617"/>
                  <a:gd name="connsiteY5" fmla="*/ 126632 h 1160145"/>
                  <a:gd name="connsiteX6" fmla="*/ 1771417 w 1985617"/>
                  <a:gd name="connsiteY6" fmla="*/ 169472 h 1160145"/>
                  <a:gd name="connsiteX7" fmla="*/ 1803548 w 1985617"/>
                  <a:gd name="connsiteY7" fmla="*/ 223022 h 1160145"/>
                  <a:gd name="connsiteX8" fmla="*/ 1862451 w 1985617"/>
                  <a:gd name="connsiteY8" fmla="*/ 223022 h 1160145"/>
                  <a:gd name="connsiteX9" fmla="*/ 1867808 w 1985617"/>
                  <a:gd name="connsiteY9" fmla="*/ 292637 h 1160145"/>
                  <a:gd name="connsiteX10" fmla="*/ 1937423 w 1985617"/>
                  <a:gd name="connsiteY10" fmla="*/ 335477 h 1160145"/>
                  <a:gd name="connsiteX11" fmla="*/ 1964197 w 1985617"/>
                  <a:gd name="connsiteY11" fmla="*/ 389026 h 1160145"/>
                  <a:gd name="connsiteX12" fmla="*/ 1958843 w 1985617"/>
                  <a:gd name="connsiteY12" fmla="*/ 469351 h 1160145"/>
                  <a:gd name="connsiteX13" fmla="*/ 1937423 w 1985617"/>
                  <a:gd name="connsiteY13" fmla="*/ 474706 h 1160145"/>
                  <a:gd name="connsiteX14" fmla="*/ 1916003 w 1985617"/>
                  <a:gd name="connsiteY14" fmla="*/ 522901 h 1160145"/>
                  <a:gd name="connsiteX15" fmla="*/ 1932068 w 1985617"/>
                  <a:gd name="connsiteY15" fmla="*/ 544321 h 1160145"/>
                  <a:gd name="connsiteX16" fmla="*/ 1985617 w 1985617"/>
                  <a:gd name="connsiteY16" fmla="*/ 613937 h 1160145"/>
                  <a:gd name="connsiteX17" fmla="*/ 1883874 w 1985617"/>
                  <a:gd name="connsiteY17" fmla="*/ 624646 h 1160145"/>
                  <a:gd name="connsiteX18" fmla="*/ 1910648 w 1985617"/>
                  <a:gd name="connsiteY18" fmla="*/ 678197 h 1160145"/>
                  <a:gd name="connsiteX19" fmla="*/ 1905291 w 1985617"/>
                  <a:gd name="connsiteY19" fmla="*/ 769231 h 1160145"/>
                  <a:gd name="connsiteX20" fmla="*/ 1841034 w 1985617"/>
                  <a:gd name="connsiteY20" fmla="*/ 801361 h 1160145"/>
                  <a:gd name="connsiteX21" fmla="*/ 1846157 w 1985617"/>
                  <a:gd name="connsiteY21" fmla="*/ 867974 h 1160145"/>
                  <a:gd name="connsiteX22" fmla="*/ 1776771 w 1985617"/>
                  <a:gd name="connsiteY22" fmla="*/ 860265 h 1160145"/>
                  <a:gd name="connsiteX23" fmla="*/ 1749997 w 1985617"/>
                  <a:gd name="connsiteY23" fmla="*/ 892396 h 1160145"/>
                  <a:gd name="connsiteX24" fmla="*/ 1626834 w 1985617"/>
                  <a:gd name="connsiteY24" fmla="*/ 962011 h 1160145"/>
                  <a:gd name="connsiteX25" fmla="*/ 1573282 w 1985617"/>
                  <a:gd name="connsiteY25" fmla="*/ 956656 h 1160145"/>
                  <a:gd name="connsiteX26" fmla="*/ 1525088 w 1985617"/>
                  <a:gd name="connsiteY26" fmla="*/ 908461 h 1160145"/>
                  <a:gd name="connsiteX27" fmla="*/ 1492957 w 1985617"/>
                  <a:gd name="connsiteY27" fmla="*/ 913816 h 1160145"/>
                  <a:gd name="connsiteX28" fmla="*/ 1412633 w 1985617"/>
                  <a:gd name="connsiteY28" fmla="*/ 844201 h 1160145"/>
                  <a:gd name="connsiteX29" fmla="*/ 1305531 w 1985617"/>
                  <a:gd name="connsiteY29" fmla="*/ 881685 h 1160145"/>
                  <a:gd name="connsiteX30" fmla="*/ 1241273 w 1985617"/>
                  <a:gd name="connsiteY30" fmla="*/ 935236 h 1160145"/>
                  <a:gd name="connsiteX31" fmla="*/ 1193077 w 1985617"/>
                  <a:gd name="connsiteY31" fmla="*/ 913816 h 1160145"/>
                  <a:gd name="connsiteX32" fmla="*/ 1182368 w 1985617"/>
                  <a:gd name="connsiteY32" fmla="*/ 860265 h 1160145"/>
                  <a:gd name="connsiteX33" fmla="*/ 1080622 w 1985617"/>
                  <a:gd name="connsiteY33" fmla="*/ 812071 h 1160145"/>
                  <a:gd name="connsiteX34" fmla="*/ 1043137 w 1985617"/>
                  <a:gd name="connsiteY34" fmla="*/ 833491 h 1160145"/>
                  <a:gd name="connsiteX35" fmla="*/ 1016362 w 1985617"/>
                  <a:gd name="connsiteY35" fmla="*/ 817425 h 1160145"/>
                  <a:gd name="connsiteX36" fmla="*/ 994942 w 1985617"/>
                  <a:gd name="connsiteY36" fmla="*/ 812071 h 1160145"/>
                  <a:gd name="connsiteX37" fmla="*/ 1005652 w 1985617"/>
                  <a:gd name="connsiteY37" fmla="*/ 747811 h 1160145"/>
                  <a:gd name="connsiteX38" fmla="*/ 952102 w 1985617"/>
                  <a:gd name="connsiteY38" fmla="*/ 737101 h 1160145"/>
                  <a:gd name="connsiteX39" fmla="*/ 962812 w 1985617"/>
                  <a:gd name="connsiteY39" fmla="*/ 683551 h 1160145"/>
                  <a:gd name="connsiteX40" fmla="*/ 855712 w 1985617"/>
                  <a:gd name="connsiteY40" fmla="*/ 603226 h 1160145"/>
                  <a:gd name="connsiteX41" fmla="*/ 850356 w 1985617"/>
                  <a:gd name="connsiteY41" fmla="*/ 565741 h 1160145"/>
                  <a:gd name="connsiteX42" fmla="*/ 823582 w 1985617"/>
                  <a:gd name="connsiteY42" fmla="*/ 576451 h 1160145"/>
                  <a:gd name="connsiteX43" fmla="*/ 818228 w 1985617"/>
                  <a:gd name="connsiteY43" fmla="*/ 608581 h 1160145"/>
                  <a:gd name="connsiteX44" fmla="*/ 753967 w 1985617"/>
                  <a:gd name="connsiteY44" fmla="*/ 651421 h 1160145"/>
                  <a:gd name="connsiteX45" fmla="*/ 695062 w 1985617"/>
                  <a:gd name="connsiteY45" fmla="*/ 662131 h 1160145"/>
                  <a:gd name="connsiteX46" fmla="*/ 577252 w 1985617"/>
                  <a:gd name="connsiteY46" fmla="*/ 699617 h 1160145"/>
                  <a:gd name="connsiteX47" fmla="*/ 496927 w 1985617"/>
                  <a:gd name="connsiteY47" fmla="*/ 694261 h 1160145"/>
                  <a:gd name="connsiteX48" fmla="*/ 346987 w 1985617"/>
                  <a:gd name="connsiteY48" fmla="*/ 935236 h 1160145"/>
                  <a:gd name="connsiteX49" fmla="*/ 325567 w 1985617"/>
                  <a:gd name="connsiteY49" fmla="*/ 1160145 h 1160145"/>
                  <a:gd name="connsiteX50" fmla="*/ 277372 w 1985617"/>
                  <a:gd name="connsiteY50" fmla="*/ 1138725 h 1160145"/>
                  <a:gd name="connsiteX51" fmla="*/ 229176 w 1985617"/>
                  <a:gd name="connsiteY51" fmla="*/ 1144081 h 1160145"/>
                  <a:gd name="connsiteX52" fmla="*/ 202402 w 1985617"/>
                  <a:gd name="connsiteY52" fmla="*/ 1106596 h 1160145"/>
                  <a:gd name="connsiteX53" fmla="*/ 143496 w 1985617"/>
                  <a:gd name="connsiteY53" fmla="*/ 1020916 h 1160145"/>
                  <a:gd name="connsiteX54" fmla="*/ 111367 w 1985617"/>
                  <a:gd name="connsiteY54" fmla="*/ 945945 h 1160145"/>
                  <a:gd name="connsiteX55" fmla="*/ 63171 w 1985617"/>
                  <a:gd name="connsiteY55" fmla="*/ 913816 h 1160145"/>
                  <a:gd name="connsiteX56" fmla="*/ 9621 w 1985617"/>
                  <a:gd name="connsiteY56" fmla="*/ 962011 h 1160145"/>
                  <a:gd name="connsiteX57" fmla="*/ 0 w 1985617"/>
                  <a:gd name="connsiteY57" fmla="*/ 962698 h 1160145"/>
                  <a:gd name="connsiteX0" fmla="*/ 0 w 1985617"/>
                  <a:gd name="connsiteY0" fmla="*/ 0 h 1160145"/>
                  <a:gd name="connsiteX1" fmla="*/ 1735103 w 1985617"/>
                  <a:gd name="connsiteY1" fmla="*/ 0 h 1160145"/>
                  <a:gd name="connsiteX2" fmla="*/ 1739288 w 1985617"/>
                  <a:gd name="connsiteY2" fmla="*/ 19532 h 1160145"/>
                  <a:gd name="connsiteX3" fmla="*/ 1792837 w 1985617"/>
                  <a:gd name="connsiteY3" fmla="*/ 30242 h 1160145"/>
                  <a:gd name="connsiteX4" fmla="*/ 1819611 w 1985617"/>
                  <a:gd name="connsiteY4" fmla="*/ 89146 h 1160145"/>
                  <a:gd name="connsiteX5" fmla="*/ 1776771 w 1985617"/>
                  <a:gd name="connsiteY5" fmla="*/ 126632 h 1160145"/>
                  <a:gd name="connsiteX6" fmla="*/ 1771417 w 1985617"/>
                  <a:gd name="connsiteY6" fmla="*/ 169472 h 1160145"/>
                  <a:gd name="connsiteX7" fmla="*/ 1803548 w 1985617"/>
                  <a:gd name="connsiteY7" fmla="*/ 223022 h 1160145"/>
                  <a:gd name="connsiteX8" fmla="*/ 1862451 w 1985617"/>
                  <a:gd name="connsiteY8" fmla="*/ 223022 h 1160145"/>
                  <a:gd name="connsiteX9" fmla="*/ 1867808 w 1985617"/>
                  <a:gd name="connsiteY9" fmla="*/ 292637 h 1160145"/>
                  <a:gd name="connsiteX10" fmla="*/ 1937423 w 1985617"/>
                  <a:gd name="connsiteY10" fmla="*/ 335477 h 1160145"/>
                  <a:gd name="connsiteX11" fmla="*/ 1964197 w 1985617"/>
                  <a:gd name="connsiteY11" fmla="*/ 389026 h 1160145"/>
                  <a:gd name="connsiteX12" fmla="*/ 1958843 w 1985617"/>
                  <a:gd name="connsiteY12" fmla="*/ 469351 h 1160145"/>
                  <a:gd name="connsiteX13" fmla="*/ 1937423 w 1985617"/>
                  <a:gd name="connsiteY13" fmla="*/ 474706 h 1160145"/>
                  <a:gd name="connsiteX14" fmla="*/ 1916003 w 1985617"/>
                  <a:gd name="connsiteY14" fmla="*/ 522901 h 1160145"/>
                  <a:gd name="connsiteX15" fmla="*/ 1932068 w 1985617"/>
                  <a:gd name="connsiteY15" fmla="*/ 544321 h 1160145"/>
                  <a:gd name="connsiteX16" fmla="*/ 1985617 w 1985617"/>
                  <a:gd name="connsiteY16" fmla="*/ 613937 h 1160145"/>
                  <a:gd name="connsiteX17" fmla="*/ 1883874 w 1985617"/>
                  <a:gd name="connsiteY17" fmla="*/ 624646 h 1160145"/>
                  <a:gd name="connsiteX18" fmla="*/ 1910648 w 1985617"/>
                  <a:gd name="connsiteY18" fmla="*/ 678197 h 1160145"/>
                  <a:gd name="connsiteX19" fmla="*/ 1905291 w 1985617"/>
                  <a:gd name="connsiteY19" fmla="*/ 769231 h 1160145"/>
                  <a:gd name="connsiteX20" fmla="*/ 1841034 w 1985617"/>
                  <a:gd name="connsiteY20" fmla="*/ 801361 h 1160145"/>
                  <a:gd name="connsiteX21" fmla="*/ 1846157 w 1985617"/>
                  <a:gd name="connsiteY21" fmla="*/ 867974 h 1160145"/>
                  <a:gd name="connsiteX22" fmla="*/ 1776771 w 1985617"/>
                  <a:gd name="connsiteY22" fmla="*/ 860265 h 1160145"/>
                  <a:gd name="connsiteX23" fmla="*/ 1749997 w 1985617"/>
                  <a:gd name="connsiteY23" fmla="*/ 892396 h 1160145"/>
                  <a:gd name="connsiteX24" fmla="*/ 1626834 w 1985617"/>
                  <a:gd name="connsiteY24" fmla="*/ 962011 h 1160145"/>
                  <a:gd name="connsiteX25" fmla="*/ 1573282 w 1985617"/>
                  <a:gd name="connsiteY25" fmla="*/ 956656 h 1160145"/>
                  <a:gd name="connsiteX26" fmla="*/ 1525088 w 1985617"/>
                  <a:gd name="connsiteY26" fmla="*/ 908461 h 1160145"/>
                  <a:gd name="connsiteX27" fmla="*/ 1492957 w 1985617"/>
                  <a:gd name="connsiteY27" fmla="*/ 913816 h 1160145"/>
                  <a:gd name="connsiteX28" fmla="*/ 1412633 w 1985617"/>
                  <a:gd name="connsiteY28" fmla="*/ 844201 h 1160145"/>
                  <a:gd name="connsiteX29" fmla="*/ 1305531 w 1985617"/>
                  <a:gd name="connsiteY29" fmla="*/ 881685 h 1160145"/>
                  <a:gd name="connsiteX30" fmla="*/ 1241273 w 1985617"/>
                  <a:gd name="connsiteY30" fmla="*/ 935236 h 1160145"/>
                  <a:gd name="connsiteX31" fmla="*/ 1193077 w 1985617"/>
                  <a:gd name="connsiteY31" fmla="*/ 913816 h 1160145"/>
                  <a:gd name="connsiteX32" fmla="*/ 1182368 w 1985617"/>
                  <a:gd name="connsiteY32" fmla="*/ 860265 h 1160145"/>
                  <a:gd name="connsiteX33" fmla="*/ 1080622 w 1985617"/>
                  <a:gd name="connsiteY33" fmla="*/ 812071 h 1160145"/>
                  <a:gd name="connsiteX34" fmla="*/ 1043137 w 1985617"/>
                  <a:gd name="connsiteY34" fmla="*/ 833491 h 1160145"/>
                  <a:gd name="connsiteX35" fmla="*/ 1016362 w 1985617"/>
                  <a:gd name="connsiteY35" fmla="*/ 817425 h 1160145"/>
                  <a:gd name="connsiteX36" fmla="*/ 994942 w 1985617"/>
                  <a:gd name="connsiteY36" fmla="*/ 812071 h 1160145"/>
                  <a:gd name="connsiteX37" fmla="*/ 1005652 w 1985617"/>
                  <a:gd name="connsiteY37" fmla="*/ 747811 h 1160145"/>
                  <a:gd name="connsiteX38" fmla="*/ 952102 w 1985617"/>
                  <a:gd name="connsiteY38" fmla="*/ 737101 h 1160145"/>
                  <a:gd name="connsiteX39" fmla="*/ 962812 w 1985617"/>
                  <a:gd name="connsiteY39" fmla="*/ 683551 h 1160145"/>
                  <a:gd name="connsiteX40" fmla="*/ 855712 w 1985617"/>
                  <a:gd name="connsiteY40" fmla="*/ 603226 h 1160145"/>
                  <a:gd name="connsiteX41" fmla="*/ 850356 w 1985617"/>
                  <a:gd name="connsiteY41" fmla="*/ 565741 h 1160145"/>
                  <a:gd name="connsiteX42" fmla="*/ 823582 w 1985617"/>
                  <a:gd name="connsiteY42" fmla="*/ 576451 h 1160145"/>
                  <a:gd name="connsiteX43" fmla="*/ 818228 w 1985617"/>
                  <a:gd name="connsiteY43" fmla="*/ 608581 h 1160145"/>
                  <a:gd name="connsiteX44" fmla="*/ 753967 w 1985617"/>
                  <a:gd name="connsiteY44" fmla="*/ 651421 h 1160145"/>
                  <a:gd name="connsiteX45" fmla="*/ 695062 w 1985617"/>
                  <a:gd name="connsiteY45" fmla="*/ 662131 h 1160145"/>
                  <a:gd name="connsiteX46" fmla="*/ 577252 w 1985617"/>
                  <a:gd name="connsiteY46" fmla="*/ 699617 h 1160145"/>
                  <a:gd name="connsiteX47" fmla="*/ 496927 w 1985617"/>
                  <a:gd name="connsiteY47" fmla="*/ 694261 h 1160145"/>
                  <a:gd name="connsiteX48" fmla="*/ 346987 w 1985617"/>
                  <a:gd name="connsiteY48" fmla="*/ 935236 h 1160145"/>
                  <a:gd name="connsiteX49" fmla="*/ 325567 w 1985617"/>
                  <a:gd name="connsiteY49" fmla="*/ 1160145 h 1160145"/>
                  <a:gd name="connsiteX50" fmla="*/ 277372 w 1985617"/>
                  <a:gd name="connsiteY50" fmla="*/ 1138725 h 1160145"/>
                  <a:gd name="connsiteX51" fmla="*/ 229176 w 1985617"/>
                  <a:gd name="connsiteY51" fmla="*/ 1144081 h 1160145"/>
                  <a:gd name="connsiteX52" fmla="*/ 202402 w 1985617"/>
                  <a:gd name="connsiteY52" fmla="*/ 1106596 h 1160145"/>
                  <a:gd name="connsiteX53" fmla="*/ 143496 w 1985617"/>
                  <a:gd name="connsiteY53" fmla="*/ 1020916 h 1160145"/>
                  <a:gd name="connsiteX54" fmla="*/ 111367 w 1985617"/>
                  <a:gd name="connsiteY54" fmla="*/ 945945 h 1160145"/>
                  <a:gd name="connsiteX55" fmla="*/ 63171 w 1985617"/>
                  <a:gd name="connsiteY55" fmla="*/ 913816 h 1160145"/>
                  <a:gd name="connsiteX56" fmla="*/ 9621 w 1985617"/>
                  <a:gd name="connsiteY56" fmla="*/ 962011 h 1160145"/>
                  <a:gd name="connsiteX57" fmla="*/ 0 w 1985617"/>
                  <a:gd name="connsiteY57" fmla="*/ 962698 h 1160145"/>
                  <a:gd name="connsiteX58" fmla="*/ 91440 w 1985617"/>
                  <a:gd name="connsiteY58" fmla="*/ 91440 h 1160145"/>
                  <a:gd name="connsiteX0" fmla="*/ 0 w 1985617"/>
                  <a:gd name="connsiteY0" fmla="*/ 0 h 1160145"/>
                  <a:gd name="connsiteX1" fmla="*/ 1735103 w 1985617"/>
                  <a:gd name="connsiteY1" fmla="*/ 0 h 1160145"/>
                  <a:gd name="connsiteX2" fmla="*/ 1739288 w 1985617"/>
                  <a:gd name="connsiteY2" fmla="*/ 19532 h 1160145"/>
                  <a:gd name="connsiteX3" fmla="*/ 1792837 w 1985617"/>
                  <a:gd name="connsiteY3" fmla="*/ 30242 h 1160145"/>
                  <a:gd name="connsiteX4" fmla="*/ 1819611 w 1985617"/>
                  <a:gd name="connsiteY4" fmla="*/ 89146 h 1160145"/>
                  <a:gd name="connsiteX5" fmla="*/ 1776771 w 1985617"/>
                  <a:gd name="connsiteY5" fmla="*/ 126632 h 1160145"/>
                  <a:gd name="connsiteX6" fmla="*/ 1771417 w 1985617"/>
                  <a:gd name="connsiteY6" fmla="*/ 169472 h 1160145"/>
                  <a:gd name="connsiteX7" fmla="*/ 1803548 w 1985617"/>
                  <a:gd name="connsiteY7" fmla="*/ 223022 h 1160145"/>
                  <a:gd name="connsiteX8" fmla="*/ 1862451 w 1985617"/>
                  <a:gd name="connsiteY8" fmla="*/ 223022 h 1160145"/>
                  <a:gd name="connsiteX9" fmla="*/ 1867808 w 1985617"/>
                  <a:gd name="connsiteY9" fmla="*/ 292637 h 1160145"/>
                  <a:gd name="connsiteX10" fmla="*/ 1937423 w 1985617"/>
                  <a:gd name="connsiteY10" fmla="*/ 335477 h 1160145"/>
                  <a:gd name="connsiteX11" fmla="*/ 1964197 w 1985617"/>
                  <a:gd name="connsiteY11" fmla="*/ 389026 h 1160145"/>
                  <a:gd name="connsiteX12" fmla="*/ 1958843 w 1985617"/>
                  <a:gd name="connsiteY12" fmla="*/ 469351 h 1160145"/>
                  <a:gd name="connsiteX13" fmla="*/ 1937423 w 1985617"/>
                  <a:gd name="connsiteY13" fmla="*/ 474706 h 1160145"/>
                  <a:gd name="connsiteX14" fmla="*/ 1916003 w 1985617"/>
                  <a:gd name="connsiteY14" fmla="*/ 522901 h 1160145"/>
                  <a:gd name="connsiteX15" fmla="*/ 1932068 w 1985617"/>
                  <a:gd name="connsiteY15" fmla="*/ 544321 h 1160145"/>
                  <a:gd name="connsiteX16" fmla="*/ 1985617 w 1985617"/>
                  <a:gd name="connsiteY16" fmla="*/ 613937 h 1160145"/>
                  <a:gd name="connsiteX17" fmla="*/ 1883874 w 1985617"/>
                  <a:gd name="connsiteY17" fmla="*/ 624646 h 1160145"/>
                  <a:gd name="connsiteX18" fmla="*/ 1910648 w 1985617"/>
                  <a:gd name="connsiteY18" fmla="*/ 678197 h 1160145"/>
                  <a:gd name="connsiteX19" fmla="*/ 1905291 w 1985617"/>
                  <a:gd name="connsiteY19" fmla="*/ 769231 h 1160145"/>
                  <a:gd name="connsiteX20" fmla="*/ 1841034 w 1985617"/>
                  <a:gd name="connsiteY20" fmla="*/ 801361 h 1160145"/>
                  <a:gd name="connsiteX21" fmla="*/ 1846157 w 1985617"/>
                  <a:gd name="connsiteY21" fmla="*/ 867974 h 1160145"/>
                  <a:gd name="connsiteX22" fmla="*/ 1776771 w 1985617"/>
                  <a:gd name="connsiteY22" fmla="*/ 860265 h 1160145"/>
                  <a:gd name="connsiteX23" fmla="*/ 1749997 w 1985617"/>
                  <a:gd name="connsiteY23" fmla="*/ 892396 h 1160145"/>
                  <a:gd name="connsiteX24" fmla="*/ 1626834 w 1985617"/>
                  <a:gd name="connsiteY24" fmla="*/ 962011 h 1160145"/>
                  <a:gd name="connsiteX25" fmla="*/ 1573282 w 1985617"/>
                  <a:gd name="connsiteY25" fmla="*/ 956656 h 1160145"/>
                  <a:gd name="connsiteX26" fmla="*/ 1525088 w 1985617"/>
                  <a:gd name="connsiteY26" fmla="*/ 908461 h 1160145"/>
                  <a:gd name="connsiteX27" fmla="*/ 1492957 w 1985617"/>
                  <a:gd name="connsiteY27" fmla="*/ 913816 h 1160145"/>
                  <a:gd name="connsiteX28" fmla="*/ 1412633 w 1985617"/>
                  <a:gd name="connsiteY28" fmla="*/ 844201 h 1160145"/>
                  <a:gd name="connsiteX29" fmla="*/ 1305531 w 1985617"/>
                  <a:gd name="connsiteY29" fmla="*/ 881685 h 1160145"/>
                  <a:gd name="connsiteX30" fmla="*/ 1241273 w 1985617"/>
                  <a:gd name="connsiteY30" fmla="*/ 935236 h 1160145"/>
                  <a:gd name="connsiteX31" fmla="*/ 1193077 w 1985617"/>
                  <a:gd name="connsiteY31" fmla="*/ 913816 h 1160145"/>
                  <a:gd name="connsiteX32" fmla="*/ 1182368 w 1985617"/>
                  <a:gd name="connsiteY32" fmla="*/ 860265 h 1160145"/>
                  <a:gd name="connsiteX33" fmla="*/ 1080622 w 1985617"/>
                  <a:gd name="connsiteY33" fmla="*/ 812071 h 1160145"/>
                  <a:gd name="connsiteX34" fmla="*/ 1043137 w 1985617"/>
                  <a:gd name="connsiteY34" fmla="*/ 833491 h 1160145"/>
                  <a:gd name="connsiteX35" fmla="*/ 1016362 w 1985617"/>
                  <a:gd name="connsiteY35" fmla="*/ 817425 h 1160145"/>
                  <a:gd name="connsiteX36" fmla="*/ 994942 w 1985617"/>
                  <a:gd name="connsiteY36" fmla="*/ 812071 h 1160145"/>
                  <a:gd name="connsiteX37" fmla="*/ 1005652 w 1985617"/>
                  <a:gd name="connsiteY37" fmla="*/ 747811 h 1160145"/>
                  <a:gd name="connsiteX38" fmla="*/ 952102 w 1985617"/>
                  <a:gd name="connsiteY38" fmla="*/ 737101 h 1160145"/>
                  <a:gd name="connsiteX39" fmla="*/ 962812 w 1985617"/>
                  <a:gd name="connsiteY39" fmla="*/ 683551 h 1160145"/>
                  <a:gd name="connsiteX40" fmla="*/ 855712 w 1985617"/>
                  <a:gd name="connsiteY40" fmla="*/ 603226 h 1160145"/>
                  <a:gd name="connsiteX41" fmla="*/ 850356 w 1985617"/>
                  <a:gd name="connsiteY41" fmla="*/ 565741 h 1160145"/>
                  <a:gd name="connsiteX42" fmla="*/ 823582 w 1985617"/>
                  <a:gd name="connsiteY42" fmla="*/ 576451 h 1160145"/>
                  <a:gd name="connsiteX43" fmla="*/ 818228 w 1985617"/>
                  <a:gd name="connsiteY43" fmla="*/ 608581 h 1160145"/>
                  <a:gd name="connsiteX44" fmla="*/ 753967 w 1985617"/>
                  <a:gd name="connsiteY44" fmla="*/ 651421 h 1160145"/>
                  <a:gd name="connsiteX45" fmla="*/ 695062 w 1985617"/>
                  <a:gd name="connsiteY45" fmla="*/ 662131 h 1160145"/>
                  <a:gd name="connsiteX46" fmla="*/ 577252 w 1985617"/>
                  <a:gd name="connsiteY46" fmla="*/ 699617 h 1160145"/>
                  <a:gd name="connsiteX47" fmla="*/ 496927 w 1985617"/>
                  <a:gd name="connsiteY47" fmla="*/ 694261 h 1160145"/>
                  <a:gd name="connsiteX48" fmla="*/ 346987 w 1985617"/>
                  <a:gd name="connsiteY48" fmla="*/ 935236 h 1160145"/>
                  <a:gd name="connsiteX49" fmla="*/ 325567 w 1985617"/>
                  <a:gd name="connsiteY49" fmla="*/ 1160145 h 1160145"/>
                  <a:gd name="connsiteX50" fmla="*/ 277372 w 1985617"/>
                  <a:gd name="connsiteY50" fmla="*/ 1138725 h 1160145"/>
                  <a:gd name="connsiteX51" fmla="*/ 229176 w 1985617"/>
                  <a:gd name="connsiteY51" fmla="*/ 1144081 h 1160145"/>
                  <a:gd name="connsiteX52" fmla="*/ 202402 w 1985617"/>
                  <a:gd name="connsiteY52" fmla="*/ 1106596 h 1160145"/>
                  <a:gd name="connsiteX53" fmla="*/ 143496 w 1985617"/>
                  <a:gd name="connsiteY53" fmla="*/ 1020916 h 1160145"/>
                  <a:gd name="connsiteX54" fmla="*/ 111367 w 1985617"/>
                  <a:gd name="connsiteY54" fmla="*/ 945945 h 1160145"/>
                  <a:gd name="connsiteX55" fmla="*/ 63171 w 1985617"/>
                  <a:gd name="connsiteY55" fmla="*/ 913816 h 1160145"/>
                  <a:gd name="connsiteX56" fmla="*/ 9621 w 1985617"/>
                  <a:gd name="connsiteY56" fmla="*/ 962011 h 1160145"/>
                  <a:gd name="connsiteX57" fmla="*/ 0 w 1985617"/>
                  <a:gd name="connsiteY57" fmla="*/ 962698 h 1160145"/>
                  <a:gd name="connsiteX0" fmla="*/ 1735103 w 1985617"/>
                  <a:gd name="connsiteY0" fmla="*/ 0 h 1160145"/>
                  <a:gd name="connsiteX1" fmla="*/ 1739288 w 1985617"/>
                  <a:gd name="connsiteY1" fmla="*/ 19532 h 1160145"/>
                  <a:gd name="connsiteX2" fmla="*/ 1792837 w 1985617"/>
                  <a:gd name="connsiteY2" fmla="*/ 30242 h 1160145"/>
                  <a:gd name="connsiteX3" fmla="*/ 1819611 w 1985617"/>
                  <a:gd name="connsiteY3" fmla="*/ 89146 h 1160145"/>
                  <a:gd name="connsiteX4" fmla="*/ 1776771 w 1985617"/>
                  <a:gd name="connsiteY4" fmla="*/ 126632 h 1160145"/>
                  <a:gd name="connsiteX5" fmla="*/ 1771417 w 1985617"/>
                  <a:gd name="connsiteY5" fmla="*/ 169472 h 1160145"/>
                  <a:gd name="connsiteX6" fmla="*/ 1803548 w 1985617"/>
                  <a:gd name="connsiteY6" fmla="*/ 223022 h 1160145"/>
                  <a:gd name="connsiteX7" fmla="*/ 1862451 w 1985617"/>
                  <a:gd name="connsiteY7" fmla="*/ 223022 h 1160145"/>
                  <a:gd name="connsiteX8" fmla="*/ 1867808 w 1985617"/>
                  <a:gd name="connsiteY8" fmla="*/ 292637 h 1160145"/>
                  <a:gd name="connsiteX9" fmla="*/ 1937423 w 1985617"/>
                  <a:gd name="connsiteY9" fmla="*/ 335477 h 1160145"/>
                  <a:gd name="connsiteX10" fmla="*/ 1964197 w 1985617"/>
                  <a:gd name="connsiteY10" fmla="*/ 389026 h 1160145"/>
                  <a:gd name="connsiteX11" fmla="*/ 1958843 w 1985617"/>
                  <a:gd name="connsiteY11" fmla="*/ 469351 h 1160145"/>
                  <a:gd name="connsiteX12" fmla="*/ 1937423 w 1985617"/>
                  <a:gd name="connsiteY12" fmla="*/ 474706 h 1160145"/>
                  <a:gd name="connsiteX13" fmla="*/ 1916003 w 1985617"/>
                  <a:gd name="connsiteY13" fmla="*/ 522901 h 1160145"/>
                  <a:gd name="connsiteX14" fmla="*/ 1932068 w 1985617"/>
                  <a:gd name="connsiteY14" fmla="*/ 544321 h 1160145"/>
                  <a:gd name="connsiteX15" fmla="*/ 1985617 w 1985617"/>
                  <a:gd name="connsiteY15" fmla="*/ 613937 h 1160145"/>
                  <a:gd name="connsiteX16" fmla="*/ 1883874 w 1985617"/>
                  <a:gd name="connsiteY16" fmla="*/ 624646 h 1160145"/>
                  <a:gd name="connsiteX17" fmla="*/ 1910648 w 1985617"/>
                  <a:gd name="connsiteY17" fmla="*/ 678197 h 1160145"/>
                  <a:gd name="connsiteX18" fmla="*/ 1905291 w 1985617"/>
                  <a:gd name="connsiteY18" fmla="*/ 769231 h 1160145"/>
                  <a:gd name="connsiteX19" fmla="*/ 1841034 w 1985617"/>
                  <a:gd name="connsiteY19" fmla="*/ 801361 h 1160145"/>
                  <a:gd name="connsiteX20" fmla="*/ 1846157 w 1985617"/>
                  <a:gd name="connsiteY20" fmla="*/ 867974 h 1160145"/>
                  <a:gd name="connsiteX21" fmla="*/ 1776771 w 1985617"/>
                  <a:gd name="connsiteY21" fmla="*/ 860265 h 1160145"/>
                  <a:gd name="connsiteX22" fmla="*/ 1749997 w 1985617"/>
                  <a:gd name="connsiteY22" fmla="*/ 892396 h 1160145"/>
                  <a:gd name="connsiteX23" fmla="*/ 1626834 w 1985617"/>
                  <a:gd name="connsiteY23" fmla="*/ 962011 h 1160145"/>
                  <a:gd name="connsiteX24" fmla="*/ 1573282 w 1985617"/>
                  <a:gd name="connsiteY24" fmla="*/ 956656 h 1160145"/>
                  <a:gd name="connsiteX25" fmla="*/ 1525088 w 1985617"/>
                  <a:gd name="connsiteY25" fmla="*/ 908461 h 1160145"/>
                  <a:gd name="connsiteX26" fmla="*/ 1492957 w 1985617"/>
                  <a:gd name="connsiteY26" fmla="*/ 913816 h 1160145"/>
                  <a:gd name="connsiteX27" fmla="*/ 1412633 w 1985617"/>
                  <a:gd name="connsiteY27" fmla="*/ 844201 h 1160145"/>
                  <a:gd name="connsiteX28" fmla="*/ 1305531 w 1985617"/>
                  <a:gd name="connsiteY28" fmla="*/ 881685 h 1160145"/>
                  <a:gd name="connsiteX29" fmla="*/ 1241273 w 1985617"/>
                  <a:gd name="connsiteY29" fmla="*/ 935236 h 1160145"/>
                  <a:gd name="connsiteX30" fmla="*/ 1193077 w 1985617"/>
                  <a:gd name="connsiteY30" fmla="*/ 913816 h 1160145"/>
                  <a:gd name="connsiteX31" fmla="*/ 1182368 w 1985617"/>
                  <a:gd name="connsiteY31" fmla="*/ 860265 h 1160145"/>
                  <a:gd name="connsiteX32" fmla="*/ 1080622 w 1985617"/>
                  <a:gd name="connsiteY32" fmla="*/ 812071 h 1160145"/>
                  <a:gd name="connsiteX33" fmla="*/ 1043137 w 1985617"/>
                  <a:gd name="connsiteY33" fmla="*/ 833491 h 1160145"/>
                  <a:gd name="connsiteX34" fmla="*/ 1016362 w 1985617"/>
                  <a:gd name="connsiteY34" fmla="*/ 817425 h 1160145"/>
                  <a:gd name="connsiteX35" fmla="*/ 994942 w 1985617"/>
                  <a:gd name="connsiteY35" fmla="*/ 812071 h 1160145"/>
                  <a:gd name="connsiteX36" fmla="*/ 1005652 w 1985617"/>
                  <a:gd name="connsiteY36" fmla="*/ 747811 h 1160145"/>
                  <a:gd name="connsiteX37" fmla="*/ 952102 w 1985617"/>
                  <a:gd name="connsiteY37" fmla="*/ 737101 h 1160145"/>
                  <a:gd name="connsiteX38" fmla="*/ 962812 w 1985617"/>
                  <a:gd name="connsiteY38" fmla="*/ 683551 h 1160145"/>
                  <a:gd name="connsiteX39" fmla="*/ 855712 w 1985617"/>
                  <a:gd name="connsiteY39" fmla="*/ 603226 h 1160145"/>
                  <a:gd name="connsiteX40" fmla="*/ 850356 w 1985617"/>
                  <a:gd name="connsiteY40" fmla="*/ 565741 h 1160145"/>
                  <a:gd name="connsiteX41" fmla="*/ 823582 w 1985617"/>
                  <a:gd name="connsiteY41" fmla="*/ 576451 h 1160145"/>
                  <a:gd name="connsiteX42" fmla="*/ 818228 w 1985617"/>
                  <a:gd name="connsiteY42" fmla="*/ 608581 h 1160145"/>
                  <a:gd name="connsiteX43" fmla="*/ 753967 w 1985617"/>
                  <a:gd name="connsiteY43" fmla="*/ 651421 h 1160145"/>
                  <a:gd name="connsiteX44" fmla="*/ 695062 w 1985617"/>
                  <a:gd name="connsiteY44" fmla="*/ 662131 h 1160145"/>
                  <a:gd name="connsiteX45" fmla="*/ 577252 w 1985617"/>
                  <a:gd name="connsiteY45" fmla="*/ 699617 h 1160145"/>
                  <a:gd name="connsiteX46" fmla="*/ 496927 w 1985617"/>
                  <a:gd name="connsiteY46" fmla="*/ 694261 h 1160145"/>
                  <a:gd name="connsiteX47" fmla="*/ 346987 w 1985617"/>
                  <a:gd name="connsiteY47" fmla="*/ 935236 h 1160145"/>
                  <a:gd name="connsiteX48" fmla="*/ 325567 w 1985617"/>
                  <a:gd name="connsiteY48" fmla="*/ 1160145 h 1160145"/>
                  <a:gd name="connsiteX49" fmla="*/ 277372 w 1985617"/>
                  <a:gd name="connsiteY49" fmla="*/ 1138725 h 1160145"/>
                  <a:gd name="connsiteX50" fmla="*/ 229176 w 1985617"/>
                  <a:gd name="connsiteY50" fmla="*/ 1144081 h 1160145"/>
                  <a:gd name="connsiteX51" fmla="*/ 202402 w 1985617"/>
                  <a:gd name="connsiteY51" fmla="*/ 1106596 h 1160145"/>
                  <a:gd name="connsiteX52" fmla="*/ 143496 w 1985617"/>
                  <a:gd name="connsiteY52" fmla="*/ 1020916 h 1160145"/>
                  <a:gd name="connsiteX53" fmla="*/ 111367 w 1985617"/>
                  <a:gd name="connsiteY53" fmla="*/ 945945 h 1160145"/>
                  <a:gd name="connsiteX54" fmla="*/ 63171 w 1985617"/>
                  <a:gd name="connsiteY54" fmla="*/ 913816 h 1160145"/>
                  <a:gd name="connsiteX55" fmla="*/ 9621 w 1985617"/>
                  <a:gd name="connsiteY55" fmla="*/ 962011 h 1160145"/>
                  <a:gd name="connsiteX56" fmla="*/ 0 w 1985617"/>
                  <a:gd name="connsiteY56" fmla="*/ 962698 h 1160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1985617" h="1160145">
                    <a:moveTo>
                      <a:pt x="1735103" y="0"/>
                    </a:moveTo>
                    <a:lnTo>
                      <a:pt x="1739288" y="19532"/>
                    </a:lnTo>
                    <a:lnTo>
                      <a:pt x="1792837" y="30242"/>
                    </a:lnTo>
                    <a:lnTo>
                      <a:pt x="1819611" y="89146"/>
                    </a:lnTo>
                    <a:lnTo>
                      <a:pt x="1776771" y="126632"/>
                    </a:lnTo>
                    <a:lnTo>
                      <a:pt x="1771417" y="169472"/>
                    </a:lnTo>
                    <a:lnTo>
                      <a:pt x="1803548" y="223022"/>
                    </a:lnTo>
                    <a:lnTo>
                      <a:pt x="1862451" y="223022"/>
                    </a:lnTo>
                    <a:lnTo>
                      <a:pt x="1867808" y="292637"/>
                    </a:lnTo>
                    <a:lnTo>
                      <a:pt x="1937423" y="335477"/>
                    </a:lnTo>
                    <a:lnTo>
                      <a:pt x="1964197" y="389026"/>
                    </a:lnTo>
                    <a:lnTo>
                      <a:pt x="1958843" y="469351"/>
                    </a:lnTo>
                    <a:lnTo>
                      <a:pt x="1937423" y="474706"/>
                    </a:lnTo>
                    <a:lnTo>
                      <a:pt x="1916003" y="522901"/>
                    </a:lnTo>
                    <a:lnTo>
                      <a:pt x="1932068" y="544321"/>
                    </a:lnTo>
                    <a:lnTo>
                      <a:pt x="1985617" y="613937"/>
                    </a:lnTo>
                    <a:lnTo>
                      <a:pt x="1883874" y="624646"/>
                    </a:lnTo>
                    <a:lnTo>
                      <a:pt x="1910648" y="678197"/>
                    </a:lnTo>
                    <a:lnTo>
                      <a:pt x="1905291" y="769231"/>
                    </a:lnTo>
                    <a:lnTo>
                      <a:pt x="1841034" y="801361"/>
                    </a:lnTo>
                    <a:lnTo>
                      <a:pt x="1846157" y="867974"/>
                    </a:lnTo>
                    <a:lnTo>
                      <a:pt x="1776771" y="860265"/>
                    </a:lnTo>
                    <a:lnTo>
                      <a:pt x="1749997" y="892396"/>
                    </a:lnTo>
                    <a:lnTo>
                      <a:pt x="1626834" y="962011"/>
                    </a:lnTo>
                    <a:lnTo>
                      <a:pt x="1573282" y="956656"/>
                    </a:lnTo>
                    <a:lnTo>
                      <a:pt x="1525088" y="908461"/>
                    </a:lnTo>
                    <a:lnTo>
                      <a:pt x="1492957" y="913816"/>
                    </a:lnTo>
                    <a:lnTo>
                      <a:pt x="1412633" y="844201"/>
                    </a:lnTo>
                    <a:lnTo>
                      <a:pt x="1305531" y="881685"/>
                    </a:lnTo>
                    <a:lnTo>
                      <a:pt x="1241273" y="935236"/>
                    </a:lnTo>
                    <a:lnTo>
                      <a:pt x="1193077" y="913816"/>
                    </a:lnTo>
                    <a:lnTo>
                      <a:pt x="1182368" y="860265"/>
                    </a:lnTo>
                    <a:lnTo>
                      <a:pt x="1080622" y="812071"/>
                    </a:lnTo>
                    <a:lnTo>
                      <a:pt x="1043137" y="833491"/>
                    </a:lnTo>
                    <a:lnTo>
                      <a:pt x="1016362" y="817425"/>
                    </a:lnTo>
                    <a:lnTo>
                      <a:pt x="994942" y="812071"/>
                    </a:lnTo>
                    <a:lnTo>
                      <a:pt x="1005652" y="747811"/>
                    </a:lnTo>
                    <a:lnTo>
                      <a:pt x="952102" y="737101"/>
                    </a:lnTo>
                    <a:lnTo>
                      <a:pt x="962812" y="683551"/>
                    </a:lnTo>
                    <a:lnTo>
                      <a:pt x="855712" y="603226"/>
                    </a:lnTo>
                    <a:lnTo>
                      <a:pt x="850356" y="565741"/>
                    </a:lnTo>
                    <a:lnTo>
                      <a:pt x="823582" y="576451"/>
                    </a:lnTo>
                    <a:lnTo>
                      <a:pt x="818228" y="608581"/>
                    </a:lnTo>
                    <a:lnTo>
                      <a:pt x="753967" y="651421"/>
                    </a:lnTo>
                    <a:lnTo>
                      <a:pt x="695062" y="662131"/>
                    </a:lnTo>
                    <a:lnTo>
                      <a:pt x="577252" y="699617"/>
                    </a:lnTo>
                    <a:lnTo>
                      <a:pt x="496927" y="694261"/>
                    </a:lnTo>
                    <a:lnTo>
                      <a:pt x="346987" y="935236"/>
                    </a:lnTo>
                    <a:lnTo>
                      <a:pt x="325567" y="1160145"/>
                    </a:lnTo>
                    <a:lnTo>
                      <a:pt x="277372" y="1138725"/>
                    </a:lnTo>
                    <a:lnTo>
                      <a:pt x="229176" y="1144081"/>
                    </a:lnTo>
                    <a:lnTo>
                      <a:pt x="202402" y="1106596"/>
                    </a:lnTo>
                    <a:lnTo>
                      <a:pt x="143496" y="1020916"/>
                    </a:lnTo>
                    <a:lnTo>
                      <a:pt x="111367" y="945945"/>
                    </a:lnTo>
                    <a:lnTo>
                      <a:pt x="63171" y="913816"/>
                    </a:lnTo>
                    <a:lnTo>
                      <a:pt x="9621" y="962011"/>
                    </a:lnTo>
                    <a:lnTo>
                      <a:pt x="0" y="96269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9B682CE7-7F6C-E2EF-432E-474CF9717DCF}"/>
                  </a:ext>
                </a:extLst>
              </p:cNvPr>
              <p:cNvSpPr/>
              <p:nvPr/>
            </p:nvSpPr>
            <p:spPr>
              <a:xfrm>
                <a:off x="674270" y="4645996"/>
                <a:ext cx="742181" cy="1798824"/>
              </a:xfrm>
              <a:custGeom>
                <a:avLst/>
                <a:gdLst>
                  <a:gd name="connsiteX0" fmla="*/ 61927 w 742181"/>
                  <a:gd name="connsiteY0" fmla="*/ 0 h 1798824"/>
                  <a:gd name="connsiteX1" fmla="*/ 110124 w 742181"/>
                  <a:gd name="connsiteY1" fmla="*/ 32129 h 1798824"/>
                  <a:gd name="connsiteX2" fmla="*/ 142253 w 742181"/>
                  <a:gd name="connsiteY2" fmla="*/ 107100 h 1798824"/>
                  <a:gd name="connsiteX3" fmla="*/ 201158 w 742181"/>
                  <a:gd name="connsiteY3" fmla="*/ 192780 h 1798824"/>
                  <a:gd name="connsiteX4" fmla="*/ 227933 w 742181"/>
                  <a:gd name="connsiteY4" fmla="*/ 230264 h 1798824"/>
                  <a:gd name="connsiteX5" fmla="*/ 276127 w 742181"/>
                  <a:gd name="connsiteY5" fmla="*/ 224909 h 1798824"/>
                  <a:gd name="connsiteX6" fmla="*/ 318268 w 742181"/>
                  <a:gd name="connsiteY6" fmla="*/ 243637 h 1798824"/>
                  <a:gd name="connsiteX7" fmla="*/ 319860 w 742181"/>
                  <a:gd name="connsiteY7" fmla="*/ 251684 h 1798824"/>
                  <a:gd name="connsiteX8" fmla="*/ 376980 w 742181"/>
                  <a:gd name="connsiteY8" fmla="*/ 294524 h 1798824"/>
                  <a:gd name="connsiteX9" fmla="*/ 455520 w 742181"/>
                  <a:gd name="connsiteY9" fmla="*/ 373064 h 1798824"/>
                  <a:gd name="connsiteX10" fmla="*/ 466230 w 742181"/>
                  <a:gd name="connsiteY10" fmla="*/ 458744 h 1798824"/>
                  <a:gd name="connsiteX11" fmla="*/ 468074 w 742181"/>
                  <a:gd name="connsiteY11" fmla="*/ 467965 h 1798824"/>
                  <a:gd name="connsiteX12" fmla="*/ 468005 w 742181"/>
                  <a:gd name="connsiteY12" fmla="*/ 468026 h 1798824"/>
                  <a:gd name="connsiteX13" fmla="*/ 318065 w 742181"/>
                  <a:gd name="connsiteY13" fmla="*/ 523718 h 1798824"/>
                  <a:gd name="connsiteX14" fmla="*/ 305213 w 742181"/>
                  <a:gd name="connsiteY14" fmla="*/ 575126 h 1798824"/>
                  <a:gd name="connsiteX15" fmla="*/ 309497 w 742181"/>
                  <a:gd name="connsiteY15" fmla="*/ 609398 h 1798824"/>
                  <a:gd name="connsiteX16" fmla="*/ 288077 w 742181"/>
                  <a:gd name="connsiteY16" fmla="*/ 630818 h 1798824"/>
                  <a:gd name="connsiteX17" fmla="*/ 288077 w 742181"/>
                  <a:gd name="connsiteY17" fmla="*/ 690794 h 1798824"/>
                  <a:gd name="connsiteX18" fmla="*/ 288077 w 742181"/>
                  <a:gd name="connsiteY18" fmla="*/ 772190 h 1798824"/>
                  <a:gd name="connsiteX19" fmla="*/ 86729 w 742181"/>
                  <a:gd name="connsiteY19" fmla="*/ 1024945 h 1798824"/>
                  <a:gd name="connsiteX20" fmla="*/ 61025 w 742181"/>
                  <a:gd name="connsiteY20" fmla="*/ 1183453 h 1798824"/>
                  <a:gd name="connsiteX21" fmla="*/ 116717 w 742181"/>
                  <a:gd name="connsiteY21" fmla="*/ 1217725 h 1798824"/>
                  <a:gd name="connsiteX22" fmla="*/ 95297 w 742181"/>
                  <a:gd name="connsiteY22" fmla="*/ 1350529 h 1798824"/>
                  <a:gd name="connsiteX23" fmla="*/ 142421 w 742181"/>
                  <a:gd name="connsiteY23" fmla="*/ 1346245 h 1798824"/>
                  <a:gd name="connsiteX24" fmla="*/ 270941 w 742181"/>
                  <a:gd name="connsiteY24" fmla="*/ 1389085 h 1798824"/>
                  <a:gd name="connsiteX25" fmla="*/ 313781 w 742181"/>
                  <a:gd name="connsiteY25" fmla="*/ 1453345 h 1798824"/>
                  <a:gd name="connsiteX26" fmla="*/ 476573 w 742181"/>
                  <a:gd name="connsiteY26" fmla="*/ 1521888 h 1798824"/>
                  <a:gd name="connsiteX27" fmla="*/ 497993 w 742181"/>
                  <a:gd name="connsiteY27" fmla="*/ 1560444 h 1798824"/>
                  <a:gd name="connsiteX28" fmla="*/ 562253 w 742181"/>
                  <a:gd name="connsiteY28" fmla="*/ 1556160 h 1798824"/>
                  <a:gd name="connsiteX29" fmla="*/ 596525 w 742181"/>
                  <a:gd name="connsiteY29" fmla="*/ 1590432 h 1798824"/>
                  <a:gd name="connsiteX30" fmla="*/ 617945 w 742181"/>
                  <a:gd name="connsiteY30" fmla="*/ 1590432 h 1798824"/>
                  <a:gd name="connsiteX31" fmla="*/ 677921 w 742181"/>
                  <a:gd name="connsiteY31" fmla="*/ 1641840 h 1798824"/>
                  <a:gd name="connsiteX32" fmla="*/ 686489 w 742181"/>
                  <a:gd name="connsiteY32" fmla="*/ 1697532 h 1798824"/>
                  <a:gd name="connsiteX33" fmla="*/ 720761 w 742181"/>
                  <a:gd name="connsiteY33" fmla="*/ 1680396 h 1798824"/>
                  <a:gd name="connsiteX34" fmla="*/ 742181 w 742181"/>
                  <a:gd name="connsiteY34" fmla="*/ 1688964 h 1798824"/>
                  <a:gd name="connsiteX35" fmla="*/ 736243 w 742181"/>
                  <a:gd name="connsiteY35" fmla="*/ 1798824 h 1798824"/>
                  <a:gd name="connsiteX36" fmla="*/ 0 w 742181"/>
                  <a:gd name="connsiteY36" fmla="*/ 1798824 h 1798824"/>
                  <a:gd name="connsiteX37" fmla="*/ 0 w 742181"/>
                  <a:gd name="connsiteY37" fmla="*/ 48794 h 1798824"/>
                  <a:gd name="connsiteX38" fmla="*/ 8378 w 742181"/>
                  <a:gd name="connsiteY38" fmla="*/ 48195 h 1798824"/>
                  <a:gd name="connsiteX0" fmla="*/ 0 w 742181"/>
                  <a:gd name="connsiteY0" fmla="*/ 1798824 h 1890264"/>
                  <a:gd name="connsiteX1" fmla="*/ 0 w 742181"/>
                  <a:gd name="connsiteY1" fmla="*/ 48794 h 1890264"/>
                  <a:gd name="connsiteX2" fmla="*/ 8378 w 742181"/>
                  <a:gd name="connsiteY2" fmla="*/ 48195 h 1890264"/>
                  <a:gd name="connsiteX3" fmla="*/ 61927 w 742181"/>
                  <a:gd name="connsiteY3" fmla="*/ 0 h 1890264"/>
                  <a:gd name="connsiteX4" fmla="*/ 110124 w 742181"/>
                  <a:gd name="connsiteY4" fmla="*/ 32129 h 1890264"/>
                  <a:gd name="connsiteX5" fmla="*/ 142253 w 742181"/>
                  <a:gd name="connsiteY5" fmla="*/ 107100 h 1890264"/>
                  <a:gd name="connsiteX6" fmla="*/ 201158 w 742181"/>
                  <a:gd name="connsiteY6" fmla="*/ 192780 h 1890264"/>
                  <a:gd name="connsiteX7" fmla="*/ 227933 w 742181"/>
                  <a:gd name="connsiteY7" fmla="*/ 230264 h 1890264"/>
                  <a:gd name="connsiteX8" fmla="*/ 276127 w 742181"/>
                  <a:gd name="connsiteY8" fmla="*/ 224909 h 1890264"/>
                  <a:gd name="connsiteX9" fmla="*/ 318268 w 742181"/>
                  <a:gd name="connsiteY9" fmla="*/ 243637 h 1890264"/>
                  <a:gd name="connsiteX10" fmla="*/ 319860 w 742181"/>
                  <a:gd name="connsiteY10" fmla="*/ 251684 h 1890264"/>
                  <a:gd name="connsiteX11" fmla="*/ 376980 w 742181"/>
                  <a:gd name="connsiteY11" fmla="*/ 294524 h 1890264"/>
                  <a:gd name="connsiteX12" fmla="*/ 455520 w 742181"/>
                  <a:gd name="connsiteY12" fmla="*/ 373064 h 1890264"/>
                  <a:gd name="connsiteX13" fmla="*/ 466230 w 742181"/>
                  <a:gd name="connsiteY13" fmla="*/ 458744 h 1890264"/>
                  <a:gd name="connsiteX14" fmla="*/ 468074 w 742181"/>
                  <a:gd name="connsiteY14" fmla="*/ 467965 h 1890264"/>
                  <a:gd name="connsiteX15" fmla="*/ 468005 w 742181"/>
                  <a:gd name="connsiteY15" fmla="*/ 468026 h 1890264"/>
                  <a:gd name="connsiteX16" fmla="*/ 318065 w 742181"/>
                  <a:gd name="connsiteY16" fmla="*/ 523718 h 1890264"/>
                  <a:gd name="connsiteX17" fmla="*/ 305213 w 742181"/>
                  <a:gd name="connsiteY17" fmla="*/ 575126 h 1890264"/>
                  <a:gd name="connsiteX18" fmla="*/ 309497 w 742181"/>
                  <a:gd name="connsiteY18" fmla="*/ 609398 h 1890264"/>
                  <a:gd name="connsiteX19" fmla="*/ 288077 w 742181"/>
                  <a:gd name="connsiteY19" fmla="*/ 630818 h 1890264"/>
                  <a:gd name="connsiteX20" fmla="*/ 288077 w 742181"/>
                  <a:gd name="connsiteY20" fmla="*/ 690794 h 1890264"/>
                  <a:gd name="connsiteX21" fmla="*/ 288077 w 742181"/>
                  <a:gd name="connsiteY21" fmla="*/ 772190 h 1890264"/>
                  <a:gd name="connsiteX22" fmla="*/ 86729 w 742181"/>
                  <a:gd name="connsiteY22" fmla="*/ 1024945 h 1890264"/>
                  <a:gd name="connsiteX23" fmla="*/ 61025 w 742181"/>
                  <a:gd name="connsiteY23" fmla="*/ 1183453 h 1890264"/>
                  <a:gd name="connsiteX24" fmla="*/ 116717 w 742181"/>
                  <a:gd name="connsiteY24" fmla="*/ 1217725 h 1890264"/>
                  <a:gd name="connsiteX25" fmla="*/ 95297 w 742181"/>
                  <a:gd name="connsiteY25" fmla="*/ 1350529 h 1890264"/>
                  <a:gd name="connsiteX26" fmla="*/ 142421 w 742181"/>
                  <a:gd name="connsiteY26" fmla="*/ 1346245 h 1890264"/>
                  <a:gd name="connsiteX27" fmla="*/ 270941 w 742181"/>
                  <a:gd name="connsiteY27" fmla="*/ 1389085 h 1890264"/>
                  <a:gd name="connsiteX28" fmla="*/ 313781 w 742181"/>
                  <a:gd name="connsiteY28" fmla="*/ 1453345 h 1890264"/>
                  <a:gd name="connsiteX29" fmla="*/ 476573 w 742181"/>
                  <a:gd name="connsiteY29" fmla="*/ 1521888 h 1890264"/>
                  <a:gd name="connsiteX30" fmla="*/ 497993 w 742181"/>
                  <a:gd name="connsiteY30" fmla="*/ 1560444 h 1890264"/>
                  <a:gd name="connsiteX31" fmla="*/ 562253 w 742181"/>
                  <a:gd name="connsiteY31" fmla="*/ 1556160 h 1890264"/>
                  <a:gd name="connsiteX32" fmla="*/ 596525 w 742181"/>
                  <a:gd name="connsiteY32" fmla="*/ 1590432 h 1890264"/>
                  <a:gd name="connsiteX33" fmla="*/ 617945 w 742181"/>
                  <a:gd name="connsiteY33" fmla="*/ 1590432 h 1890264"/>
                  <a:gd name="connsiteX34" fmla="*/ 677921 w 742181"/>
                  <a:gd name="connsiteY34" fmla="*/ 1641840 h 1890264"/>
                  <a:gd name="connsiteX35" fmla="*/ 686489 w 742181"/>
                  <a:gd name="connsiteY35" fmla="*/ 1697532 h 1890264"/>
                  <a:gd name="connsiteX36" fmla="*/ 720761 w 742181"/>
                  <a:gd name="connsiteY36" fmla="*/ 1680396 h 1890264"/>
                  <a:gd name="connsiteX37" fmla="*/ 742181 w 742181"/>
                  <a:gd name="connsiteY37" fmla="*/ 1688964 h 1890264"/>
                  <a:gd name="connsiteX38" fmla="*/ 736243 w 742181"/>
                  <a:gd name="connsiteY38" fmla="*/ 1798824 h 1890264"/>
                  <a:gd name="connsiteX39" fmla="*/ 91440 w 742181"/>
                  <a:gd name="connsiteY39" fmla="*/ 1890264 h 1890264"/>
                  <a:gd name="connsiteX0" fmla="*/ 0 w 742181"/>
                  <a:gd name="connsiteY0" fmla="*/ 48794 h 1890264"/>
                  <a:gd name="connsiteX1" fmla="*/ 8378 w 742181"/>
                  <a:gd name="connsiteY1" fmla="*/ 48195 h 1890264"/>
                  <a:gd name="connsiteX2" fmla="*/ 61927 w 742181"/>
                  <a:gd name="connsiteY2" fmla="*/ 0 h 1890264"/>
                  <a:gd name="connsiteX3" fmla="*/ 110124 w 742181"/>
                  <a:gd name="connsiteY3" fmla="*/ 32129 h 1890264"/>
                  <a:gd name="connsiteX4" fmla="*/ 142253 w 742181"/>
                  <a:gd name="connsiteY4" fmla="*/ 107100 h 1890264"/>
                  <a:gd name="connsiteX5" fmla="*/ 201158 w 742181"/>
                  <a:gd name="connsiteY5" fmla="*/ 192780 h 1890264"/>
                  <a:gd name="connsiteX6" fmla="*/ 227933 w 742181"/>
                  <a:gd name="connsiteY6" fmla="*/ 230264 h 1890264"/>
                  <a:gd name="connsiteX7" fmla="*/ 276127 w 742181"/>
                  <a:gd name="connsiteY7" fmla="*/ 224909 h 1890264"/>
                  <a:gd name="connsiteX8" fmla="*/ 318268 w 742181"/>
                  <a:gd name="connsiteY8" fmla="*/ 243637 h 1890264"/>
                  <a:gd name="connsiteX9" fmla="*/ 319860 w 742181"/>
                  <a:gd name="connsiteY9" fmla="*/ 251684 h 1890264"/>
                  <a:gd name="connsiteX10" fmla="*/ 376980 w 742181"/>
                  <a:gd name="connsiteY10" fmla="*/ 294524 h 1890264"/>
                  <a:gd name="connsiteX11" fmla="*/ 455520 w 742181"/>
                  <a:gd name="connsiteY11" fmla="*/ 373064 h 1890264"/>
                  <a:gd name="connsiteX12" fmla="*/ 466230 w 742181"/>
                  <a:gd name="connsiteY12" fmla="*/ 458744 h 1890264"/>
                  <a:gd name="connsiteX13" fmla="*/ 468074 w 742181"/>
                  <a:gd name="connsiteY13" fmla="*/ 467965 h 1890264"/>
                  <a:gd name="connsiteX14" fmla="*/ 468005 w 742181"/>
                  <a:gd name="connsiteY14" fmla="*/ 468026 h 1890264"/>
                  <a:gd name="connsiteX15" fmla="*/ 318065 w 742181"/>
                  <a:gd name="connsiteY15" fmla="*/ 523718 h 1890264"/>
                  <a:gd name="connsiteX16" fmla="*/ 305213 w 742181"/>
                  <a:gd name="connsiteY16" fmla="*/ 575126 h 1890264"/>
                  <a:gd name="connsiteX17" fmla="*/ 309497 w 742181"/>
                  <a:gd name="connsiteY17" fmla="*/ 609398 h 1890264"/>
                  <a:gd name="connsiteX18" fmla="*/ 288077 w 742181"/>
                  <a:gd name="connsiteY18" fmla="*/ 630818 h 1890264"/>
                  <a:gd name="connsiteX19" fmla="*/ 288077 w 742181"/>
                  <a:gd name="connsiteY19" fmla="*/ 690794 h 1890264"/>
                  <a:gd name="connsiteX20" fmla="*/ 288077 w 742181"/>
                  <a:gd name="connsiteY20" fmla="*/ 772190 h 1890264"/>
                  <a:gd name="connsiteX21" fmla="*/ 86729 w 742181"/>
                  <a:gd name="connsiteY21" fmla="*/ 1024945 h 1890264"/>
                  <a:gd name="connsiteX22" fmla="*/ 61025 w 742181"/>
                  <a:gd name="connsiteY22" fmla="*/ 1183453 h 1890264"/>
                  <a:gd name="connsiteX23" fmla="*/ 116717 w 742181"/>
                  <a:gd name="connsiteY23" fmla="*/ 1217725 h 1890264"/>
                  <a:gd name="connsiteX24" fmla="*/ 95297 w 742181"/>
                  <a:gd name="connsiteY24" fmla="*/ 1350529 h 1890264"/>
                  <a:gd name="connsiteX25" fmla="*/ 142421 w 742181"/>
                  <a:gd name="connsiteY25" fmla="*/ 1346245 h 1890264"/>
                  <a:gd name="connsiteX26" fmla="*/ 270941 w 742181"/>
                  <a:gd name="connsiteY26" fmla="*/ 1389085 h 1890264"/>
                  <a:gd name="connsiteX27" fmla="*/ 313781 w 742181"/>
                  <a:gd name="connsiteY27" fmla="*/ 1453345 h 1890264"/>
                  <a:gd name="connsiteX28" fmla="*/ 476573 w 742181"/>
                  <a:gd name="connsiteY28" fmla="*/ 1521888 h 1890264"/>
                  <a:gd name="connsiteX29" fmla="*/ 497993 w 742181"/>
                  <a:gd name="connsiteY29" fmla="*/ 1560444 h 1890264"/>
                  <a:gd name="connsiteX30" fmla="*/ 562253 w 742181"/>
                  <a:gd name="connsiteY30" fmla="*/ 1556160 h 1890264"/>
                  <a:gd name="connsiteX31" fmla="*/ 596525 w 742181"/>
                  <a:gd name="connsiteY31" fmla="*/ 1590432 h 1890264"/>
                  <a:gd name="connsiteX32" fmla="*/ 617945 w 742181"/>
                  <a:gd name="connsiteY32" fmla="*/ 1590432 h 1890264"/>
                  <a:gd name="connsiteX33" fmla="*/ 677921 w 742181"/>
                  <a:gd name="connsiteY33" fmla="*/ 1641840 h 1890264"/>
                  <a:gd name="connsiteX34" fmla="*/ 686489 w 742181"/>
                  <a:gd name="connsiteY34" fmla="*/ 1697532 h 1890264"/>
                  <a:gd name="connsiteX35" fmla="*/ 720761 w 742181"/>
                  <a:gd name="connsiteY35" fmla="*/ 1680396 h 1890264"/>
                  <a:gd name="connsiteX36" fmla="*/ 742181 w 742181"/>
                  <a:gd name="connsiteY36" fmla="*/ 1688964 h 1890264"/>
                  <a:gd name="connsiteX37" fmla="*/ 736243 w 742181"/>
                  <a:gd name="connsiteY37" fmla="*/ 1798824 h 1890264"/>
                  <a:gd name="connsiteX38" fmla="*/ 91440 w 742181"/>
                  <a:gd name="connsiteY38" fmla="*/ 1890264 h 1890264"/>
                  <a:gd name="connsiteX0" fmla="*/ 0 w 742181"/>
                  <a:gd name="connsiteY0" fmla="*/ 48794 h 1798824"/>
                  <a:gd name="connsiteX1" fmla="*/ 8378 w 742181"/>
                  <a:gd name="connsiteY1" fmla="*/ 48195 h 1798824"/>
                  <a:gd name="connsiteX2" fmla="*/ 61927 w 742181"/>
                  <a:gd name="connsiteY2" fmla="*/ 0 h 1798824"/>
                  <a:gd name="connsiteX3" fmla="*/ 110124 w 742181"/>
                  <a:gd name="connsiteY3" fmla="*/ 32129 h 1798824"/>
                  <a:gd name="connsiteX4" fmla="*/ 142253 w 742181"/>
                  <a:gd name="connsiteY4" fmla="*/ 107100 h 1798824"/>
                  <a:gd name="connsiteX5" fmla="*/ 201158 w 742181"/>
                  <a:gd name="connsiteY5" fmla="*/ 192780 h 1798824"/>
                  <a:gd name="connsiteX6" fmla="*/ 227933 w 742181"/>
                  <a:gd name="connsiteY6" fmla="*/ 230264 h 1798824"/>
                  <a:gd name="connsiteX7" fmla="*/ 276127 w 742181"/>
                  <a:gd name="connsiteY7" fmla="*/ 224909 h 1798824"/>
                  <a:gd name="connsiteX8" fmla="*/ 318268 w 742181"/>
                  <a:gd name="connsiteY8" fmla="*/ 243637 h 1798824"/>
                  <a:gd name="connsiteX9" fmla="*/ 319860 w 742181"/>
                  <a:gd name="connsiteY9" fmla="*/ 251684 h 1798824"/>
                  <a:gd name="connsiteX10" fmla="*/ 376980 w 742181"/>
                  <a:gd name="connsiteY10" fmla="*/ 294524 h 1798824"/>
                  <a:gd name="connsiteX11" fmla="*/ 455520 w 742181"/>
                  <a:gd name="connsiteY11" fmla="*/ 373064 h 1798824"/>
                  <a:gd name="connsiteX12" fmla="*/ 466230 w 742181"/>
                  <a:gd name="connsiteY12" fmla="*/ 458744 h 1798824"/>
                  <a:gd name="connsiteX13" fmla="*/ 468074 w 742181"/>
                  <a:gd name="connsiteY13" fmla="*/ 467965 h 1798824"/>
                  <a:gd name="connsiteX14" fmla="*/ 468005 w 742181"/>
                  <a:gd name="connsiteY14" fmla="*/ 468026 h 1798824"/>
                  <a:gd name="connsiteX15" fmla="*/ 318065 w 742181"/>
                  <a:gd name="connsiteY15" fmla="*/ 523718 h 1798824"/>
                  <a:gd name="connsiteX16" fmla="*/ 305213 w 742181"/>
                  <a:gd name="connsiteY16" fmla="*/ 575126 h 1798824"/>
                  <a:gd name="connsiteX17" fmla="*/ 309497 w 742181"/>
                  <a:gd name="connsiteY17" fmla="*/ 609398 h 1798824"/>
                  <a:gd name="connsiteX18" fmla="*/ 288077 w 742181"/>
                  <a:gd name="connsiteY18" fmla="*/ 630818 h 1798824"/>
                  <a:gd name="connsiteX19" fmla="*/ 288077 w 742181"/>
                  <a:gd name="connsiteY19" fmla="*/ 690794 h 1798824"/>
                  <a:gd name="connsiteX20" fmla="*/ 288077 w 742181"/>
                  <a:gd name="connsiteY20" fmla="*/ 772190 h 1798824"/>
                  <a:gd name="connsiteX21" fmla="*/ 86729 w 742181"/>
                  <a:gd name="connsiteY21" fmla="*/ 1024945 h 1798824"/>
                  <a:gd name="connsiteX22" fmla="*/ 61025 w 742181"/>
                  <a:gd name="connsiteY22" fmla="*/ 1183453 h 1798824"/>
                  <a:gd name="connsiteX23" fmla="*/ 116717 w 742181"/>
                  <a:gd name="connsiteY23" fmla="*/ 1217725 h 1798824"/>
                  <a:gd name="connsiteX24" fmla="*/ 95297 w 742181"/>
                  <a:gd name="connsiteY24" fmla="*/ 1350529 h 1798824"/>
                  <a:gd name="connsiteX25" fmla="*/ 142421 w 742181"/>
                  <a:gd name="connsiteY25" fmla="*/ 1346245 h 1798824"/>
                  <a:gd name="connsiteX26" fmla="*/ 270941 w 742181"/>
                  <a:gd name="connsiteY26" fmla="*/ 1389085 h 1798824"/>
                  <a:gd name="connsiteX27" fmla="*/ 313781 w 742181"/>
                  <a:gd name="connsiteY27" fmla="*/ 1453345 h 1798824"/>
                  <a:gd name="connsiteX28" fmla="*/ 476573 w 742181"/>
                  <a:gd name="connsiteY28" fmla="*/ 1521888 h 1798824"/>
                  <a:gd name="connsiteX29" fmla="*/ 497993 w 742181"/>
                  <a:gd name="connsiteY29" fmla="*/ 1560444 h 1798824"/>
                  <a:gd name="connsiteX30" fmla="*/ 562253 w 742181"/>
                  <a:gd name="connsiteY30" fmla="*/ 1556160 h 1798824"/>
                  <a:gd name="connsiteX31" fmla="*/ 596525 w 742181"/>
                  <a:gd name="connsiteY31" fmla="*/ 1590432 h 1798824"/>
                  <a:gd name="connsiteX32" fmla="*/ 617945 w 742181"/>
                  <a:gd name="connsiteY32" fmla="*/ 1590432 h 1798824"/>
                  <a:gd name="connsiteX33" fmla="*/ 677921 w 742181"/>
                  <a:gd name="connsiteY33" fmla="*/ 1641840 h 1798824"/>
                  <a:gd name="connsiteX34" fmla="*/ 686489 w 742181"/>
                  <a:gd name="connsiteY34" fmla="*/ 1697532 h 1798824"/>
                  <a:gd name="connsiteX35" fmla="*/ 720761 w 742181"/>
                  <a:gd name="connsiteY35" fmla="*/ 1680396 h 1798824"/>
                  <a:gd name="connsiteX36" fmla="*/ 742181 w 742181"/>
                  <a:gd name="connsiteY36" fmla="*/ 1688964 h 1798824"/>
                  <a:gd name="connsiteX37" fmla="*/ 736243 w 742181"/>
                  <a:gd name="connsiteY37" fmla="*/ 1798824 h 1798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42181" h="1798824">
                    <a:moveTo>
                      <a:pt x="0" y="48794"/>
                    </a:moveTo>
                    <a:lnTo>
                      <a:pt x="8378" y="48195"/>
                    </a:lnTo>
                    <a:lnTo>
                      <a:pt x="61927" y="0"/>
                    </a:lnTo>
                    <a:lnTo>
                      <a:pt x="110124" y="32129"/>
                    </a:lnTo>
                    <a:lnTo>
                      <a:pt x="142253" y="107100"/>
                    </a:lnTo>
                    <a:lnTo>
                      <a:pt x="201158" y="192780"/>
                    </a:lnTo>
                    <a:lnTo>
                      <a:pt x="227933" y="230264"/>
                    </a:lnTo>
                    <a:lnTo>
                      <a:pt x="276127" y="224909"/>
                    </a:lnTo>
                    <a:lnTo>
                      <a:pt x="318268" y="243637"/>
                    </a:lnTo>
                    <a:lnTo>
                      <a:pt x="319860" y="251684"/>
                    </a:lnTo>
                    <a:lnTo>
                      <a:pt x="376980" y="294524"/>
                    </a:lnTo>
                    <a:lnTo>
                      <a:pt x="455520" y="373064"/>
                    </a:lnTo>
                    <a:lnTo>
                      <a:pt x="466230" y="458744"/>
                    </a:lnTo>
                    <a:lnTo>
                      <a:pt x="468074" y="467965"/>
                    </a:lnTo>
                    <a:cubicBezTo>
                      <a:pt x="468051" y="467985"/>
                      <a:pt x="468028" y="468006"/>
                      <a:pt x="468005" y="468026"/>
                    </a:cubicBezTo>
                    <a:lnTo>
                      <a:pt x="318065" y="523718"/>
                    </a:lnTo>
                    <a:lnTo>
                      <a:pt x="305213" y="575126"/>
                    </a:lnTo>
                    <a:lnTo>
                      <a:pt x="309497" y="609398"/>
                    </a:lnTo>
                    <a:lnTo>
                      <a:pt x="288077" y="630818"/>
                    </a:lnTo>
                    <a:lnTo>
                      <a:pt x="288077" y="690794"/>
                    </a:lnTo>
                    <a:lnTo>
                      <a:pt x="288077" y="772190"/>
                    </a:lnTo>
                    <a:lnTo>
                      <a:pt x="86729" y="1024945"/>
                    </a:lnTo>
                    <a:lnTo>
                      <a:pt x="61025" y="1183453"/>
                    </a:lnTo>
                    <a:lnTo>
                      <a:pt x="116717" y="1217725"/>
                    </a:lnTo>
                    <a:lnTo>
                      <a:pt x="95297" y="1350529"/>
                    </a:lnTo>
                    <a:lnTo>
                      <a:pt x="142421" y="1346245"/>
                    </a:lnTo>
                    <a:lnTo>
                      <a:pt x="270941" y="1389085"/>
                    </a:lnTo>
                    <a:lnTo>
                      <a:pt x="313781" y="1453345"/>
                    </a:lnTo>
                    <a:lnTo>
                      <a:pt x="476573" y="1521888"/>
                    </a:lnTo>
                    <a:lnTo>
                      <a:pt x="497993" y="1560444"/>
                    </a:lnTo>
                    <a:lnTo>
                      <a:pt x="562253" y="1556160"/>
                    </a:lnTo>
                    <a:lnTo>
                      <a:pt x="596525" y="1590432"/>
                    </a:lnTo>
                    <a:lnTo>
                      <a:pt x="617945" y="1590432"/>
                    </a:lnTo>
                    <a:lnTo>
                      <a:pt x="677921" y="1641840"/>
                    </a:lnTo>
                    <a:lnTo>
                      <a:pt x="686489" y="1697532"/>
                    </a:lnTo>
                    <a:lnTo>
                      <a:pt x="720761" y="1680396"/>
                    </a:lnTo>
                    <a:lnTo>
                      <a:pt x="742181" y="1688964"/>
                    </a:lnTo>
                    <a:lnTo>
                      <a:pt x="736243" y="1798824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079E1C80-1AF1-9ECE-59CF-4238C5E39CDC}"/>
                </a:ext>
              </a:extLst>
            </p:cNvPr>
            <p:cNvGrpSpPr/>
            <p:nvPr/>
          </p:nvGrpSpPr>
          <p:grpSpPr>
            <a:xfrm>
              <a:off x="6635455" y="4014840"/>
              <a:ext cx="2420911" cy="1562150"/>
              <a:chOff x="1346986" y="2134952"/>
              <a:chExt cx="883398" cy="570034"/>
            </a:xfrm>
          </p:grpSpPr>
          <p:sp>
            <p:nvSpPr>
              <p:cNvPr id="262" name="正方形/長方形 261">
                <a:extLst>
                  <a:ext uri="{FF2B5EF4-FFF2-40B4-BE49-F238E27FC236}">
                    <a16:creationId xmlns:a16="http://schemas.microsoft.com/office/drawing/2014/main" id="{4FE9984E-292A-E337-DDC7-652942CB9E06}"/>
                  </a:ext>
                </a:extLst>
              </p:cNvPr>
              <p:cNvSpPr/>
              <p:nvPr/>
            </p:nvSpPr>
            <p:spPr>
              <a:xfrm rot="374982">
                <a:off x="2121684" y="2137352"/>
                <a:ext cx="58494" cy="13477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263" name="正方形/長方形 262">
                <a:extLst>
                  <a:ext uri="{FF2B5EF4-FFF2-40B4-BE49-F238E27FC236}">
                    <a16:creationId xmlns:a16="http://schemas.microsoft.com/office/drawing/2014/main" id="{62E5DBC0-FB1B-2B10-F435-96E757FE7F6F}"/>
                  </a:ext>
                </a:extLst>
              </p:cNvPr>
              <p:cNvSpPr/>
              <p:nvPr/>
            </p:nvSpPr>
            <p:spPr>
              <a:xfrm rot="20426645">
                <a:off x="2113396" y="2637601"/>
                <a:ext cx="116988" cy="6738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264" name="正方形/長方形 263">
                <a:extLst>
                  <a:ext uri="{FF2B5EF4-FFF2-40B4-BE49-F238E27FC236}">
                    <a16:creationId xmlns:a16="http://schemas.microsoft.com/office/drawing/2014/main" id="{16F33CA0-8DDB-05F3-7884-D2CD3B8FCB03}"/>
                  </a:ext>
                </a:extLst>
              </p:cNvPr>
              <p:cNvSpPr/>
              <p:nvPr/>
            </p:nvSpPr>
            <p:spPr>
              <a:xfrm rot="183444">
                <a:off x="1676645" y="2134952"/>
                <a:ext cx="187226" cy="13477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265" name="正方形/長方形 264">
                <a:extLst>
                  <a:ext uri="{FF2B5EF4-FFF2-40B4-BE49-F238E27FC236}">
                    <a16:creationId xmlns:a16="http://schemas.microsoft.com/office/drawing/2014/main" id="{9AE8E47A-3F20-3CC9-EF80-7C009ADC6772}"/>
                  </a:ext>
                </a:extLst>
              </p:cNvPr>
              <p:cNvSpPr/>
              <p:nvPr/>
            </p:nvSpPr>
            <p:spPr>
              <a:xfrm>
                <a:off x="1682907" y="2475990"/>
                <a:ext cx="191861" cy="11230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266" name="正方形/長方形 265">
                <a:extLst>
                  <a:ext uri="{FF2B5EF4-FFF2-40B4-BE49-F238E27FC236}">
                    <a16:creationId xmlns:a16="http://schemas.microsoft.com/office/drawing/2014/main" id="{8829BF2E-8017-C672-C49D-A4D936E5E404}"/>
                  </a:ext>
                </a:extLst>
              </p:cNvPr>
              <p:cNvSpPr/>
              <p:nvPr/>
            </p:nvSpPr>
            <p:spPr>
              <a:xfrm>
                <a:off x="1346986" y="2471457"/>
                <a:ext cx="58494" cy="13477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三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重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84228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EE16A7-0798-A31F-5D95-CF433DA85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FB9641F-4A1C-E17F-44BA-78CAC43A5E0B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愛知県のおとなり、隣接する県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775" name="グループ化 774">
            <a:extLst>
              <a:ext uri="{FF2B5EF4-FFF2-40B4-BE49-F238E27FC236}">
                <a16:creationId xmlns:a16="http://schemas.microsoft.com/office/drawing/2014/main" id="{3FB62482-0954-F5D8-A1B9-0ED77DD279A9}"/>
              </a:ext>
            </a:extLst>
          </p:cNvPr>
          <p:cNvGrpSpPr/>
          <p:nvPr/>
        </p:nvGrpSpPr>
        <p:grpSpPr>
          <a:xfrm>
            <a:off x="1056624" y="899323"/>
            <a:ext cx="2062633" cy="2546984"/>
            <a:chOff x="1056624" y="899323"/>
            <a:chExt cx="2062633" cy="2546984"/>
          </a:xfrm>
        </p:grpSpPr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BC50AB1D-3683-0D13-3DFD-BD8B55988DFC}"/>
                </a:ext>
              </a:extLst>
            </p:cNvPr>
            <p:cNvGrpSpPr/>
            <p:nvPr/>
          </p:nvGrpSpPr>
          <p:grpSpPr>
            <a:xfrm>
              <a:off x="1056624" y="899323"/>
              <a:ext cx="2062633" cy="2546984"/>
              <a:chOff x="923274" y="985048"/>
              <a:chExt cx="2062633" cy="2546984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523682C8-1001-DAD2-DA28-D1736208B360}"/>
                  </a:ext>
                </a:extLst>
              </p:cNvPr>
              <p:cNvSpPr/>
              <p:nvPr/>
            </p:nvSpPr>
            <p:spPr>
              <a:xfrm>
                <a:off x="1843436" y="985048"/>
                <a:ext cx="891050" cy="1425158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  <a:gd name="connsiteX0" fmla="*/ 1172876 w 4343400"/>
                  <a:gd name="connsiteY0" fmla="*/ 515074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  <a:gd name="connsiteX256" fmla="*/ 3632200 w 4343400"/>
                  <a:gd name="connsiteY256" fmla="*/ 0 h 6946900"/>
                  <a:gd name="connsiteX0" fmla="*/ 3632200 w 4343400"/>
                  <a:gd name="connsiteY0" fmla="*/ 0 h 6946900"/>
                  <a:gd name="connsiteX1" fmla="*/ 3663948 w 4343400"/>
                  <a:gd name="connsiteY1" fmla="*/ 25400 h 6946900"/>
                  <a:gd name="connsiteX2" fmla="*/ 3810000 w 4343400"/>
                  <a:gd name="connsiteY2" fmla="*/ 38100 h 6946900"/>
                  <a:gd name="connsiteX3" fmla="*/ 3816348 w 4343400"/>
                  <a:gd name="connsiteY3" fmla="*/ 114300 h 6946900"/>
                  <a:gd name="connsiteX4" fmla="*/ 3841748 w 4343400"/>
                  <a:gd name="connsiteY4" fmla="*/ 158750 h 6946900"/>
                  <a:gd name="connsiteX5" fmla="*/ 3867148 w 4343400"/>
                  <a:gd name="connsiteY5" fmla="*/ 393700 h 6946900"/>
                  <a:gd name="connsiteX6" fmla="*/ 3873500 w 4343400"/>
                  <a:gd name="connsiteY6" fmla="*/ 431800 h 6946900"/>
                  <a:gd name="connsiteX7" fmla="*/ 3886200 w 4343400"/>
                  <a:gd name="connsiteY7" fmla="*/ 469900 h 6946900"/>
                  <a:gd name="connsiteX8" fmla="*/ 3949700 w 4343400"/>
                  <a:gd name="connsiteY8" fmla="*/ 469900 h 6946900"/>
                  <a:gd name="connsiteX9" fmla="*/ 3949700 w 4343400"/>
                  <a:gd name="connsiteY9" fmla="*/ 546100 h 6946900"/>
                  <a:gd name="connsiteX10" fmla="*/ 4076700 w 4343400"/>
                  <a:gd name="connsiteY10" fmla="*/ 635000 h 6946900"/>
                  <a:gd name="connsiteX11" fmla="*/ 4140200 w 4343400"/>
                  <a:gd name="connsiteY11" fmla="*/ 622300 h 6946900"/>
                  <a:gd name="connsiteX12" fmla="*/ 4178300 w 4343400"/>
                  <a:gd name="connsiteY12" fmla="*/ 692150 h 6946900"/>
                  <a:gd name="connsiteX13" fmla="*/ 4152900 w 4343400"/>
                  <a:gd name="connsiteY13" fmla="*/ 787400 h 6946900"/>
                  <a:gd name="connsiteX14" fmla="*/ 4178300 w 4343400"/>
                  <a:gd name="connsiteY14" fmla="*/ 850900 h 6946900"/>
                  <a:gd name="connsiteX15" fmla="*/ 4171948 w 4343400"/>
                  <a:gd name="connsiteY15" fmla="*/ 914400 h 6946900"/>
                  <a:gd name="connsiteX16" fmla="*/ 4108452 w 4343400"/>
                  <a:gd name="connsiteY16" fmla="*/ 946150 h 6946900"/>
                  <a:gd name="connsiteX17" fmla="*/ 4108452 w 4343400"/>
                  <a:gd name="connsiteY17" fmla="*/ 984250 h 6946900"/>
                  <a:gd name="connsiteX18" fmla="*/ 4159252 w 4343400"/>
                  <a:gd name="connsiteY18" fmla="*/ 1003300 h 6946900"/>
                  <a:gd name="connsiteX19" fmla="*/ 4177940 w 4343400"/>
                  <a:gd name="connsiteY19" fmla="*/ 1115438 h 6946900"/>
                  <a:gd name="connsiteX20" fmla="*/ 3931920 w 4343400"/>
                  <a:gd name="connsiteY20" fmla="*/ 1189990 h 6946900"/>
                  <a:gd name="connsiteX21" fmla="*/ 3878580 w 4343400"/>
                  <a:gd name="connsiteY21" fmla="*/ 1266190 h 6946900"/>
                  <a:gd name="connsiteX22" fmla="*/ 3787140 w 4343400"/>
                  <a:gd name="connsiteY22" fmla="*/ 1243330 h 6946900"/>
                  <a:gd name="connsiteX23" fmla="*/ 3665220 w 4343400"/>
                  <a:gd name="connsiteY23" fmla="*/ 1289050 h 6946900"/>
                  <a:gd name="connsiteX24" fmla="*/ 3665220 w 4343400"/>
                  <a:gd name="connsiteY24" fmla="*/ 1365250 h 6946900"/>
                  <a:gd name="connsiteX25" fmla="*/ 3649980 w 4343400"/>
                  <a:gd name="connsiteY25" fmla="*/ 1471930 h 6946900"/>
                  <a:gd name="connsiteX26" fmla="*/ 3497580 w 4343400"/>
                  <a:gd name="connsiteY26" fmla="*/ 1502410 h 6946900"/>
                  <a:gd name="connsiteX27" fmla="*/ 3467100 w 4343400"/>
                  <a:gd name="connsiteY27" fmla="*/ 1563370 h 6946900"/>
                  <a:gd name="connsiteX28" fmla="*/ 3375660 w 4343400"/>
                  <a:gd name="connsiteY28" fmla="*/ 1662430 h 6946900"/>
                  <a:gd name="connsiteX29" fmla="*/ 3352800 w 4343400"/>
                  <a:gd name="connsiteY29" fmla="*/ 1723390 h 6946900"/>
                  <a:gd name="connsiteX30" fmla="*/ 3375660 w 4343400"/>
                  <a:gd name="connsiteY30" fmla="*/ 1807210 h 6946900"/>
                  <a:gd name="connsiteX31" fmla="*/ 3307080 w 4343400"/>
                  <a:gd name="connsiteY31" fmla="*/ 1913890 h 6946900"/>
                  <a:gd name="connsiteX32" fmla="*/ 3291840 w 4343400"/>
                  <a:gd name="connsiteY32" fmla="*/ 2272030 h 6946900"/>
                  <a:gd name="connsiteX33" fmla="*/ 3436620 w 4343400"/>
                  <a:gd name="connsiteY33" fmla="*/ 2325370 h 6946900"/>
                  <a:gd name="connsiteX34" fmla="*/ 3489960 w 4343400"/>
                  <a:gd name="connsiteY34" fmla="*/ 2393950 h 6946900"/>
                  <a:gd name="connsiteX35" fmla="*/ 3558540 w 4343400"/>
                  <a:gd name="connsiteY35" fmla="*/ 2401570 h 6946900"/>
                  <a:gd name="connsiteX36" fmla="*/ 3573780 w 4343400"/>
                  <a:gd name="connsiteY36" fmla="*/ 2348230 h 6946900"/>
                  <a:gd name="connsiteX37" fmla="*/ 3688080 w 4343400"/>
                  <a:gd name="connsiteY37" fmla="*/ 2409190 h 6946900"/>
                  <a:gd name="connsiteX38" fmla="*/ 3810000 w 4343400"/>
                  <a:gd name="connsiteY38" fmla="*/ 2332990 h 6946900"/>
                  <a:gd name="connsiteX39" fmla="*/ 3992880 w 4343400"/>
                  <a:gd name="connsiteY39" fmla="*/ 2340610 h 6946900"/>
                  <a:gd name="connsiteX40" fmla="*/ 4046220 w 4343400"/>
                  <a:gd name="connsiteY40" fmla="*/ 2416810 h 6946900"/>
                  <a:gd name="connsiteX41" fmla="*/ 4061460 w 4343400"/>
                  <a:gd name="connsiteY41" fmla="*/ 2630170 h 6946900"/>
                  <a:gd name="connsiteX42" fmla="*/ 4061460 w 4343400"/>
                  <a:gd name="connsiteY42" fmla="*/ 2790190 h 6946900"/>
                  <a:gd name="connsiteX43" fmla="*/ 4023360 w 4343400"/>
                  <a:gd name="connsiteY43" fmla="*/ 2835910 h 6946900"/>
                  <a:gd name="connsiteX44" fmla="*/ 3901440 w 4343400"/>
                  <a:gd name="connsiteY44" fmla="*/ 2896870 h 6946900"/>
                  <a:gd name="connsiteX45" fmla="*/ 3916680 w 4343400"/>
                  <a:gd name="connsiteY45" fmla="*/ 3003550 h 6946900"/>
                  <a:gd name="connsiteX46" fmla="*/ 3992880 w 4343400"/>
                  <a:gd name="connsiteY46" fmla="*/ 3079750 h 6946900"/>
                  <a:gd name="connsiteX47" fmla="*/ 3992880 w 4343400"/>
                  <a:gd name="connsiteY47" fmla="*/ 3110230 h 6946900"/>
                  <a:gd name="connsiteX48" fmla="*/ 3985260 w 4343400"/>
                  <a:gd name="connsiteY48" fmla="*/ 3186430 h 6946900"/>
                  <a:gd name="connsiteX49" fmla="*/ 4000500 w 4343400"/>
                  <a:gd name="connsiteY49" fmla="*/ 3270250 h 6946900"/>
                  <a:gd name="connsiteX50" fmla="*/ 3863340 w 4343400"/>
                  <a:gd name="connsiteY50" fmla="*/ 3300730 h 6946900"/>
                  <a:gd name="connsiteX51" fmla="*/ 3893820 w 4343400"/>
                  <a:gd name="connsiteY51" fmla="*/ 3415030 h 6946900"/>
                  <a:gd name="connsiteX52" fmla="*/ 4015740 w 4343400"/>
                  <a:gd name="connsiteY52" fmla="*/ 3422650 h 6946900"/>
                  <a:gd name="connsiteX53" fmla="*/ 4053840 w 4343400"/>
                  <a:gd name="connsiteY53" fmla="*/ 3521710 h 6946900"/>
                  <a:gd name="connsiteX54" fmla="*/ 4000500 w 4343400"/>
                  <a:gd name="connsiteY54" fmla="*/ 3590290 h 6946900"/>
                  <a:gd name="connsiteX55" fmla="*/ 4030980 w 4343400"/>
                  <a:gd name="connsiteY55" fmla="*/ 3696970 h 6946900"/>
                  <a:gd name="connsiteX56" fmla="*/ 4015740 w 4343400"/>
                  <a:gd name="connsiteY56" fmla="*/ 3818890 h 6946900"/>
                  <a:gd name="connsiteX57" fmla="*/ 4238624 w 4343400"/>
                  <a:gd name="connsiteY57" fmla="*/ 3982338 h 6946900"/>
                  <a:gd name="connsiteX58" fmla="*/ 4238624 w 4343400"/>
                  <a:gd name="connsiteY58" fmla="*/ 4060826 h 6946900"/>
                  <a:gd name="connsiteX59" fmla="*/ 4295776 w 4343400"/>
                  <a:gd name="connsiteY59" fmla="*/ 4108450 h 6946900"/>
                  <a:gd name="connsiteX60" fmla="*/ 4343400 w 4343400"/>
                  <a:gd name="connsiteY60" fmla="*/ 4146550 h 6946900"/>
                  <a:gd name="connsiteX61" fmla="*/ 4295776 w 4343400"/>
                  <a:gd name="connsiteY61" fmla="*/ 4279900 h 6946900"/>
                  <a:gd name="connsiteX62" fmla="*/ 4181476 w 4343400"/>
                  <a:gd name="connsiteY62" fmla="*/ 4279900 h 6946900"/>
                  <a:gd name="connsiteX63" fmla="*/ 4152900 w 4343400"/>
                  <a:gd name="connsiteY63" fmla="*/ 4318000 h 6946900"/>
                  <a:gd name="connsiteX64" fmla="*/ 4143376 w 4343400"/>
                  <a:gd name="connsiteY64" fmla="*/ 4403726 h 6946900"/>
                  <a:gd name="connsiteX65" fmla="*/ 3933824 w 4343400"/>
                  <a:gd name="connsiteY65" fmla="*/ 4403726 h 6946900"/>
                  <a:gd name="connsiteX66" fmla="*/ 3933824 w 4343400"/>
                  <a:gd name="connsiteY66" fmla="*/ 4279900 h 6946900"/>
                  <a:gd name="connsiteX67" fmla="*/ 3886200 w 4343400"/>
                  <a:gd name="connsiteY67" fmla="*/ 4232274 h 6946900"/>
                  <a:gd name="connsiteX68" fmla="*/ 3829052 w 4343400"/>
                  <a:gd name="connsiteY68" fmla="*/ 4251326 h 6946900"/>
                  <a:gd name="connsiteX69" fmla="*/ 3771900 w 4343400"/>
                  <a:gd name="connsiteY69" fmla="*/ 4232274 h 6946900"/>
                  <a:gd name="connsiteX70" fmla="*/ 3619500 w 4343400"/>
                  <a:gd name="connsiteY70" fmla="*/ 4241800 h 6946900"/>
                  <a:gd name="connsiteX71" fmla="*/ 3590924 w 4343400"/>
                  <a:gd name="connsiteY71" fmla="*/ 4270374 h 6946900"/>
                  <a:gd name="connsiteX72" fmla="*/ 3571876 w 4343400"/>
                  <a:gd name="connsiteY72" fmla="*/ 4308474 h 6946900"/>
                  <a:gd name="connsiteX73" fmla="*/ 3486148 w 4343400"/>
                  <a:gd name="connsiteY73" fmla="*/ 4318000 h 6946900"/>
                  <a:gd name="connsiteX74" fmla="*/ 3429000 w 4343400"/>
                  <a:gd name="connsiteY74" fmla="*/ 4270374 h 6946900"/>
                  <a:gd name="connsiteX75" fmla="*/ 3429000 w 4343400"/>
                  <a:gd name="connsiteY75" fmla="*/ 4203700 h 6946900"/>
                  <a:gd name="connsiteX76" fmla="*/ 3419476 w 4343400"/>
                  <a:gd name="connsiteY76" fmla="*/ 4137026 h 6946900"/>
                  <a:gd name="connsiteX77" fmla="*/ 3362324 w 4343400"/>
                  <a:gd name="connsiteY77" fmla="*/ 4089400 h 6946900"/>
                  <a:gd name="connsiteX78" fmla="*/ 3190876 w 4343400"/>
                  <a:gd name="connsiteY78" fmla="*/ 4051300 h 6946900"/>
                  <a:gd name="connsiteX79" fmla="*/ 2933700 w 4343400"/>
                  <a:gd name="connsiteY79" fmla="*/ 4460874 h 6946900"/>
                  <a:gd name="connsiteX80" fmla="*/ 2867024 w 4343400"/>
                  <a:gd name="connsiteY80" fmla="*/ 4365626 h 6946900"/>
                  <a:gd name="connsiteX81" fmla="*/ 2790824 w 4343400"/>
                  <a:gd name="connsiteY81" fmla="*/ 4365626 h 6946900"/>
                  <a:gd name="connsiteX82" fmla="*/ 2714624 w 4343400"/>
                  <a:gd name="connsiteY82" fmla="*/ 4575174 h 6946900"/>
                  <a:gd name="connsiteX83" fmla="*/ 2686052 w 4343400"/>
                  <a:gd name="connsiteY83" fmla="*/ 4613274 h 6946900"/>
                  <a:gd name="connsiteX84" fmla="*/ 2628900 w 4343400"/>
                  <a:gd name="connsiteY84" fmla="*/ 4708526 h 6946900"/>
                  <a:gd name="connsiteX85" fmla="*/ 2638424 w 4343400"/>
                  <a:gd name="connsiteY85" fmla="*/ 4746626 h 6946900"/>
                  <a:gd name="connsiteX86" fmla="*/ 2771776 w 4343400"/>
                  <a:gd name="connsiteY86" fmla="*/ 4851400 h 6946900"/>
                  <a:gd name="connsiteX87" fmla="*/ 2619376 w 4343400"/>
                  <a:gd name="connsiteY87" fmla="*/ 5003800 h 6946900"/>
                  <a:gd name="connsiteX88" fmla="*/ 2667000 w 4343400"/>
                  <a:gd name="connsiteY88" fmla="*/ 5041900 h 6946900"/>
                  <a:gd name="connsiteX89" fmla="*/ 2667000 w 4343400"/>
                  <a:gd name="connsiteY89" fmla="*/ 5156200 h 6946900"/>
                  <a:gd name="connsiteX90" fmla="*/ 2733676 w 4343400"/>
                  <a:gd name="connsiteY90" fmla="*/ 5280026 h 6946900"/>
                  <a:gd name="connsiteX91" fmla="*/ 2686052 w 4343400"/>
                  <a:gd name="connsiteY91" fmla="*/ 5346700 h 6946900"/>
                  <a:gd name="connsiteX92" fmla="*/ 2686052 w 4343400"/>
                  <a:gd name="connsiteY92" fmla="*/ 5422900 h 6946900"/>
                  <a:gd name="connsiteX93" fmla="*/ 2638424 w 4343400"/>
                  <a:gd name="connsiteY93" fmla="*/ 5518150 h 6946900"/>
                  <a:gd name="connsiteX94" fmla="*/ 2571748 w 4343400"/>
                  <a:gd name="connsiteY94" fmla="*/ 5499100 h 6946900"/>
                  <a:gd name="connsiteX95" fmla="*/ 2524124 w 4343400"/>
                  <a:gd name="connsiteY95" fmla="*/ 5575300 h 6946900"/>
                  <a:gd name="connsiteX96" fmla="*/ 2533652 w 4343400"/>
                  <a:gd name="connsiteY96" fmla="*/ 5613400 h 6946900"/>
                  <a:gd name="connsiteX97" fmla="*/ 2476500 w 4343400"/>
                  <a:gd name="connsiteY97" fmla="*/ 5765800 h 6946900"/>
                  <a:gd name="connsiteX98" fmla="*/ 2562224 w 4343400"/>
                  <a:gd name="connsiteY98" fmla="*/ 5822950 h 6946900"/>
                  <a:gd name="connsiteX99" fmla="*/ 2543176 w 4343400"/>
                  <a:gd name="connsiteY99" fmla="*/ 5965826 h 6946900"/>
                  <a:gd name="connsiteX100" fmla="*/ 2447924 w 4343400"/>
                  <a:gd name="connsiteY100" fmla="*/ 5965826 h 6946900"/>
                  <a:gd name="connsiteX101" fmla="*/ 2438400 w 4343400"/>
                  <a:gd name="connsiteY101" fmla="*/ 6032500 h 6946900"/>
                  <a:gd name="connsiteX102" fmla="*/ 2466976 w 4343400"/>
                  <a:gd name="connsiteY102" fmla="*/ 6089650 h 6946900"/>
                  <a:gd name="connsiteX103" fmla="*/ 2457452 w 4343400"/>
                  <a:gd name="connsiteY103" fmla="*/ 6137274 h 6946900"/>
                  <a:gd name="connsiteX104" fmla="*/ 2524124 w 4343400"/>
                  <a:gd name="connsiteY104" fmla="*/ 6194426 h 6946900"/>
                  <a:gd name="connsiteX105" fmla="*/ 2495548 w 4343400"/>
                  <a:gd name="connsiteY105" fmla="*/ 6318250 h 6946900"/>
                  <a:gd name="connsiteX106" fmla="*/ 2362200 w 4343400"/>
                  <a:gd name="connsiteY106" fmla="*/ 6337300 h 6946900"/>
                  <a:gd name="connsiteX107" fmla="*/ 2352676 w 4343400"/>
                  <a:gd name="connsiteY107" fmla="*/ 6403974 h 6946900"/>
                  <a:gd name="connsiteX108" fmla="*/ 2276476 w 4343400"/>
                  <a:gd name="connsiteY108" fmla="*/ 6375400 h 6946900"/>
                  <a:gd name="connsiteX109" fmla="*/ 2181224 w 4343400"/>
                  <a:gd name="connsiteY109" fmla="*/ 6423026 h 6946900"/>
                  <a:gd name="connsiteX110" fmla="*/ 2143124 w 4343400"/>
                  <a:gd name="connsiteY110" fmla="*/ 6527800 h 6946900"/>
                  <a:gd name="connsiteX111" fmla="*/ 2047876 w 4343400"/>
                  <a:gd name="connsiteY111" fmla="*/ 6556374 h 6946900"/>
                  <a:gd name="connsiteX112" fmla="*/ 2000252 w 4343400"/>
                  <a:gd name="connsiteY112" fmla="*/ 6613526 h 6946900"/>
                  <a:gd name="connsiteX113" fmla="*/ 1876424 w 4343400"/>
                  <a:gd name="connsiteY113" fmla="*/ 6642100 h 6946900"/>
                  <a:gd name="connsiteX114" fmla="*/ 1847852 w 4343400"/>
                  <a:gd name="connsiteY114" fmla="*/ 6689726 h 6946900"/>
                  <a:gd name="connsiteX115" fmla="*/ 1733548 w 4343400"/>
                  <a:gd name="connsiteY115" fmla="*/ 6708774 h 6946900"/>
                  <a:gd name="connsiteX116" fmla="*/ 1714500 w 4343400"/>
                  <a:gd name="connsiteY116" fmla="*/ 6775450 h 6946900"/>
                  <a:gd name="connsiteX117" fmla="*/ 1704976 w 4343400"/>
                  <a:gd name="connsiteY117" fmla="*/ 6861174 h 6946900"/>
                  <a:gd name="connsiteX118" fmla="*/ 1562100 w 4343400"/>
                  <a:gd name="connsiteY118" fmla="*/ 6861174 h 6946900"/>
                  <a:gd name="connsiteX119" fmla="*/ 1390652 w 4343400"/>
                  <a:gd name="connsiteY119" fmla="*/ 6918326 h 6946900"/>
                  <a:gd name="connsiteX120" fmla="*/ 1333500 w 4343400"/>
                  <a:gd name="connsiteY120" fmla="*/ 6870700 h 6946900"/>
                  <a:gd name="connsiteX121" fmla="*/ 1238252 w 4343400"/>
                  <a:gd name="connsiteY121" fmla="*/ 6861174 h 6946900"/>
                  <a:gd name="connsiteX122" fmla="*/ 1200148 w 4343400"/>
                  <a:gd name="connsiteY122" fmla="*/ 6804026 h 6946900"/>
                  <a:gd name="connsiteX123" fmla="*/ 1038224 w 4343400"/>
                  <a:gd name="connsiteY123" fmla="*/ 6823074 h 6946900"/>
                  <a:gd name="connsiteX124" fmla="*/ 1000124 w 4343400"/>
                  <a:gd name="connsiteY124" fmla="*/ 6889750 h 6946900"/>
                  <a:gd name="connsiteX125" fmla="*/ 914400 w 4343400"/>
                  <a:gd name="connsiteY125" fmla="*/ 6889750 h 6946900"/>
                  <a:gd name="connsiteX126" fmla="*/ 771524 w 4343400"/>
                  <a:gd name="connsiteY126" fmla="*/ 6946900 h 6946900"/>
                  <a:gd name="connsiteX127" fmla="*/ 685800 w 4343400"/>
                  <a:gd name="connsiteY127" fmla="*/ 6784974 h 6946900"/>
                  <a:gd name="connsiteX128" fmla="*/ 714376 w 4343400"/>
                  <a:gd name="connsiteY128" fmla="*/ 6651626 h 6946900"/>
                  <a:gd name="connsiteX129" fmla="*/ 704852 w 4343400"/>
                  <a:gd name="connsiteY129" fmla="*/ 6527800 h 6946900"/>
                  <a:gd name="connsiteX130" fmla="*/ 819148 w 4343400"/>
                  <a:gd name="connsiteY130" fmla="*/ 6470650 h 6946900"/>
                  <a:gd name="connsiteX131" fmla="*/ 828676 w 4343400"/>
                  <a:gd name="connsiteY131" fmla="*/ 6308726 h 6946900"/>
                  <a:gd name="connsiteX132" fmla="*/ 781052 w 4343400"/>
                  <a:gd name="connsiteY132" fmla="*/ 6213474 h 6946900"/>
                  <a:gd name="connsiteX133" fmla="*/ 962024 w 4343400"/>
                  <a:gd name="connsiteY133" fmla="*/ 6194426 h 6946900"/>
                  <a:gd name="connsiteX134" fmla="*/ 866776 w 4343400"/>
                  <a:gd name="connsiteY134" fmla="*/ 6070600 h 6946900"/>
                  <a:gd name="connsiteX135" fmla="*/ 838200 w 4343400"/>
                  <a:gd name="connsiteY135" fmla="*/ 6032500 h 6946900"/>
                  <a:gd name="connsiteX136" fmla="*/ 876300 w 4343400"/>
                  <a:gd name="connsiteY136" fmla="*/ 5946774 h 6946900"/>
                  <a:gd name="connsiteX137" fmla="*/ 914400 w 4343400"/>
                  <a:gd name="connsiteY137" fmla="*/ 5937250 h 6946900"/>
                  <a:gd name="connsiteX138" fmla="*/ 923924 w 4343400"/>
                  <a:gd name="connsiteY138" fmla="*/ 5794374 h 6946900"/>
                  <a:gd name="connsiteX139" fmla="*/ 876300 w 4343400"/>
                  <a:gd name="connsiteY139" fmla="*/ 5699126 h 6946900"/>
                  <a:gd name="connsiteX140" fmla="*/ 752476 w 4343400"/>
                  <a:gd name="connsiteY140" fmla="*/ 5622926 h 6946900"/>
                  <a:gd name="connsiteX141" fmla="*/ 742948 w 4343400"/>
                  <a:gd name="connsiteY141" fmla="*/ 5499100 h 6946900"/>
                  <a:gd name="connsiteX142" fmla="*/ 638176 w 4343400"/>
                  <a:gd name="connsiteY142" fmla="*/ 5499100 h 6946900"/>
                  <a:gd name="connsiteX143" fmla="*/ 581024 w 4343400"/>
                  <a:gd name="connsiteY143" fmla="*/ 5403850 h 6946900"/>
                  <a:gd name="connsiteX144" fmla="*/ 590548 w 4343400"/>
                  <a:gd name="connsiteY144" fmla="*/ 5327650 h 6946900"/>
                  <a:gd name="connsiteX145" fmla="*/ 666748 w 4343400"/>
                  <a:gd name="connsiteY145" fmla="*/ 5260974 h 6946900"/>
                  <a:gd name="connsiteX146" fmla="*/ 619124 w 4343400"/>
                  <a:gd name="connsiteY146" fmla="*/ 5156200 h 6946900"/>
                  <a:gd name="connsiteX147" fmla="*/ 523876 w 4343400"/>
                  <a:gd name="connsiteY147" fmla="*/ 5137150 h 6946900"/>
                  <a:gd name="connsiteX148" fmla="*/ 495300 w 4343400"/>
                  <a:gd name="connsiteY148" fmla="*/ 5003800 h 6946900"/>
                  <a:gd name="connsiteX149" fmla="*/ 457200 w 4343400"/>
                  <a:gd name="connsiteY149" fmla="*/ 4927600 h 6946900"/>
                  <a:gd name="connsiteX150" fmla="*/ 447676 w 4343400"/>
                  <a:gd name="connsiteY150" fmla="*/ 4870450 h 6946900"/>
                  <a:gd name="connsiteX151" fmla="*/ 409576 w 4343400"/>
                  <a:gd name="connsiteY151" fmla="*/ 4832350 h 6946900"/>
                  <a:gd name="connsiteX152" fmla="*/ 352424 w 4343400"/>
                  <a:gd name="connsiteY152" fmla="*/ 4851400 h 6946900"/>
                  <a:gd name="connsiteX153" fmla="*/ 314324 w 4343400"/>
                  <a:gd name="connsiteY153" fmla="*/ 4775200 h 6946900"/>
                  <a:gd name="connsiteX154" fmla="*/ 219076 w 4343400"/>
                  <a:gd name="connsiteY154" fmla="*/ 4775200 h 6946900"/>
                  <a:gd name="connsiteX155" fmla="*/ 209548 w 4343400"/>
                  <a:gd name="connsiteY155" fmla="*/ 4689474 h 6946900"/>
                  <a:gd name="connsiteX156" fmla="*/ 76200 w 4343400"/>
                  <a:gd name="connsiteY156" fmla="*/ 4689474 h 6946900"/>
                  <a:gd name="connsiteX157" fmla="*/ 0 w 4343400"/>
                  <a:gd name="connsiteY157" fmla="*/ 4632326 h 6946900"/>
                  <a:gd name="connsiteX158" fmla="*/ 38100 w 4343400"/>
                  <a:gd name="connsiteY158" fmla="*/ 4518026 h 6946900"/>
                  <a:gd name="connsiteX159" fmla="*/ 114300 w 4343400"/>
                  <a:gd name="connsiteY159" fmla="*/ 4518026 h 6946900"/>
                  <a:gd name="connsiteX160" fmla="*/ 152400 w 4343400"/>
                  <a:gd name="connsiteY160" fmla="*/ 4489450 h 6946900"/>
                  <a:gd name="connsiteX161" fmla="*/ 142876 w 4343400"/>
                  <a:gd name="connsiteY161" fmla="*/ 4375150 h 6946900"/>
                  <a:gd name="connsiteX162" fmla="*/ 209548 w 4343400"/>
                  <a:gd name="connsiteY162" fmla="*/ 4308474 h 6946900"/>
                  <a:gd name="connsiteX163" fmla="*/ 323852 w 4343400"/>
                  <a:gd name="connsiteY163" fmla="*/ 4298950 h 6946900"/>
                  <a:gd name="connsiteX164" fmla="*/ 419100 w 4343400"/>
                  <a:gd name="connsiteY164" fmla="*/ 4337050 h 6946900"/>
                  <a:gd name="connsiteX165" fmla="*/ 476252 w 4343400"/>
                  <a:gd name="connsiteY165" fmla="*/ 4327526 h 6946900"/>
                  <a:gd name="connsiteX166" fmla="*/ 485776 w 4343400"/>
                  <a:gd name="connsiteY166" fmla="*/ 4232274 h 6946900"/>
                  <a:gd name="connsiteX167" fmla="*/ 542924 w 4343400"/>
                  <a:gd name="connsiteY167" fmla="*/ 4165600 h 6946900"/>
                  <a:gd name="connsiteX168" fmla="*/ 590548 w 4343400"/>
                  <a:gd name="connsiteY168" fmla="*/ 4165600 h 6946900"/>
                  <a:gd name="connsiteX169" fmla="*/ 676276 w 4343400"/>
                  <a:gd name="connsiteY169" fmla="*/ 3965574 h 6946900"/>
                  <a:gd name="connsiteX170" fmla="*/ 819148 w 4343400"/>
                  <a:gd name="connsiteY170" fmla="*/ 3889374 h 6946900"/>
                  <a:gd name="connsiteX171" fmla="*/ 819148 w 4343400"/>
                  <a:gd name="connsiteY171" fmla="*/ 3803650 h 6946900"/>
                  <a:gd name="connsiteX172" fmla="*/ 885824 w 4343400"/>
                  <a:gd name="connsiteY172" fmla="*/ 3660774 h 6946900"/>
                  <a:gd name="connsiteX173" fmla="*/ 790576 w 4343400"/>
                  <a:gd name="connsiteY173" fmla="*/ 3632200 h 6946900"/>
                  <a:gd name="connsiteX174" fmla="*/ 704852 w 4343400"/>
                  <a:gd name="connsiteY174" fmla="*/ 3517900 h 6946900"/>
                  <a:gd name="connsiteX175" fmla="*/ 714376 w 4343400"/>
                  <a:gd name="connsiteY175" fmla="*/ 3460750 h 6946900"/>
                  <a:gd name="connsiteX176" fmla="*/ 695324 w 4343400"/>
                  <a:gd name="connsiteY176" fmla="*/ 3394074 h 6946900"/>
                  <a:gd name="connsiteX177" fmla="*/ 742948 w 4343400"/>
                  <a:gd name="connsiteY177" fmla="*/ 3327400 h 6946900"/>
                  <a:gd name="connsiteX178" fmla="*/ 819148 w 4343400"/>
                  <a:gd name="connsiteY178" fmla="*/ 3336926 h 6946900"/>
                  <a:gd name="connsiteX179" fmla="*/ 819148 w 4343400"/>
                  <a:gd name="connsiteY179" fmla="*/ 3213100 h 6946900"/>
                  <a:gd name="connsiteX180" fmla="*/ 762000 w 4343400"/>
                  <a:gd name="connsiteY180" fmla="*/ 3194050 h 6946900"/>
                  <a:gd name="connsiteX181" fmla="*/ 771524 w 4343400"/>
                  <a:gd name="connsiteY181" fmla="*/ 3108326 h 6946900"/>
                  <a:gd name="connsiteX182" fmla="*/ 990600 w 4343400"/>
                  <a:gd name="connsiteY182" fmla="*/ 2813050 h 6946900"/>
                  <a:gd name="connsiteX183" fmla="*/ 1000124 w 4343400"/>
                  <a:gd name="connsiteY183" fmla="*/ 2679700 h 6946900"/>
                  <a:gd name="connsiteX184" fmla="*/ 914400 w 4343400"/>
                  <a:gd name="connsiteY184" fmla="*/ 2603500 h 6946900"/>
                  <a:gd name="connsiteX185" fmla="*/ 904876 w 4343400"/>
                  <a:gd name="connsiteY185" fmla="*/ 2546350 h 6946900"/>
                  <a:gd name="connsiteX186" fmla="*/ 809624 w 4343400"/>
                  <a:gd name="connsiteY186" fmla="*/ 2517774 h 6946900"/>
                  <a:gd name="connsiteX187" fmla="*/ 794512 w 4343400"/>
                  <a:gd name="connsiteY187" fmla="*/ 2448024 h 6946900"/>
                  <a:gd name="connsiteX188" fmla="*/ 807720 w 4343400"/>
                  <a:gd name="connsiteY188" fmla="*/ 2447290 h 6946900"/>
                  <a:gd name="connsiteX189" fmla="*/ 853440 w 4343400"/>
                  <a:gd name="connsiteY189" fmla="*/ 2416810 h 6946900"/>
                  <a:gd name="connsiteX190" fmla="*/ 861060 w 4343400"/>
                  <a:gd name="connsiteY190" fmla="*/ 2355850 h 6946900"/>
                  <a:gd name="connsiteX191" fmla="*/ 914400 w 4343400"/>
                  <a:gd name="connsiteY191" fmla="*/ 2340610 h 6946900"/>
                  <a:gd name="connsiteX192" fmla="*/ 929640 w 4343400"/>
                  <a:gd name="connsiteY192" fmla="*/ 2279650 h 6946900"/>
                  <a:gd name="connsiteX193" fmla="*/ 1021080 w 4343400"/>
                  <a:gd name="connsiteY193" fmla="*/ 2195830 h 6946900"/>
                  <a:gd name="connsiteX194" fmla="*/ 975360 w 4343400"/>
                  <a:gd name="connsiteY194" fmla="*/ 2134870 h 6946900"/>
                  <a:gd name="connsiteX195" fmla="*/ 975360 w 4343400"/>
                  <a:gd name="connsiteY195" fmla="*/ 2089150 h 6946900"/>
                  <a:gd name="connsiteX196" fmla="*/ 1036320 w 4343400"/>
                  <a:gd name="connsiteY196" fmla="*/ 2073910 h 6946900"/>
                  <a:gd name="connsiteX197" fmla="*/ 1059180 w 4343400"/>
                  <a:gd name="connsiteY197" fmla="*/ 2012950 h 6946900"/>
                  <a:gd name="connsiteX198" fmla="*/ 1143000 w 4343400"/>
                  <a:gd name="connsiteY198" fmla="*/ 1982470 h 6946900"/>
                  <a:gd name="connsiteX199" fmla="*/ 1173480 w 4343400"/>
                  <a:gd name="connsiteY199" fmla="*/ 1891030 h 6946900"/>
                  <a:gd name="connsiteX200" fmla="*/ 1089660 w 4343400"/>
                  <a:gd name="connsiteY200" fmla="*/ 1883410 h 6946900"/>
                  <a:gd name="connsiteX201" fmla="*/ 1104900 w 4343400"/>
                  <a:gd name="connsiteY201" fmla="*/ 1799590 h 6946900"/>
                  <a:gd name="connsiteX202" fmla="*/ 1219200 w 4343400"/>
                  <a:gd name="connsiteY202" fmla="*/ 1700530 h 6946900"/>
                  <a:gd name="connsiteX203" fmla="*/ 1303020 w 4343400"/>
                  <a:gd name="connsiteY203" fmla="*/ 1700530 h 6946900"/>
                  <a:gd name="connsiteX204" fmla="*/ 1280160 w 4343400"/>
                  <a:gd name="connsiteY204" fmla="*/ 1570990 h 6946900"/>
                  <a:gd name="connsiteX205" fmla="*/ 1318260 w 4343400"/>
                  <a:gd name="connsiteY205" fmla="*/ 1510030 h 6946900"/>
                  <a:gd name="connsiteX206" fmla="*/ 1341120 w 4343400"/>
                  <a:gd name="connsiteY206" fmla="*/ 1395730 h 6946900"/>
                  <a:gd name="connsiteX207" fmla="*/ 1295400 w 4343400"/>
                  <a:gd name="connsiteY207" fmla="*/ 1266190 h 6946900"/>
                  <a:gd name="connsiteX208" fmla="*/ 1325880 w 4343400"/>
                  <a:gd name="connsiteY208" fmla="*/ 999490 h 6946900"/>
                  <a:gd name="connsiteX209" fmla="*/ 1326468 w 4343400"/>
                  <a:gd name="connsiteY209" fmla="*/ 996268 h 6946900"/>
                  <a:gd name="connsiteX210" fmla="*/ 1346200 w 4343400"/>
                  <a:gd name="connsiteY210" fmla="*/ 1016000 h 6946900"/>
                  <a:gd name="connsiteX211" fmla="*/ 1428748 w 4343400"/>
                  <a:gd name="connsiteY211" fmla="*/ 971550 h 6946900"/>
                  <a:gd name="connsiteX212" fmla="*/ 1441452 w 4343400"/>
                  <a:gd name="connsiteY212" fmla="*/ 939800 h 6946900"/>
                  <a:gd name="connsiteX213" fmla="*/ 1479548 w 4343400"/>
                  <a:gd name="connsiteY213" fmla="*/ 901700 h 6946900"/>
                  <a:gd name="connsiteX214" fmla="*/ 1619252 w 4343400"/>
                  <a:gd name="connsiteY214" fmla="*/ 711200 h 6946900"/>
                  <a:gd name="connsiteX215" fmla="*/ 1670052 w 4343400"/>
                  <a:gd name="connsiteY215" fmla="*/ 647700 h 6946900"/>
                  <a:gd name="connsiteX216" fmla="*/ 1670052 w 4343400"/>
                  <a:gd name="connsiteY216" fmla="*/ 590550 h 6946900"/>
                  <a:gd name="connsiteX217" fmla="*/ 1638300 w 4343400"/>
                  <a:gd name="connsiteY217" fmla="*/ 546100 h 6946900"/>
                  <a:gd name="connsiteX218" fmla="*/ 1657348 w 4343400"/>
                  <a:gd name="connsiteY218" fmla="*/ 450850 h 6946900"/>
                  <a:gd name="connsiteX219" fmla="*/ 1727200 w 4343400"/>
                  <a:gd name="connsiteY219" fmla="*/ 469900 h 6946900"/>
                  <a:gd name="connsiteX220" fmla="*/ 1790700 w 4343400"/>
                  <a:gd name="connsiteY220" fmla="*/ 425450 h 6946900"/>
                  <a:gd name="connsiteX221" fmla="*/ 1943100 w 4343400"/>
                  <a:gd name="connsiteY221" fmla="*/ 488950 h 6946900"/>
                  <a:gd name="connsiteX222" fmla="*/ 1987548 w 4343400"/>
                  <a:gd name="connsiteY222" fmla="*/ 450850 h 6946900"/>
                  <a:gd name="connsiteX223" fmla="*/ 2044700 w 4343400"/>
                  <a:gd name="connsiteY223" fmla="*/ 457200 h 6946900"/>
                  <a:gd name="connsiteX224" fmla="*/ 2051052 w 4343400"/>
                  <a:gd name="connsiteY224" fmla="*/ 495300 h 6946900"/>
                  <a:gd name="connsiteX225" fmla="*/ 2082800 w 4343400"/>
                  <a:gd name="connsiteY225" fmla="*/ 495300 h 6946900"/>
                  <a:gd name="connsiteX226" fmla="*/ 2108200 w 4343400"/>
                  <a:gd name="connsiteY226" fmla="*/ 533400 h 6946900"/>
                  <a:gd name="connsiteX227" fmla="*/ 2139948 w 4343400"/>
                  <a:gd name="connsiteY227" fmla="*/ 533400 h 6946900"/>
                  <a:gd name="connsiteX228" fmla="*/ 2146300 w 4343400"/>
                  <a:gd name="connsiteY228" fmla="*/ 603250 h 6946900"/>
                  <a:gd name="connsiteX229" fmla="*/ 2108200 w 4343400"/>
                  <a:gd name="connsiteY229" fmla="*/ 673100 h 6946900"/>
                  <a:gd name="connsiteX230" fmla="*/ 2114548 w 4343400"/>
                  <a:gd name="connsiteY230" fmla="*/ 711200 h 6946900"/>
                  <a:gd name="connsiteX231" fmla="*/ 2070100 w 4343400"/>
                  <a:gd name="connsiteY231" fmla="*/ 781050 h 6946900"/>
                  <a:gd name="connsiteX232" fmla="*/ 2254252 w 4343400"/>
                  <a:gd name="connsiteY232" fmla="*/ 863600 h 6946900"/>
                  <a:gd name="connsiteX233" fmla="*/ 2298700 w 4343400"/>
                  <a:gd name="connsiteY233" fmla="*/ 850900 h 6946900"/>
                  <a:gd name="connsiteX234" fmla="*/ 2298700 w 4343400"/>
                  <a:gd name="connsiteY234" fmla="*/ 800100 h 6946900"/>
                  <a:gd name="connsiteX235" fmla="*/ 2381252 w 4343400"/>
                  <a:gd name="connsiteY235" fmla="*/ 698500 h 6946900"/>
                  <a:gd name="connsiteX236" fmla="*/ 2444748 w 4343400"/>
                  <a:gd name="connsiteY236" fmla="*/ 698500 h 6946900"/>
                  <a:gd name="connsiteX237" fmla="*/ 2533652 w 4343400"/>
                  <a:gd name="connsiteY237" fmla="*/ 711200 h 6946900"/>
                  <a:gd name="connsiteX238" fmla="*/ 2641600 w 4343400"/>
                  <a:gd name="connsiteY238" fmla="*/ 692150 h 6946900"/>
                  <a:gd name="connsiteX239" fmla="*/ 2705100 w 4343400"/>
                  <a:gd name="connsiteY239" fmla="*/ 635000 h 6946900"/>
                  <a:gd name="connsiteX240" fmla="*/ 2794000 w 4343400"/>
                  <a:gd name="connsiteY240" fmla="*/ 641350 h 6946900"/>
                  <a:gd name="connsiteX241" fmla="*/ 2825748 w 4343400"/>
                  <a:gd name="connsiteY241" fmla="*/ 615950 h 6946900"/>
                  <a:gd name="connsiteX242" fmla="*/ 2895600 w 4343400"/>
                  <a:gd name="connsiteY242" fmla="*/ 660400 h 6946900"/>
                  <a:gd name="connsiteX243" fmla="*/ 2914652 w 4343400"/>
                  <a:gd name="connsiteY243" fmla="*/ 730250 h 6946900"/>
                  <a:gd name="connsiteX244" fmla="*/ 2978148 w 4343400"/>
                  <a:gd name="connsiteY244" fmla="*/ 679450 h 6946900"/>
                  <a:gd name="connsiteX245" fmla="*/ 2959100 w 4343400"/>
                  <a:gd name="connsiteY245" fmla="*/ 622300 h 6946900"/>
                  <a:gd name="connsiteX246" fmla="*/ 2978148 w 4343400"/>
                  <a:gd name="connsiteY246" fmla="*/ 584200 h 6946900"/>
                  <a:gd name="connsiteX247" fmla="*/ 2959100 w 4343400"/>
                  <a:gd name="connsiteY247" fmla="*/ 488950 h 6946900"/>
                  <a:gd name="connsiteX248" fmla="*/ 3028948 w 4343400"/>
                  <a:gd name="connsiteY248" fmla="*/ 419100 h 6946900"/>
                  <a:gd name="connsiteX249" fmla="*/ 3073400 w 4343400"/>
                  <a:gd name="connsiteY249" fmla="*/ 400050 h 6946900"/>
                  <a:gd name="connsiteX250" fmla="*/ 3194052 w 4343400"/>
                  <a:gd name="connsiteY250" fmla="*/ 336550 h 6946900"/>
                  <a:gd name="connsiteX251" fmla="*/ 3206748 w 4343400"/>
                  <a:gd name="connsiteY251" fmla="*/ 222250 h 6946900"/>
                  <a:gd name="connsiteX252" fmla="*/ 3251200 w 4343400"/>
                  <a:gd name="connsiteY252" fmla="*/ 133350 h 6946900"/>
                  <a:gd name="connsiteX253" fmla="*/ 3632200 w 4343400"/>
                  <a:gd name="connsiteY253" fmla="*/ 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</a:cxnLst>
                <a:rect l="l" t="t" r="r" b="b"/>
                <a:pathLst>
                  <a:path w="4343400" h="6946900"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lnTo>
                      <a:pt x="3632200" y="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E375F2F-724D-89E8-9480-88305AD20910}"/>
                  </a:ext>
                </a:extLst>
              </p:cNvPr>
              <p:cNvSpPr/>
              <p:nvPr/>
            </p:nvSpPr>
            <p:spPr>
              <a:xfrm>
                <a:off x="1938533" y="2067595"/>
                <a:ext cx="1047374" cy="803768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2FBF18A9-C431-7D6C-1436-753543C87A99}"/>
                  </a:ext>
                </a:extLst>
              </p:cNvPr>
              <p:cNvSpPr/>
              <p:nvPr/>
            </p:nvSpPr>
            <p:spPr>
              <a:xfrm>
                <a:off x="1190782" y="1429270"/>
                <a:ext cx="857831" cy="1025879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E2A7FBC4-2CCF-1687-6143-6E4C2AA4375A}"/>
                  </a:ext>
                </a:extLst>
              </p:cNvPr>
              <p:cNvSpPr/>
              <p:nvPr/>
            </p:nvSpPr>
            <p:spPr>
              <a:xfrm>
                <a:off x="1432798" y="2238249"/>
                <a:ext cx="732375" cy="644839"/>
              </a:xfrm>
              <a:custGeom>
                <a:avLst/>
                <a:gdLst>
                  <a:gd name="connsiteX0" fmla="*/ 945962 w 3569946"/>
                  <a:gd name="connsiteY0" fmla="*/ 0 h 3143250"/>
                  <a:gd name="connsiteX1" fmla="*/ 955490 w 3569946"/>
                  <a:gd name="connsiteY1" fmla="*/ 66674 h 3143250"/>
                  <a:gd name="connsiteX2" fmla="*/ 1145990 w 3569946"/>
                  <a:gd name="connsiteY2" fmla="*/ 209550 h 3143250"/>
                  <a:gd name="connsiteX3" fmla="*/ 1126938 w 3569946"/>
                  <a:gd name="connsiteY3" fmla="*/ 304800 h 3143250"/>
                  <a:gd name="connsiteX4" fmla="*/ 1222190 w 3569946"/>
                  <a:gd name="connsiteY4" fmla="*/ 323850 h 3143250"/>
                  <a:gd name="connsiteX5" fmla="*/ 1203138 w 3569946"/>
                  <a:gd name="connsiteY5" fmla="*/ 438150 h 3143250"/>
                  <a:gd name="connsiteX6" fmla="*/ 1241238 w 3569946"/>
                  <a:gd name="connsiteY6" fmla="*/ 447674 h 3143250"/>
                  <a:gd name="connsiteX7" fmla="*/ 1288862 w 3569946"/>
                  <a:gd name="connsiteY7" fmla="*/ 476250 h 3143250"/>
                  <a:gd name="connsiteX8" fmla="*/ 1355538 w 3569946"/>
                  <a:gd name="connsiteY8" fmla="*/ 438150 h 3143250"/>
                  <a:gd name="connsiteX9" fmla="*/ 1536514 w 3569946"/>
                  <a:gd name="connsiteY9" fmla="*/ 523874 h 3143250"/>
                  <a:gd name="connsiteX10" fmla="*/ 1555562 w 3569946"/>
                  <a:gd name="connsiteY10" fmla="*/ 619126 h 3143250"/>
                  <a:gd name="connsiteX11" fmla="*/ 1641290 w 3569946"/>
                  <a:gd name="connsiteY11" fmla="*/ 657226 h 3143250"/>
                  <a:gd name="connsiteX12" fmla="*/ 1755586 w 3569946"/>
                  <a:gd name="connsiteY12" fmla="*/ 561974 h 3143250"/>
                  <a:gd name="connsiteX13" fmla="*/ 1946090 w 3569946"/>
                  <a:gd name="connsiteY13" fmla="*/ 495300 h 3143250"/>
                  <a:gd name="connsiteX14" fmla="*/ 2088962 w 3569946"/>
                  <a:gd name="connsiteY14" fmla="*/ 619126 h 3143250"/>
                  <a:gd name="connsiteX15" fmla="*/ 2146114 w 3569946"/>
                  <a:gd name="connsiteY15" fmla="*/ 609600 h 3143250"/>
                  <a:gd name="connsiteX16" fmla="*/ 2231838 w 3569946"/>
                  <a:gd name="connsiteY16" fmla="*/ 695326 h 3143250"/>
                  <a:gd name="connsiteX17" fmla="*/ 2327090 w 3569946"/>
                  <a:gd name="connsiteY17" fmla="*/ 704850 h 3143250"/>
                  <a:gd name="connsiteX18" fmla="*/ 2546162 w 3569946"/>
                  <a:gd name="connsiteY18" fmla="*/ 581026 h 3143250"/>
                  <a:gd name="connsiteX19" fmla="*/ 2593786 w 3569946"/>
                  <a:gd name="connsiteY19" fmla="*/ 523874 h 3143250"/>
                  <a:gd name="connsiteX20" fmla="*/ 2717202 w 3569946"/>
                  <a:gd name="connsiteY20" fmla="*/ 537586 h 3143250"/>
                  <a:gd name="connsiteX21" fmla="*/ 2717614 w 3569946"/>
                  <a:gd name="connsiteY21" fmla="*/ 542926 h 3143250"/>
                  <a:gd name="connsiteX22" fmla="*/ 2689038 w 3569946"/>
                  <a:gd name="connsiteY22" fmla="*/ 676274 h 3143250"/>
                  <a:gd name="connsiteX23" fmla="*/ 2774762 w 3569946"/>
                  <a:gd name="connsiteY23" fmla="*/ 838200 h 3143250"/>
                  <a:gd name="connsiteX24" fmla="*/ 2917638 w 3569946"/>
                  <a:gd name="connsiteY24" fmla="*/ 781050 h 3143250"/>
                  <a:gd name="connsiteX25" fmla="*/ 3003362 w 3569946"/>
                  <a:gd name="connsiteY25" fmla="*/ 781050 h 3143250"/>
                  <a:gd name="connsiteX26" fmla="*/ 3041462 w 3569946"/>
                  <a:gd name="connsiteY26" fmla="*/ 714374 h 3143250"/>
                  <a:gd name="connsiteX27" fmla="*/ 3203386 w 3569946"/>
                  <a:gd name="connsiteY27" fmla="*/ 695326 h 3143250"/>
                  <a:gd name="connsiteX28" fmla="*/ 3241490 w 3569946"/>
                  <a:gd name="connsiteY28" fmla="*/ 752474 h 3143250"/>
                  <a:gd name="connsiteX29" fmla="*/ 3336738 w 3569946"/>
                  <a:gd name="connsiteY29" fmla="*/ 762000 h 3143250"/>
                  <a:gd name="connsiteX30" fmla="*/ 3393890 w 3569946"/>
                  <a:gd name="connsiteY30" fmla="*/ 809626 h 3143250"/>
                  <a:gd name="connsiteX31" fmla="*/ 3565338 w 3569946"/>
                  <a:gd name="connsiteY31" fmla="*/ 752474 h 3143250"/>
                  <a:gd name="connsiteX32" fmla="*/ 3569946 w 3569946"/>
                  <a:gd name="connsiteY32" fmla="*/ 752474 h 3143250"/>
                  <a:gd name="connsiteX33" fmla="*/ 3501838 w 3569946"/>
                  <a:gd name="connsiteY33" fmla="*/ 876300 h 3143250"/>
                  <a:gd name="connsiteX34" fmla="*/ 3527238 w 3569946"/>
                  <a:gd name="connsiteY34" fmla="*/ 933450 h 3143250"/>
                  <a:gd name="connsiteX35" fmla="*/ 3527238 w 3569946"/>
                  <a:gd name="connsiteY35" fmla="*/ 996950 h 3143250"/>
                  <a:gd name="connsiteX36" fmla="*/ 3482786 w 3569946"/>
                  <a:gd name="connsiteY36" fmla="*/ 1047750 h 3143250"/>
                  <a:gd name="connsiteX37" fmla="*/ 3451038 w 3569946"/>
                  <a:gd name="connsiteY37" fmla="*/ 1187450 h 3143250"/>
                  <a:gd name="connsiteX38" fmla="*/ 3412938 w 3569946"/>
                  <a:gd name="connsiteY38" fmla="*/ 1193800 h 3143250"/>
                  <a:gd name="connsiteX39" fmla="*/ 3387538 w 3569946"/>
                  <a:gd name="connsiteY39" fmla="*/ 1263650 h 3143250"/>
                  <a:gd name="connsiteX40" fmla="*/ 3228786 w 3569946"/>
                  <a:gd name="connsiteY40" fmla="*/ 1390650 h 3143250"/>
                  <a:gd name="connsiteX41" fmla="*/ 3158938 w 3569946"/>
                  <a:gd name="connsiteY41" fmla="*/ 1498600 h 3143250"/>
                  <a:gd name="connsiteX42" fmla="*/ 3177986 w 3569946"/>
                  <a:gd name="connsiteY42" fmla="*/ 1663700 h 3143250"/>
                  <a:gd name="connsiteX43" fmla="*/ 3133538 w 3569946"/>
                  <a:gd name="connsiteY43" fmla="*/ 1714500 h 3143250"/>
                  <a:gd name="connsiteX44" fmla="*/ 3050986 w 3569946"/>
                  <a:gd name="connsiteY44" fmla="*/ 1752600 h 3143250"/>
                  <a:gd name="connsiteX45" fmla="*/ 2962090 w 3569946"/>
                  <a:gd name="connsiteY45" fmla="*/ 1974850 h 3143250"/>
                  <a:gd name="connsiteX46" fmla="*/ 2930338 w 3569946"/>
                  <a:gd name="connsiteY46" fmla="*/ 2019300 h 3143250"/>
                  <a:gd name="connsiteX47" fmla="*/ 2841438 w 3569946"/>
                  <a:gd name="connsiteY47" fmla="*/ 2019300 h 3143250"/>
                  <a:gd name="connsiteX48" fmla="*/ 2822386 w 3569946"/>
                  <a:gd name="connsiteY48" fmla="*/ 2114550 h 3143250"/>
                  <a:gd name="connsiteX49" fmla="*/ 2644586 w 3569946"/>
                  <a:gd name="connsiteY49" fmla="*/ 2139950 h 3143250"/>
                  <a:gd name="connsiteX50" fmla="*/ 2530290 w 3569946"/>
                  <a:gd name="connsiteY50" fmla="*/ 2228850 h 3143250"/>
                  <a:gd name="connsiteX51" fmla="*/ 2536638 w 3569946"/>
                  <a:gd name="connsiteY51" fmla="*/ 2343150 h 3143250"/>
                  <a:gd name="connsiteX52" fmla="*/ 2473138 w 3569946"/>
                  <a:gd name="connsiteY52" fmla="*/ 2393950 h 3143250"/>
                  <a:gd name="connsiteX53" fmla="*/ 2466786 w 3569946"/>
                  <a:gd name="connsiteY53" fmla="*/ 2495550 h 3143250"/>
                  <a:gd name="connsiteX54" fmla="*/ 2511238 w 3569946"/>
                  <a:gd name="connsiteY54" fmla="*/ 2590800 h 3143250"/>
                  <a:gd name="connsiteX55" fmla="*/ 2499406 w 3569946"/>
                  <a:gd name="connsiteY55" fmla="*/ 2768304 h 3143250"/>
                  <a:gd name="connsiteX56" fmla="*/ 2498538 w 3569946"/>
                  <a:gd name="connsiteY56" fmla="*/ 2768600 h 3143250"/>
                  <a:gd name="connsiteX57" fmla="*/ 2358834 w 3569946"/>
                  <a:gd name="connsiteY57" fmla="*/ 2806700 h 3143250"/>
                  <a:gd name="connsiteX58" fmla="*/ 1914338 w 3569946"/>
                  <a:gd name="connsiteY58" fmla="*/ 2933700 h 3143250"/>
                  <a:gd name="connsiteX59" fmla="*/ 1476186 w 3569946"/>
                  <a:gd name="connsiteY59" fmla="*/ 3117850 h 3143250"/>
                  <a:gd name="connsiteX60" fmla="*/ 1292036 w 3569946"/>
                  <a:gd name="connsiteY60" fmla="*/ 3111500 h 3143250"/>
                  <a:gd name="connsiteX61" fmla="*/ 1234886 w 3569946"/>
                  <a:gd name="connsiteY61" fmla="*/ 3092450 h 3143250"/>
                  <a:gd name="connsiteX62" fmla="*/ 1076136 w 3569946"/>
                  <a:gd name="connsiteY62" fmla="*/ 3143250 h 3143250"/>
                  <a:gd name="connsiteX63" fmla="*/ 1031686 w 3569946"/>
                  <a:gd name="connsiteY63" fmla="*/ 3124200 h 3143250"/>
                  <a:gd name="connsiteX64" fmla="*/ 1241236 w 3569946"/>
                  <a:gd name="connsiteY64" fmla="*/ 2832100 h 3143250"/>
                  <a:gd name="connsiteX65" fmla="*/ 1336486 w 3569946"/>
                  <a:gd name="connsiteY65" fmla="*/ 2876550 h 3143250"/>
                  <a:gd name="connsiteX66" fmla="*/ 1520634 w 3569946"/>
                  <a:gd name="connsiteY66" fmla="*/ 2844800 h 3143250"/>
                  <a:gd name="connsiteX67" fmla="*/ 1628586 w 3569946"/>
                  <a:gd name="connsiteY67" fmla="*/ 2781300 h 3143250"/>
                  <a:gd name="connsiteX68" fmla="*/ 1685738 w 3569946"/>
                  <a:gd name="connsiteY68" fmla="*/ 2781300 h 3143250"/>
                  <a:gd name="connsiteX69" fmla="*/ 1812738 w 3569946"/>
                  <a:gd name="connsiteY69" fmla="*/ 2584450 h 3143250"/>
                  <a:gd name="connsiteX70" fmla="*/ 1927034 w 3569946"/>
                  <a:gd name="connsiteY70" fmla="*/ 2616200 h 3143250"/>
                  <a:gd name="connsiteX71" fmla="*/ 1958786 w 3569946"/>
                  <a:gd name="connsiteY71" fmla="*/ 2711450 h 3143250"/>
                  <a:gd name="connsiteX72" fmla="*/ 2047686 w 3569946"/>
                  <a:gd name="connsiteY72" fmla="*/ 2590800 h 3143250"/>
                  <a:gd name="connsiteX73" fmla="*/ 1977834 w 3569946"/>
                  <a:gd name="connsiteY73" fmla="*/ 2533650 h 3143250"/>
                  <a:gd name="connsiteX74" fmla="*/ 1990538 w 3569946"/>
                  <a:gd name="connsiteY74" fmla="*/ 2438400 h 3143250"/>
                  <a:gd name="connsiteX75" fmla="*/ 1958786 w 3569946"/>
                  <a:gd name="connsiteY75" fmla="*/ 2393950 h 3143250"/>
                  <a:gd name="connsiteX76" fmla="*/ 1965138 w 3569946"/>
                  <a:gd name="connsiteY76" fmla="*/ 2330450 h 3143250"/>
                  <a:gd name="connsiteX77" fmla="*/ 1895286 w 3569946"/>
                  <a:gd name="connsiteY77" fmla="*/ 2292350 h 3143250"/>
                  <a:gd name="connsiteX78" fmla="*/ 1819086 w 3569946"/>
                  <a:gd name="connsiteY78" fmla="*/ 2317750 h 3143250"/>
                  <a:gd name="connsiteX79" fmla="*/ 1698434 w 3569946"/>
                  <a:gd name="connsiteY79" fmla="*/ 2266950 h 3143250"/>
                  <a:gd name="connsiteX80" fmla="*/ 1685738 w 3569946"/>
                  <a:gd name="connsiteY80" fmla="*/ 2305050 h 3143250"/>
                  <a:gd name="connsiteX81" fmla="*/ 1609538 w 3569946"/>
                  <a:gd name="connsiteY81" fmla="*/ 2305050 h 3143250"/>
                  <a:gd name="connsiteX82" fmla="*/ 1584138 w 3569946"/>
                  <a:gd name="connsiteY82" fmla="*/ 2349500 h 3143250"/>
                  <a:gd name="connsiteX83" fmla="*/ 1507938 w 3569946"/>
                  <a:gd name="connsiteY83" fmla="*/ 2406650 h 3143250"/>
                  <a:gd name="connsiteX84" fmla="*/ 1431736 w 3569946"/>
                  <a:gd name="connsiteY84" fmla="*/ 2349500 h 3143250"/>
                  <a:gd name="connsiteX85" fmla="*/ 1298386 w 3569946"/>
                  <a:gd name="connsiteY85" fmla="*/ 2349500 h 3143250"/>
                  <a:gd name="connsiteX86" fmla="*/ 1095186 w 3569946"/>
                  <a:gd name="connsiteY86" fmla="*/ 2406650 h 3143250"/>
                  <a:gd name="connsiteX87" fmla="*/ 993586 w 3569946"/>
                  <a:gd name="connsiteY87" fmla="*/ 2260600 h 3143250"/>
                  <a:gd name="connsiteX88" fmla="*/ 860236 w 3569946"/>
                  <a:gd name="connsiteY88" fmla="*/ 2228850 h 3143250"/>
                  <a:gd name="connsiteX89" fmla="*/ 898336 w 3569946"/>
                  <a:gd name="connsiteY89" fmla="*/ 1993900 h 3143250"/>
                  <a:gd name="connsiteX90" fmla="*/ 815786 w 3569946"/>
                  <a:gd name="connsiteY90" fmla="*/ 2070100 h 3143250"/>
                  <a:gd name="connsiteX91" fmla="*/ 771336 w 3569946"/>
                  <a:gd name="connsiteY91" fmla="*/ 2254250 h 3143250"/>
                  <a:gd name="connsiteX92" fmla="*/ 745936 w 3569946"/>
                  <a:gd name="connsiteY92" fmla="*/ 2330450 h 3143250"/>
                  <a:gd name="connsiteX93" fmla="*/ 752286 w 3569946"/>
                  <a:gd name="connsiteY93" fmla="*/ 2470150 h 3143250"/>
                  <a:gd name="connsiteX94" fmla="*/ 930086 w 3569946"/>
                  <a:gd name="connsiteY94" fmla="*/ 2603500 h 3143250"/>
                  <a:gd name="connsiteX95" fmla="*/ 936436 w 3569946"/>
                  <a:gd name="connsiteY95" fmla="*/ 2711450 h 3143250"/>
                  <a:gd name="connsiteX96" fmla="*/ 758636 w 3569946"/>
                  <a:gd name="connsiteY96" fmla="*/ 2647950 h 3143250"/>
                  <a:gd name="connsiteX97" fmla="*/ 682436 w 3569946"/>
                  <a:gd name="connsiteY97" fmla="*/ 2622550 h 3143250"/>
                  <a:gd name="connsiteX98" fmla="*/ 523686 w 3569946"/>
                  <a:gd name="connsiteY98" fmla="*/ 2476500 h 3143250"/>
                  <a:gd name="connsiteX99" fmla="*/ 612586 w 3569946"/>
                  <a:gd name="connsiteY99" fmla="*/ 2152650 h 3143250"/>
                  <a:gd name="connsiteX100" fmla="*/ 517336 w 3569946"/>
                  <a:gd name="connsiteY100" fmla="*/ 2044700 h 3143250"/>
                  <a:gd name="connsiteX101" fmla="*/ 428436 w 3569946"/>
                  <a:gd name="connsiteY101" fmla="*/ 2139950 h 3143250"/>
                  <a:gd name="connsiteX102" fmla="*/ 403036 w 3569946"/>
                  <a:gd name="connsiteY102" fmla="*/ 2044700 h 3143250"/>
                  <a:gd name="connsiteX103" fmla="*/ 460186 w 3569946"/>
                  <a:gd name="connsiteY103" fmla="*/ 2012950 h 3143250"/>
                  <a:gd name="connsiteX104" fmla="*/ 453836 w 3569946"/>
                  <a:gd name="connsiteY104" fmla="*/ 1816100 h 3143250"/>
                  <a:gd name="connsiteX105" fmla="*/ 453836 w 3569946"/>
                  <a:gd name="connsiteY105" fmla="*/ 1695450 h 3143250"/>
                  <a:gd name="connsiteX106" fmla="*/ 549086 w 3569946"/>
                  <a:gd name="connsiteY106" fmla="*/ 1562100 h 3143250"/>
                  <a:gd name="connsiteX107" fmla="*/ 644336 w 3569946"/>
                  <a:gd name="connsiteY107" fmla="*/ 1308100 h 3143250"/>
                  <a:gd name="connsiteX108" fmla="*/ 644336 w 3569946"/>
                  <a:gd name="connsiteY108" fmla="*/ 1250950 h 3143250"/>
                  <a:gd name="connsiteX109" fmla="*/ 599886 w 3569946"/>
                  <a:gd name="connsiteY109" fmla="*/ 1282700 h 3143250"/>
                  <a:gd name="connsiteX110" fmla="*/ 530036 w 3569946"/>
                  <a:gd name="connsiteY110" fmla="*/ 1327150 h 3143250"/>
                  <a:gd name="connsiteX111" fmla="*/ 479236 w 3569946"/>
                  <a:gd name="connsiteY111" fmla="*/ 1346200 h 3143250"/>
                  <a:gd name="connsiteX112" fmla="*/ 447486 w 3569946"/>
                  <a:gd name="connsiteY112" fmla="*/ 1390650 h 3143250"/>
                  <a:gd name="connsiteX113" fmla="*/ 383986 w 3569946"/>
                  <a:gd name="connsiteY113" fmla="*/ 1409700 h 3143250"/>
                  <a:gd name="connsiteX114" fmla="*/ 390336 w 3569946"/>
                  <a:gd name="connsiteY114" fmla="*/ 1466850 h 3143250"/>
                  <a:gd name="connsiteX115" fmla="*/ 333186 w 3569946"/>
                  <a:gd name="connsiteY115" fmla="*/ 1524000 h 3143250"/>
                  <a:gd name="connsiteX116" fmla="*/ 276036 w 3569946"/>
                  <a:gd name="connsiteY116" fmla="*/ 1498600 h 3143250"/>
                  <a:gd name="connsiteX117" fmla="*/ 263336 w 3569946"/>
                  <a:gd name="connsiteY117" fmla="*/ 1435100 h 3143250"/>
                  <a:gd name="connsiteX118" fmla="*/ 244286 w 3569946"/>
                  <a:gd name="connsiteY118" fmla="*/ 1282700 h 3143250"/>
                  <a:gd name="connsiteX119" fmla="*/ 104586 w 3569946"/>
                  <a:gd name="connsiteY119" fmla="*/ 1143000 h 3143250"/>
                  <a:gd name="connsiteX120" fmla="*/ 2986 w 3569946"/>
                  <a:gd name="connsiteY120" fmla="*/ 1066800 h 3143250"/>
                  <a:gd name="connsiteX121" fmla="*/ 0 w 3569946"/>
                  <a:gd name="connsiteY121" fmla="*/ 1051712 h 3143250"/>
                  <a:gd name="connsiteX122" fmla="*/ 12514 w 3569946"/>
                  <a:gd name="connsiteY122" fmla="*/ 1057274 h 3143250"/>
                  <a:gd name="connsiteX123" fmla="*/ 50614 w 3569946"/>
                  <a:gd name="connsiteY123" fmla="*/ 657226 h 3143250"/>
                  <a:gd name="connsiteX124" fmla="*/ 317314 w 3569946"/>
                  <a:gd name="connsiteY124" fmla="*/ 228600 h 3143250"/>
                  <a:gd name="connsiteX125" fmla="*/ 460190 w 3569946"/>
                  <a:gd name="connsiteY125" fmla="*/ 238126 h 3143250"/>
                  <a:gd name="connsiteX126" fmla="*/ 669738 w 3569946"/>
                  <a:gd name="connsiteY126" fmla="*/ 171450 h 3143250"/>
                  <a:gd name="connsiteX127" fmla="*/ 774514 w 3569946"/>
                  <a:gd name="connsiteY127" fmla="*/ 152400 h 3143250"/>
                  <a:gd name="connsiteX128" fmla="*/ 888814 w 3569946"/>
                  <a:gd name="connsiteY128" fmla="*/ 76200 h 3143250"/>
                  <a:gd name="connsiteX129" fmla="*/ 898338 w 3569946"/>
                  <a:gd name="connsiteY129" fmla="*/ 1905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3569946" h="3143250">
                    <a:moveTo>
                      <a:pt x="945962" y="0"/>
                    </a:moveTo>
                    <a:lnTo>
                      <a:pt x="955490" y="66674"/>
                    </a:lnTo>
                    <a:lnTo>
                      <a:pt x="1145990" y="209550"/>
                    </a:lnTo>
                    <a:lnTo>
                      <a:pt x="1126938" y="304800"/>
                    </a:lnTo>
                    <a:lnTo>
                      <a:pt x="1222190" y="323850"/>
                    </a:lnTo>
                    <a:lnTo>
                      <a:pt x="1203138" y="438150"/>
                    </a:lnTo>
                    <a:lnTo>
                      <a:pt x="1241238" y="447674"/>
                    </a:lnTo>
                    <a:lnTo>
                      <a:pt x="1288862" y="476250"/>
                    </a:lnTo>
                    <a:lnTo>
                      <a:pt x="1355538" y="438150"/>
                    </a:lnTo>
                    <a:lnTo>
                      <a:pt x="1536514" y="523874"/>
                    </a:lnTo>
                    <a:lnTo>
                      <a:pt x="1555562" y="619126"/>
                    </a:lnTo>
                    <a:lnTo>
                      <a:pt x="1641290" y="657226"/>
                    </a:lnTo>
                    <a:lnTo>
                      <a:pt x="1755586" y="561974"/>
                    </a:lnTo>
                    <a:lnTo>
                      <a:pt x="1946090" y="495300"/>
                    </a:lnTo>
                    <a:lnTo>
                      <a:pt x="2088962" y="619126"/>
                    </a:lnTo>
                    <a:lnTo>
                      <a:pt x="2146114" y="609600"/>
                    </a:lnTo>
                    <a:lnTo>
                      <a:pt x="2231838" y="695326"/>
                    </a:lnTo>
                    <a:lnTo>
                      <a:pt x="2327090" y="704850"/>
                    </a:lnTo>
                    <a:lnTo>
                      <a:pt x="2546162" y="581026"/>
                    </a:lnTo>
                    <a:lnTo>
                      <a:pt x="2593786" y="523874"/>
                    </a:lnTo>
                    <a:lnTo>
                      <a:pt x="2717202" y="537586"/>
                    </a:lnTo>
                    <a:cubicBezTo>
                      <a:pt x="2717338" y="539366"/>
                      <a:pt x="2717478" y="541146"/>
                      <a:pt x="2717614" y="542926"/>
                    </a:cubicBezTo>
                    <a:lnTo>
                      <a:pt x="2689038" y="676274"/>
                    </a:lnTo>
                    <a:lnTo>
                      <a:pt x="2774762" y="838200"/>
                    </a:lnTo>
                    <a:lnTo>
                      <a:pt x="2917638" y="781050"/>
                    </a:lnTo>
                    <a:lnTo>
                      <a:pt x="3003362" y="781050"/>
                    </a:lnTo>
                    <a:lnTo>
                      <a:pt x="3041462" y="714374"/>
                    </a:lnTo>
                    <a:lnTo>
                      <a:pt x="3203386" y="695326"/>
                    </a:lnTo>
                    <a:lnTo>
                      <a:pt x="3241490" y="752474"/>
                    </a:lnTo>
                    <a:lnTo>
                      <a:pt x="3336738" y="762000"/>
                    </a:lnTo>
                    <a:lnTo>
                      <a:pt x="3393890" y="809626"/>
                    </a:lnTo>
                    <a:lnTo>
                      <a:pt x="3565338" y="752474"/>
                    </a:lnTo>
                    <a:lnTo>
                      <a:pt x="3569946" y="752474"/>
                    </a:lnTo>
                    <a:lnTo>
                      <a:pt x="3501838" y="876300"/>
                    </a:lnTo>
                    <a:lnTo>
                      <a:pt x="3527238" y="933450"/>
                    </a:lnTo>
                    <a:lnTo>
                      <a:pt x="3527238" y="996950"/>
                    </a:lnTo>
                    <a:lnTo>
                      <a:pt x="3482786" y="1047750"/>
                    </a:lnTo>
                    <a:lnTo>
                      <a:pt x="3451038" y="1187450"/>
                    </a:lnTo>
                    <a:lnTo>
                      <a:pt x="3412938" y="1193800"/>
                    </a:lnTo>
                    <a:lnTo>
                      <a:pt x="3387538" y="1263650"/>
                    </a:lnTo>
                    <a:lnTo>
                      <a:pt x="3228786" y="1390650"/>
                    </a:lnTo>
                    <a:lnTo>
                      <a:pt x="3158938" y="1498600"/>
                    </a:lnTo>
                    <a:lnTo>
                      <a:pt x="3177986" y="1663700"/>
                    </a:lnTo>
                    <a:lnTo>
                      <a:pt x="3133538" y="1714500"/>
                    </a:lnTo>
                    <a:lnTo>
                      <a:pt x="3050986" y="1752600"/>
                    </a:lnTo>
                    <a:lnTo>
                      <a:pt x="2962090" y="1974850"/>
                    </a:lnTo>
                    <a:lnTo>
                      <a:pt x="2930338" y="2019300"/>
                    </a:lnTo>
                    <a:lnTo>
                      <a:pt x="2841438" y="2019300"/>
                    </a:lnTo>
                    <a:lnTo>
                      <a:pt x="2822386" y="2114550"/>
                    </a:lnTo>
                    <a:lnTo>
                      <a:pt x="2644586" y="2139950"/>
                    </a:lnTo>
                    <a:lnTo>
                      <a:pt x="2530290" y="2228850"/>
                    </a:lnTo>
                    <a:lnTo>
                      <a:pt x="2536638" y="2343150"/>
                    </a:lnTo>
                    <a:lnTo>
                      <a:pt x="2473138" y="2393950"/>
                    </a:lnTo>
                    <a:lnTo>
                      <a:pt x="2466786" y="2495550"/>
                    </a:lnTo>
                    <a:lnTo>
                      <a:pt x="2511238" y="2590800"/>
                    </a:lnTo>
                    <a:lnTo>
                      <a:pt x="2499406" y="2768304"/>
                    </a:lnTo>
                    <a:lnTo>
                      <a:pt x="2498538" y="2768600"/>
                    </a:lnTo>
                    <a:lnTo>
                      <a:pt x="2358834" y="2806700"/>
                    </a:lnTo>
                    <a:lnTo>
                      <a:pt x="1914338" y="2933700"/>
                    </a:lnTo>
                    <a:lnTo>
                      <a:pt x="1476186" y="3117850"/>
                    </a:lnTo>
                    <a:lnTo>
                      <a:pt x="1292036" y="3111500"/>
                    </a:lnTo>
                    <a:lnTo>
                      <a:pt x="1234886" y="3092450"/>
                    </a:lnTo>
                    <a:lnTo>
                      <a:pt x="1076136" y="3143250"/>
                    </a:lnTo>
                    <a:lnTo>
                      <a:pt x="1031686" y="3124200"/>
                    </a:lnTo>
                    <a:lnTo>
                      <a:pt x="1241236" y="2832100"/>
                    </a:lnTo>
                    <a:lnTo>
                      <a:pt x="1336486" y="2876550"/>
                    </a:lnTo>
                    <a:lnTo>
                      <a:pt x="1520634" y="2844800"/>
                    </a:lnTo>
                    <a:lnTo>
                      <a:pt x="1628586" y="2781300"/>
                    </a:lnTo>
                    <a:lnTo>
                      <a:pt x="1685738" y="2781300"/>
                    </a:lnTo>
                    <a:lnTo>
                      <a:pt x="1812738" y="2584450"/>
                    </a:lnTo>
                    <a:lnTo>
                      <a:pt x="1927034" y="2616200"/>
                    </a:lnTo>
                    <a:lnTo>
                      <a:pt x="1958786" y="2711450"/>
                    </a:lnTo>
                    <a:lnTo>
                      <a:pt x="2047686" y="2590800"/>
                    </a:lnTo>
                    <a:lnTo>
                      <a:pt x="1977834" y="2533650"/>
                    </a:lnTo>
                    <a:lnTo>
                      <a:pt x="1990538" y="2438400"/>
                    </a:lnTo>
                    <a:lnTo>
                      <a:pt x="1958786" y="2393950"/>
                    </a:lnTo>
                    <a:lnTo>
                      <a:pt x="1965138" y="2330450"/>
                    </a:lnTo>
                    <a:lnTo>
                      <a:pt x="1895286" y="2292350"/>
                    </a:lnTo>
                    <a:lnTo>
                      <a:pt x="1819086" y="2317750"/>
                    </a:lnTo>
                    <a:lnTo>
                      <a:pt x="1698434" y="2266950"/>
                    </a:lnTo>
                    <a:lnTo>
                      <a:pt x="1685738" y="2305050"/>
                    </a:lnTo>
                    <a:lnTo>
                      <a:pt x="1609538" y="2305050"/>
                    </a:lnTo>
                    <a:lnTo>
                      <a:pt x="1584138" y="2349500"/>
                    </a:lnTo>
                    <a:lnTo>
                      <a:pt x="1507938" y="2406650"/>
                    </a:lnTo>
                    <a:lnTo>
                      <a:pt x="1431736" y="2349500"/>
                    </a:lnTo>
                    <a:lnTo>
                      <a:pt x="1298386" y="2349500"/>
                    </a:lnTo>
                    <a:lnTo>
                      <a:pt x="1095186" y="2406650"/>
                    </a:lnTo>
                    <a:lnTo>
                      <a:pt x="993586" y="2260600"/>
                    </a:lnTo>
                    <a:lnTo>
                      <a:pt x="860236" y="2228850"/>
                    </a:lnTo>
                    <a:lnTo>
                      <a:pt x="898336" y="1993900"/>
                    </a:lnTo>
                    <a:lnTo>
                      <a:pt x="815786" y="2070100"/>
                    </a:lnTo>
                    <a:lnTo>
                      <a:pt x="771336" y="2254250"/>
                    </a:lnTo>
                    <a:lnTo>
                      <a:pt x="745936" y="2330450"/>
                    </a:lnTo>
                    <a:lnTo>
                      <a:pt x="752286" y="2470150"/>
                    </a:lnTo>
                    <a:lnTo>
                      <a:pt x="930086" y="2603500"/>
                    </a:lnTo>
                    <a:lnTo>
                      <a:pt x="936436" y="2711450"/>
                    </a:lnTo>
                    <a:lnTo>
                      <a:pt x="758636" y="2647950"/>
                    </a:lnTo>
                    <a:lnTo>
                      <a:pt x="682436" y="2622550"/>
                    </a:lnTo>
                    <a:lnTo>
                      <a:pt x="523686" y="2476500"/>
                    </a:lnTo>
                    <a:lnTo>
                      <a:pt x="612586" y="2152650"/>
                    </a:lnTo>
                    <a:lnTo>
                      <a:pt x="517336" y="2044700"/>
                    </a:lnTo>
                    <a:lnTo>
                      <a:pt x="428436" y="2139950"/>
                    </a:lnTo>
                    <a:lnTo>
                      <a:pt x="403036" y="2044700"/>
                    </a:lnTo>
                    <a:lnTo>
                      <a:pt x="460186" y="2012950"/>
                    </a:lnTo>
                    <a:lnTo>
                      <a:pt x="453836" y="1816100"/>
                    </a:lnTo>
                    <a:lnTo>
                      <a:pt x="453836" y="1695450"/>
                    </a:lnTo>
                    <a:lnTo>
                      <a:pt x="549086" y="1562100"/>
                    </a:lnTo>
                    <a:lnTo>
                      <a:pt x="644336" y="1308100"/>
                    </a:lnTo>
                    <a:lnTo>
                      <a:pt x="644336" y="1250950"/>
                    </a:lnTo>
                    <a:lnTo>
                      <a:pt x="599886" y="1282700"/>
                    </a:lnTo>
                    <a:lnTo>
                      <a:pt x="530036" y="1327150"/>
                    </a:lnTo>
                    <a:lnTo>
                      <a:pt x="479236" y="1346200"/>
                    </a:lnTo>
                    <a:lnTo>
                      <a:pt x="447486" y="1390650"/>
                    </a:lnTo>
                    <a:lnTo>
                      <a:pt x="383986" y="1409700"/>
                    </a:lnTo>
                    <a:lnTo>
                      <a:pt x="390336" y="1466850"/>
                    </a:lnTo>
                    <a:lnTo>
                      <a:pt x="333186" y="1524000"/>
                    </a:lnTo>
                    <a:lnTo>
                      <a:pt x="276036" y="1498600"/>
                    </a:lnTo>
                    <a:lnTo>
                      <a:pt x="263336" y="1435100"/>
                    </a:lnTo>
                    <a:lnTo>
                      <a:pt x="244286" y="1282700"/>
                    </a:lnTo>
                    <a:lnTo>
                      <a:pt x="104586" y="1143000"/>
                    </a:lnTo>
                    <a:lnTo>
                      <a:pt x="2986" y="1066800"/>
                    </a:lnTo>
                    <a:lnTo>
                      <a:pt x="0" y="1051712"/>
                    </a:lnTo>
                    <a:lnTo>
                      <a:pt x="12514" y="1057274"/>
                    </a:lnTo>
                    <a:lnTo>
                      <a:pt x="50614" y="657226"/>
                    </a:lnTo>
                    <a:lnTo>
                      <a:pt x="317314" y="228600"/>
                    </a:lnTo>
                    <a:lnTo>
                      <a:pt x="460190" y="238126"/>
                    </a:lnTo>
                    <a:lnTo>
                      <a:pt x="669738" y="171450"/>
                    </a:lnTo>
                    <a:lnTo>
                      <a:pt x="774514" y="152400"/>
                    </a:lnTo>
                    <a:lnTo>
                      <a:pt x="888814" y="76200"/>
                    </a:lnTo>
                    <a:lnTo>
                      <a:pt x="898338" y="1905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AD18D470-50CA-2765-FCE0-34AF4CF2EEB6}"/>
                  </a:ext>
                </a:extLst>
              </p:cNvPr>
              <p:cNvSpPr/>
              <p:nvPr/>
            </p:nvSpPr>
            <p:spPr>
              <a:xfrm>
                <a:off x="923274" y="2365263"/>
                <a:ext cx="663789" cy="1166769"/>
              </a:xfrm>
              <a:custGeom>
                <a:avLst/>
                <a:gdLst>
                  <a:gd name="connsiteX0" fmla="*/ 76200 w 3235624"/>
                  <a:gd name="connsiteY0" fmla="*/ 4987924 h 5687392"/>
                  <a:gd name="connsiteX1" fmla="*/ 81632 w 3235624"/>
                  <a:gd name="connsiteY1" fmla="*/ 5004220 h 5687392"/>
                  <a:gd name="connsiteX2" fmla="*/ 81632 w 3235624"/>
                  <a:gd name="connsiteY2" fmla="*/ 5004220 h 5687392"/>
                  <a:gd name="connsiteX3" fmla="*/ 2025648 w 3235624"/>
                  <a:gd name="connsiteY3" fmla="*/ 0 h 5687392"/>
                  <a:gd name="connsiteX4" fmla="*/ 2111376 w 3235624"/>
                  <a:gd name="connsiteY4" fmla="*/ 57148 h 5687392"/>
                  <a:gd name="connsiteX5" fmla="*/ 2168524 w 3235624"/>
                  <a:gd name="connsiteY5" fmla="*/ 190500 h 5687392"/>
                  <a:gd name="connsiteX6" fmla="*/ 2273300 w 3235624"/>
                  <a:gd name="connsiteY6" fmla="*/ 342900 h 5687392"/>
                  <a:gd name="connsiteX7" fmla="*/ 2320924 w 3235624"/>
                  <a:gd name="connsiteY7" fmla="*/ 409574 h 5687392"/>
                  <a:gd name="connsiteX8" fmla="*/ 2406648 w 3235624"/>
                  <a:gd name="connsiteY8" fmla="*/ 400048 h 5687392"/>
                  <a:gd name="connsiteX9" fmla="*/ 2481604 w 3235624"/>
                  <a:gd name="connsiteY9" fmla="*/ 433360 h 5687392"/>
                  <a:gd name="connsiteX10" fmla="*/ 2484436 w 3235624"/>
                  <a:gd name="connsiteY10" fmla="*/ 447674 h 5687392"/>
                  <a:gd name="connsiteX11" fmla="*/ 2586036 w 3235624"/>
                  <a:gd name="connsiteY11" fmla="*/ 523874 h 5687392"/>
                  <a:gd name="connsiteX12" fmla="*/ 2725736 w 3235624"/>
                  <a:gd name="connsiteY12" fmla="*/ 663574 h 5687392"/>
                  <a:gd name="connsiteX13" fmla="*/ 2744786 w 3235624"/>
                  <a:gd name="connsiteY13" fmla="*/ 815974 h 5687392"/>
                  <a:gd name="connsiteX14" fmla="*/ 2748066 w 3235624"/>
                  <a:gd name="connsiteY14" fmla="*/ 832376 h 5687392"/>
                  <a:gd name="connsiteX15" fmla="*/ 2747944 w 3235624"/>
                  <a:gd name="connsiteY15" fmla="*/ 832484 h 5687392"/>
                  <a:gd name="connsiteX16" fmla="*/ 2481244 w 3235624"/>
                  <a:gd name="connsiteY16" fmla="*/ 931544 h 5687392"/>
                  <a:gd name="connsiteX17" fmla="*/ 2458384 w 3235624"/>
                  <a:gd name="connsiteY17" fmla="*/ 1022984 h 5687392"/>
                  <a:gd name="connsiteX18" fmla="*/ 2466004 w 3235624"/>
                  <a:gd name="connsiteY18" fmla="*/ 1083944 h 5687392"/>
                  <a:gd name="connsiteX19" fmla="*/ 2427904 w 3235624"/>
                  <a:gd name="connsiteY19" fmla="*/ 1122044 h 5687392"/>
                  <a:gd name="connsiteX20" fmla="*/ 2427904 w 3235624"/>
                  <a:gd name="connsiteY20" fmla="*/ 1228724 h 5687392"/>
                  <a:gd name="connsiteX21" fmla="*/ 2427904 w 3235624"/>
                  <a:gd name="connsiteY21" fmla="*/ 1373504 h 5687392"/>
                  <a:gd name="connsiteX22" fmla="*/ 2069764 w 3235624"/>
                  <a:gd name="connsiteY22" fmla="*/ 1823084 h 5687392"/>
                  <a:gd name="connsiteX23" fmla="*/ 2024044 w 3235624"/>
                  <a:gd name="connsiteY23" fmla="*/ 2105024 h 5687392"/>
                  <a:gd name="connsiteX24" fmla="*/ 2123104 w 3235624"/>
                  <a:gd name="connsiteY24" fmla="*/ 2165984 h 5687392"/>
                  <a:gd name="connsiteX25" fmla="*/ 2085004 w 3235624"/>
                  <a:gd name="connsiteY25" fmla="*/ 2402204 h 5687392"/>
                  <a:gd name="connsiteX26" fmla="*/ 2168824 w 3235624"/>
                  <a:gd name="connsiteY26" fmla="*/ 2394584 h 5687392"/>
                  <a:gd name="connsiteX27" fmla="*/ 2397424 w 3235624"/>
                  <a:gd name="connsiteY27" fmla="*/ 2470784 h 5687392"/>
                  <a:gd name="connsiteX28" fmla="*/ 2473624 w 3235624"/>
                  <a:gd name="connsiteY28" fmla="*/ 2585084 h 5687392"/>
                  <a:gd name="connsiteX29" fmla="*/ 2763184 w 3235624"/>
                  <a:gd name="connsiteY29" fmla="*/ 2707004 h 5687392"/>
                  <a:gd name="connsiteX30" fmla="*/ 2801284 w 3235624"/>
                  <a:gd name="connsiteY30" fmla="*/ 2775584 h 5687392"/>
                  <a:gd name="connsiteX31" fmla="*/ 2915584 w 3235624"/>
                  <a:gd name="connsiteY31" fmla="*/ 2767964 h 5687392"/>
                  <a:gd name="connsiteX32" fmla="*/ 2976544 w 3235624"/>
                  <a:gd name="connsiteY32" fmla="*/ 2828924 h 5687392"/>
                  <a:gd name="connsiteX33" fmla="*/ 3014644 w 3235624"/>
                  <a:gd name="connsiteY33" fmla="*/ 2828924 h 5687392"/>
                  <a:gd name="connsiteX34" fmla="*/ 3121324 w 3235624"/>
                  <a:gd name="connsiteY34" fmla="*/ 2920364 h 5687392"/>
                  <a:gd name="connsiteX35" fmla="*/ 3136564 w 3235624"/>
                  <a:gd name="connsiteY35" fmla="*/ 3019424 h 5687392"/>
                  <a:gd name="connsiteX36" fmla="*/ 3197524 w 3235624"/>
                  <a:gd name="connsiteY36" fmla="*/ 2988944 h 5687392"/>
                  <a:gd name="connsiteX37" fmla="*/ 3235624 w 3235624"/>
                  <a:gd name="connsiteY37" fmla="*/ 3004184 h 5687392"/>
                  <a:gd name="connsiteX38" fmla="*/ 3220384 w 3235624"/>
                  <a:gd name="connsiteY38" fmla="*/ 3286124 h 5687392"/>
                  <a:gd name="connsiteX39" fmla="*/ 3136564 w 3235624"/>
                  <a:gd name="connsiteY39" fmla="*/ 3255644 h 5687392"/>
                  <a:gd name="connsiteX40" fmla="*/ 3083224 w 3235624"/>
                  <a:gd name="connsiteY40" fmla="*/ 3316604 h 5687392"/>
                  <a:gd name="connsiteX41" fmla="*/ 3136564 w 3235624"/>
                  <a:gd name="connsiteY41" fmla="*/ 3362324 h 5687392"/>
                  <a:gd name="connsiteX42" fmla="*/ 3136564 w 3235624"/>
                  <a:gd name="connsiteY42" fmla="*/ 3446144 h 5687392"/>
                  <a:gd name="connsiteX43" fmla="*/ 3159424 w 3235624"/>
                  <a:gd name="connsiteY43" fmla="*/ 3590924 h 5687392"/>
                  <a:gd name="connsiteX44" fmla="*/ 3029884 w 3235624"/>
                  <a:gd name="connsiteY44" fmla="*/ 3697604 h 5687392"/>
                  <a:gd name="connsiteX45" fmla="*/ 2862244 w 3235624"/>
                  <a:gd name="connsiteY45" fmla="*/ 3674744 h 5687392"/>
                  <a:gd name="connsiteX46" fmla="*/ 3029884 w 3235624"/>
                  <a:gd name="connsiteY46" fmla="*/ 3606164 h 5687392"/>
                  <a:gd name="connsiteX47" fmla="*/ 2930824 w 3235624"/>
                  <a:gd name="connsiteY47" fmla="*/ 3583304 h 5687392"/>
                  <a:gd name="connsiteX48" fmla="*/ 2907964 w 3235624"/>
                  <a:gd name="connsiteY48" fmla="*/ 3545204 h 5687392"/>
                  <a:gd name="connsiteX49" fmla="*/ 2778424 w 3235624"/>
                  <a:gd name="connsiteY49" fmla="*/ 3568064 h 5687392"/>
                  <a:gd name="connsiteX50" fmla="*/ 2656504 w 3235624"/>
                  <a:gd name="connsiteY50" fmla="*/ 3545204 h 5687392"/>
                  <a:gd name="connsiteX51" fmla="*/ 2542204 w 3235624"/>
                  <a:gd name="connsiteY51" fmla="*/ 3590924 h 5687392"/>
                  <a:gd name="connsiteX52" fmla="*/ 2641264 w 3235624"/>
                  <a:gd name="connsiteY52" fmla="*/ 3408044 h 5687392"/>
                  <a:gd name="connsiteX53" fmla="*/ 2526964 w 3235624"/>
                  <a:gd name="connsiteY53" fmla="*/ 3408044 h 5687392"/>
                  <a:gd name="connsiteX54" fmla="*/ 2443144 w 3235624"/>
                  <a:gd name="connsiteY54" fmla="*/ 3590924 h 5687392"/>
                  <a:gd name="connsiteX55" fmla="*/ 2260264 w 3235624"/>
                  <a:gd name="connsiteY55" fmla="*/ 3728084 h 5687392"/>
                  <a:gd name="connsiteX56" fmla="*/ 2206924 w 3235624"/>
                  <a:gd name="connsiteY56" fmla="*/ 3636644 h 5687392"/>
                  <a:gd name="connsiteX57" fmla="*/ 2107864 w 3235624"/>
                  <a:gd name="connsiteY57" fmla="*/ 3667124 h 5687392"/>
                  <a:gd name="connsiteX58" fmla="*/ 2077384 w 3235624"/>
                  <a:gd name="connsiteY58" fmla="*/ 3728084 h 5687392"/>
                  <a:gd name="connsiteX59" fmla="*/ 2001184 w 3235624"/>
                  <a:gd name="connsiteY59" fmla="*/ 3728084 h 5687392"/>
                  <a:gd name="connsiteX60" fmla="*/ 1993564 w 3235624"/>
                  <a:gd name="connsiteY60" fmla="*/ 3796664 h 5687392"/>
                  <a:gd name="connsiteX61" fmla="*/ 1902124 w 3235624"/>
                  <a:gd name="connsiteY61" fmla="*/ 3811904 h 5687392"/>
                  <a:gd name="connsiteX62" fmla="*/ 1848784 w 3235624"/>
                  <a:gd name="connsiteY62" fmla="*/ 3773804 h 5687392"/>
                  <a:gd name="connsiteX63" fmla="*/ 1818304 w 3235624"/>
                  <a:gd name="connsiteY63" fmla="*/ 3850004 h 5687392"/>
                  <a:gd name="connsiteX64" fmla="*/ 1627804 w 3235624"/>
                  <a:gd name="connsiteY64" fmla="*/ 3910964 h 5687392"/>
                  <a:gd name="connsiteX65" fmla="*/ 1513504 w 3235624"/>
                  <a:gd name="connsiteY65" fmla="*/ 3910964 h 5687392"/>
                  <a:gd name="connsiteX66" fmla="*/ 1429684 w 3235624"/>
                  <a:gd name="connsiteY66" fmla="*/ 3956684 h 5687392"/>
                  <a:gd name="connsiteX67" fmla="*/ 1422064 w 3235624"/>
                  <a:gd name="connsiteY67" fmla="*/ 4025264 h 5687392"/>
                  <a:gd name="connsiteX68" fmla="*/ 1330624 w 3235624"/>
                  <a:gd name="connsiteY68" fmla="*/ 4055744 h 5687392"/>
                  <a:gd name="connsiteX69" fmla="*/ 1277284 w 3235624"/>
                  <a:gd name="connsiteY69" fmla="*/ 4215764 h 5687392"/>
                  <a:gd name="connsiteX70" fmla="*/ 1132504 w 3235624"/>
                  <a:gd name="connsiteY70" fmla="*/ 4307204 h 5687392"/>
                  <a:gd name="connsiteX71" fmla="*/ 1147744 w 3235624"/>
                  <a:gd name="connsiteY71" fmla="*/ 4352924 h 5687392"/>
                  <a:gd name="connsiteX72" fmla="*/ 1086784 w 3235624"/>
                  <a:gd name="connsiteY72" fmla="*/ 4436744 h 5687392"/>
                  <a:gd name="connsiteX73" fmla="*/ 1216324 w 3235624"/>
                  <a:gd name="connsiteY73" fmla="*/ 4451984 h 5687392"/>
                  <a:gd name="connsiteX74" fmla="*/ 1185844 w 3235624"/>
                  <a:gd name="connsiteY74" fmla="*/ 4535804 h 5687392"/>
                  <a:gd name="connsiteX75" fmla="*/ 1292524 w 3235624"/>
                  <a:gd name="connsiteY75" fmla="*/ 4604384 h 5687392"/>
                  <a:gd name="connsiteX76" fmla="*/ 1155364 w 3235624"/>
                  <a:gd name="connsiteY76" fmla="*/ 4657724 h 5687392"/>
                  <a:gd name="connsiteX77" fmla="*/ 1178224 w 3235624"/>
                  <a:gd name="connsiteY77" fmla="*/ 4726304 h 5687392"/>
                  <a:gd name="connsiteX78" fmla="*/ 1102024 w 3235624"/>
                  <a:gd name="connsiteY78" fmla="*/ 4726304 h 5687392"/>
                  <a:gd name="connsiteX79" fmla="*/ 1079164 w 3235624"/>
                  <a:gd name="connsiteY79" fmla="*/ 4893944 h 5687392"/>
                  <a:gd name="connsiteX80" fmla="*/ 919144 w 3235624"/>
                  <a:gd name="connsiteY80" fmla="*/ 4970144 h 5687392"/>
                  <a:gd name="connsiteX81" fmla="*/ 881044 w 3235624"/>
                  <a:gd name="connsiteY81" fmla="*/ 5061584 h 5687392"/>
                  <a:gd name="connsiteX82" fmla="*/ 759124 w 3235624"/>
                  <a:gd name="connsiteY82" fmla="*/ 5084444 h 5687392"/>
                  <a:gd name="connsiteX83" fmla="*/ 599104 w 3235624"/>
                  <a:gd name="connsiteY83" fmla="*/ 5320664 h 5687392"/>
                  <a:gd name="connsiteX84" fmla="*/ 530524 w 3235624"/>
                  <a:gd name="connsiteY84" fmla="*/ 5488304 h 5687392"/>
                  <a:gd name="connsiteX85" fmla="*/ 469564 w 3235624"/>
                  <a:gd name="connsiteY85" fmla="*/ 5686424 h 5687392"/>
                  <a:gd name="connsiteX86" fmla="*/ 464536 w 3235624"/>
                  <a:gd name="connsiteY86" fmla="*/ 5687392 h 5687392"/>
                  <a:gd name="connsiteX87" fmla="*/ 469900 w 3235624"/>
                  <a:gd name="connsiteY87" fmla="*/ 5680076 h 5687392"/>
                  <a:gd name="connsiteX88" fmla="*/ 381000 w 3235624"/>
                  <a:gd name="connsiteY88" fmla="*/ 5622924 h 5687392"/>
                  <a:gd name="connsiteX89" fmla="*/ 355600 w 3235624"/>
                  <a:gd name="connsiteY89" fmla="*/ 5667372 h 5687392"/>
                  <a:gd name="connsiteX90" fmla="*/ 266700 w 3235624"/>
                  <a:gd name="connsiteY90" fmla="*/ 5641972 h 5687392"/>
                  <a:gd name="connsiteX91" fmla="*/ 260348 w 3235624"/>
                  <a:gd name="connsiteY91" fmla="*/ 5578476 h 5687392"/>
                  <a:gd name="connsiteX92" fmla="*/ 171448 w 3235624"/>
                  <a:gd name="connsiteY92" fmla="*/ 5546724 h 5687392"/>
                  <a:gd name="connsiteX93" fmla="*/ 127000 w 3235624"/>
                  <a:gd name="connsiteY93" fmla="*/ 5407024 h 5687392"/>
                  <a:gd name="connsiteX94" fmla="*/ 0 w 3235624"/>
                  <a:gd name="connsiteY94" fmla="*/ 5330824 h 5687392"/>
                  <a:gd name="connsiteX95" fmla="*/ 6348 w 3235624"/>
                  <a:gd name="connsiteY95" fmla="*/ 5133972 h 5687392"/>
                  <a:gd name="connsiteX96" fmla="*/ 114300 w 3235624"/>
                  <a:gd name="connsiteY96" fmla="*/ 5102224 h 5687392"/>
                  <a:gd name="connsiteX97" fmla="*/ 81632 w 3235624"/>
                  <a:gd name="connsiteY97" fmla="*/ 5004220 h 5687392"/>
                  <a:gd name="connsiteX98" fmla="*/ 112324 w 3235624"/>
                  <a:gd name="connsiteY98" fmla="*/ 4945196 h 5687392"/>
                  <a:gd name="connsiteX99" fmla="*/ 184768 w 3235624"/>
                  <a:gd name="connsiteY99" fmla="*/ 4953000 h 5687392"/>
                  <a:gd name="connsiteX100" fmla="*/ 199054 w 3235624"/>
                  <a:gd name="connsiteY100" fmla="*/ 4898228 h 5687392"/>
                  <a:gd name="connsiteX101" fmla="*/ 265728 w 3235624"/>
                  <a:gd name="connsiteY101" fmla="*/ 4883944 h 5687392"/>
                  <a:gd name="connsiteX102" fmla="*/ 327642 w 3235624"/>
                  <a:gd name="connsiteY102" fmla="*/ 4914900 h 5687392"/>
                  <a:gd name="connsiteX103" fmla="*/ 349072 w 3235624"/>
                  <a:gd name="connsiteY103" fmla="*/ 4900612 h 5687392"/>
                  <a:gd name="connsiteX104" fmla="*/ 358598 w 3235624"/>
                  <a:gd name="connsiteY104" fmla="*/ 4791076 h 5687392"/>
                  <a:gd name="connsiteX105" fmla="*/ 370504 w 3235624"/>
                  <a:gd name="connsiteY105" fmla="*/ 4779168 h 5687392"/>
                  <a:gd name="connsiteX106" fmla="*/ 427654 w 3235624"/>
                  <a:gd name="connsiteY106" fmla="*/ 4824412 h 5687392"/>
                  <a:gd name="connsiteX107" fmla="*/ 468136 w 3235624"/>
                  <a:gd name="connsiteY107" fmla="*/ 4762500 h 5687392"/>
                  <a:gd name="connsiteX108" fmla="*/ 434798 w 3235624"/>
                  <a:gd name="connsiteY108" fmla="*/ 4683916 h 5687392"/>
                  <a:gd name="connsiteX109" fmla="*/ 465754 w 3235624"/>
                  <a:gd name="connsiteY109" fmla="*/ 4638676 h 5687392"/>
                  <a:gd name="connsiteX110" fmla="*/ 456342 w 3235624"/>
                  <a:gd name="connsiteY110" fmla="*/ 4598668 h 5687392"/>
                  <a:gd name="connsiteX111" fmla="*/ 458788 w 3235624"/>
                  <a:gd name="connsiteY111" fmla="*/ 4595812 h 5687392"/>
                  <a:gd name="connsiteX112" fmla="*/ 492124 w 3235624"/>
                  <a:gd name="connsiteY112" fmla="*/ 4533900 h 5687392"/>
                  <a:gd name="connsiteX113" fmla="*/ 549276 w 3235624"/>
                  <a:gd name="connsiteY113" fmla="*/ 4519612 h 5687392"/>
                  <a:gd name="connsiteX114" fmla="*/ 744536 w 3235624"/>
                  <a:gd name="connsiteY114" fmla="*/ 4543424 h 5687392"/>
                  <a:gd name="connsiteX115" fmla="*/ 711200 w 3235624"/>
                  <a:gd name="connsiteY115" fmla="*/ 4338636 h 5687392"/>
                  <a:gd name="connsiteX116" fmla="*/ 763588 w 3235624"/>
                  <a:gd name="connsiteY116" fmla="*/ 4324348 h 5687392"/>
                  <a:gd name="connsiteX117" fmla="*/ 758824 w 3235624"/>
                  <a:gd name="connsiteY117" fmla="*/ 4286248 h 5687392"/>
                  <a:gd name="connsiteX118" fmla="*/ 763588 w 3235624"/>
                  <a:gd name="connsiteY118" fmla="*/ 4195764 h 5687392"/>
                  <a:gd name="connsiteX119" fmla="*/ 763588 w 3235624"/>
                  <a:gd name="connsiteY119" fmla="*/ 4124324 h 5687392"/>
                  <a:gd name="connsiteX120" fmla="*/ 773112 w 3235624"/>
                  <a:gd name="connsiteY120" fmla="*/ 4067172 h 5687392"/>
                  <a:gd name="connsiteX121" fmla="*/ 773112 w 3235624"/>
                  <a:gd name="connsiteY121" fmla="*/ 4038600 h 5687392"/>
                  <a:gd name="connsiteX122" fmla="*/ 777876 w 3235624"/>
                  <a:gd name="connsiteY122" fmla="*/ 3981448 h 5687392"/>
                  <a:gd name="connsiteX123" fmla="*/ 715964 w 3235624"/>
                  <a:gd name="connsiteY123" fmla="*/ 3952876 h 5687392"/>
                  <a:gd name="connsiteX124" fmla="*/ 792164 w 3235624"/>
                  <a:gd name="connsiteY124" fmla="*/ 3876676 h 5687392"/>
                  <a:gd name="connsiteX125" fmla="*/ 777876 w 3235624"/>
                  <a:gd name="connsiteY125" fmla="*/ 3829048 h 5687392"/>
                  <a:gd name="connsiteX126" fmla="*/ 830264 w 3235624"/>
                  <a:gd name="connsiteY126" fmla="*/ 3738564 h 5687392"/>
                  <a:gd name="connsiteX127" fmla="*/ 706436 w 3235624"/>
                  <a:gd name="connsiteY127" fmla="*/ 3548060 h 5687392"/>
                  <a:gd name="connsiteX128" fmla="*/ 806448 w 3235624"/>
                  <a:gd name="connsiteY128" fmla="*/ 3509964 h 5687392"/>
                  <a:gd name="connsiteX129" fmla="*/ 806448 w 3235624"/>
                  <a:gd name="connsiteY129" fmla="*/ 3462336 h 5687392"/>
                  <a:gd name="connsiteX130" fmla="*/ 744536 w 3235624"/>
                  <a:gd name="connsiteY130" fmla="*/ 3443288 h 5687392"/>
                  <a:gd name="connsiteX131" fmla="*/ 673100 w 3235624"/>
                  <a:gd name="connsiteY131" fmla="*/ 3243262 h 5687392"/>
                  <a:gd name="connsiteX132" fmla="*/ 635000 w 3235624"/>
                  <a:gd name="connsiteY132" fmla="*/ 3214688 h 5687392"/>
                  <a:gd name="connsiteX133" fmla="*/ 701676 w 3235624"/>
                  <a:gd name="connsiteY133" fmla="*/ 3138488 h 5687392"/>
                  <a:gd name="connsiteX134" fmla="*/ 715964 w 3235624"/>
                  <a:gd name="connsiteY134" fmla="*/ 3081336 h 5687392"/>
                  <a:gd name="connsiteX135" fmla="*/ 811212 w 3235624"/>
                  <a:gd name="connsiteY135" fmla="*/ 3033712 h 5687392"/>
                  <a:gd name="connsiteX136" fmla="*/ 1054100 w 3235624"/>
                  <a:gd name="connsiteY136" fmla="*/ 3000374 h 5687392"/>
                  <a:gd name="connsiteX137" fmla="*/ 1073148 w 3235624"/>
                  <a:gd name="connsiteY137" fmla="*/ 2924174 h 5687392"/>
                  <a:gd name="connsiteX138" fmla="*/ 1135064 w 3235624"/>
                  <a:gd name="connsiteY138" fmla="*/ 2833688 h 5687392"/>
                  <a:gd name="connsiteX139" fmla="*/ 1092200 w 3235624"/>
                  <a:gd name="connsiteY139" fmla="*/ 2819400 h 5687392"/>
                  <a:gd name="connsiteX140" fmla="*/ 1096964 w 3235624"/>
                  <a:gd name="connsiteY140" fmla="*/ 2771774 h 5687392"/>
                  <a:gd name="connsiteX141" fmla="*/ 1096964 w 3235624"/>
                  <a:gd name="connsiteY141" fmla="*/ 2733674 h 5687392"/>
                  <a:gd name="connsiteX142" fmla="*/ 1068388 w 3235624"/>
                  <a:gd name="connsiteY142" fmla="*/ 2705100 h 5687392"/>
                  <a:gd name="connsiteX143" fmla="*/ 949324 w 3235624"/>
                  <a:gd name="connsiteY143" fmla="*/ 2747962 h 5687392"/>
                  <a:gd name="connsiteX144" fmla="*/ 944564 w 3235624"/>
                  <a:gd name="connsiteY144" fmla="*/ 2671762 h 5687392"/>
                  <a:gd name="connsiteX145" fmla="*/ 906464 w 3235624"/>
                  <a:gd name="connsiteY145" fmla="*/ 2605088 h 5687392"/>
                  <a:gd name="connsiteX146" fmla="*/ 858836 w 3235624"/>
                  <a:gd name="connsiteY146" fmla="*/ 2605088 h 5687392"/>
                  <a:gd name="connsiteX147" fmla="*/ 777876 w 3235624"/>
                  <a:gd name="connsiteY147" fmla="*/ 2643188 h 5687392"/>
                  <a:gd name="connsiteX148" fmla="*/ 758824 w 3235624"/>
                  <a:gd name="connsiteY148" fmla="*/ 2590800 h 5687392"/>
                  <a:gd name="connsiteX149" fmla="*/ 639764 w 3235624"/>
                  <a:gd name="connsiteY149" fmla="*/ 2576512 h 5687392"/>
                  <a:gd name="connsiteX150" fmla="*/ 611188 w 3235624"/>
                  <a:gd name="connsiteY150" fmla="*/ 2533648 h 5687392"/>
                  <a:gd name="connsiteX151" fmla="*/ 587376 w 3235624"/>
                  <a:gd name="connsiteY151" fmla="*/ 2424112 h 5687392"/>
                  <a:gd name="connsiteX152" fmla="*/ 639764 w 3235624"/>
                  <a:gd name="connsiteY152" fmla="*/ 2305048 h 5687392"/>
                  <a:gd name="connsiteX153" fmla="*/ 625476 w 3235624"/>
                  <a:gd name="connsiteY153" fmla="*/ 2243136 h 5687392"/>
                  <a:gd name="connsiteX154" fmla="*/ 663576 w 3235624"/>
                  <a:gd name="connsiteY154" fmla="*/ 2224088 h 5687392"/>
                  <a:gd name="connsiteX155" fmla="*/ 668336 w 3235624"/>
                  <a:gd name="connsiteY155" fmla="*/ 2090736 h 5687392"/>
                  <a:gd name="connsiteX156" fmla="*/ 620712 w 3235624"/>
                  <a:gd name="connsiteY156" fmla="*/ 2062162 h 5687392"/>
                  <a:gd name="connsiteX157" fmla="*/ 639764 w 3235624"/>
                  <a:gd name="connsiteY157" fmla="*/ 2014536 h 5687392"/>
                  <a:gd name="connsiteX158" fmla="*/ 620712 w 3235624"/>
                  <a:gd name="connsiteY158" fmla="*/ 1985962 h 5687392"/>
                  <a:gd name="connsiteX159" fmla="*/ 587376 w 3235624"/>
                  <a:gd name="connsiteY159" fmla="*/ 1919288 h 5687392"/>
                  <a:gd name="connsiteX160" fmla="*/ 585268 w 3235624"/>
                  <a:gd name="connsiteY160" fmla="*/ 1922976 h 5687392"/>
                  <a:gd name="connsiteX161" fmla="*/ 545764 w 3235624"/>
                  <a:gd name="connsiteY161" fmla="*/ 1838324 h 5687392"/>
                  <a:gd name="connsiteX162" fmla="*/ 568624 w 3235624"/>
                  <a:gd name="connsiteY162" fmla="*/ 1784984 h 5687392"/>
                  <a:gd name="connsiteX163" fmla="*/ 519940 w 3235624"/>
                  <a:gd name="connsiteY163" fmla="*/ 1748470 h 5687392"/>
                  <a:gd name="connsiteX164" fmla="*/ 688340 w 3235624"/>
                  <a:gd name="connsiteY164" fmla="*/ 1678304 h 5687392"/>
                  <a:gd name="connsiteX165" fmla="*/ 726440 w 3235624"/>
                  <a:gd name="connsiteY165" fmla="*/ 1655444 h 5687392"/>
                  <a:gd name="connsiteX166" fmla="*/ 695960 w 3235624"/>
                  <a:gd name="connsiteY166" fmla="*/ 1571624 h 5687392"/>
                  <a:gd name="connsiteX167" fmla="*/ 749300 w 3235624"/>
                  <a:gd name="connsiteY167" fmla="*/ 1564004 h 5687392"/>
                  <a:gd name="connsiteX168" fmla="*/ 810260 w 3235624"/>
                  <a:gd name="connsiteY168" fmla="*/ 1457324 h 5687392"/>
                  <a:gd name="connsiteX169" fmla="*/ 695960 w 3235624"/>
                  <a:gd name="connsiteY169" fmla="*/ 1403984 h 5687392"/>
                  <a:gd name="connsiteX170" fmla="*/ 756920 w 3235624"/>
                  <a:gd name="connsiteY170" fmla="*/ 1350644 h 5687392"/>
                  <a:gd name="connsiteX171" fmla="*/ 817880 w 3235624"/>
                  <a:gd name="connsiteY171" fmla="*/ 1365884 h 5687392"/>
                  <a:gd name="connsiteX172" fmla="*/ 901700 w 3235624"/>
                  <a:gd name="connsiteY172" fmla="*/ 1358264 h 5687392"/>
                  <a:gd name="connsiteX173" fmla="*/ 1130300 w 3235624"/>
                  <a:gd name="connsiteY173" fmla="*/ 1449704 h 5687392"/>
                  <a:gd name="connsiteX174" fmla="*/ 1267460 w 3235624"/>
                  <a:gd name="connsiteY174" fmla="*/ 1449704 h 5687392"/>
                  <a:gd name="connsiteX175" fmla="*/ 1511300 w 3235624"/>
                  <a:gd name="connsiteY175" fmla="*/ 1335404 h 5687392"/>
                  <a:gd name="connsiteX176" fmla="*/ 1572260 w 3235624"/>
                  <a:gd name="connsiteY176" fmla="*/ 1167764 h 5687392"/>
                  <a:gd name="connsiteX177" fmla="*/ 1648460 w 3235624"/>
                  <a:gd name="connsiteY177" fmla="*/ 1114424 h 5687392"/>
                  <a:gd name="connsiteX178" fmla="*/ 1701800 w 3235624"/>
                  <a:gd name="connsiteY178" fmla="*/ 977264 h 5687392"/>
                  <a:gd name="connsiteX179" fmla="*/ 1717040 w 3235624"/>
                  <a:gd name="connsiteY179" fmla="*/ 771524 h 5687392"/>
                  <a:gd name="connsiteX180" fmla="*/ 1793240 w 3235624"/>
                  <a:gd name="connsiteY180" fmla="*/ 680084 h 5687392"/>
                  <a:gd name="connsiteX181" fmla="*/ 1778000 w 3235624"/>
                  <a:gd name="connsiteY181" fmla="*/ 481964 h 5687392"/>
                  <a:gd name="connsiteX182" fmla="*/ 1823720 w 3235624"/>
                  <a:gd name="connsiteY182" fmla="*/ 344804 h 5687392"/>
                  <a:gd name="connsiteX183" fmla="*/ 1694180 w 3235624"/>
                  <a:gd name="connsiteY183" fmla="*/ 253364 h 5687392"/>
                  <a:gd name="connsiteX184" fmla="*/ 1702580 w 3235624"/>
                  <a:gd name="connsiteY184" fmla="*/ 139948 h 5687392"/>
                  <a:gd name="connsiteX185" fmla="*/ 1696144 w 3235624"/>
                  <a:gd name="connsiteY185" fmla="*/ 142874 h 5687392"/>
                  <a:gd name="connsiteX186" fmla="*/ 1694936 w 3235624"/>
                  <a:gd name="connsiteY186" fmla="*/ 141666 h 5687392"/>
                  <a:gd name="connsiteX187" fmla="*/ 1797048 w 3235624"/>
                  <a:gd name="connsiteY187" fmla="*/ 95248 h 5687392"/>
                  <a:gd name="connsiteX188" fmla="*/ 1930400 w 3235624"/>
                  <a:gd name="connsiteY188" fmla="*/ 85724 h 568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</a:cxnLst>
                <a:rect l="l" t="t" r="r" b="b"/>
                <a:pathLst>
                  <a:path w="3235624" h="5687392">
                    <a:moveTo>
                      <a:pt x="76200" y="4987924"/>
                    </a:moveTo>
                    <a:lnTo>
                      <a:pt x="81632" y="5004220"/>
                    </a:lnTo>
                    <a:lnTo>
                      <a:pt x="81632" y="5004220"/>
                    </a:lnTo>
                    <a:close/>
                    <a:moveTo>
                      <a:pt x="2025648" y="0"/>
                    </a:moveTo>
                    <a:lnTo>
                      <a:pt x="2111376" y="57148"/>
                    </a:lnTo>
                    <a:lnTo>
                      <a:pt x="2168524" y="190500"/>
                    </a:lnTo>
                    <a:lnTo>
                      <a:pt x="2273300" y="342900"/>
                    </a:lnTo>
                    <a:lnTo>
                      <a:pt x="2320924" y="409574"/>
                    </a:lnTo>
                    <a:lnTo>
                      <a:pt x="2406648" y="400048"/>
                    </a:lnTo>
                    <a:lnTo>
                      <a:pt x="2481604" y="433360"/>
                    </a:lnTo>
                    <a:lnTo>
                      <a:pt x="2484436" y="447674"/>
                    </a:lnTo>
                    <a:lnTo>
                      <a:pt x="2586036" y="523874"/>
                    </a:lnTo>
                    <a:lnTo>
                      <a:pt x="2725736" y="663574"/>
                    </a:lnTo>
                    <a:lnTo>
                      <a:pt x="2744786" y="815974"/>
                    </a:lnTo>
                    <a:lnTo>
                      <a:pt x="2748066" y="832376"/>
                    </a:lnTo>
                    <a:lnTo>
                      <a:pt x="2747944" y="832484"/>
                    </a:lnTo>
                    <a:lnTo>
                      <a:pt x="2481244" y="931544"/>
                    </a:lnTo>
                    <a:lnTo>
                      <a:pt x="2458384" y="1022984"/>
                    </a:lnTo>
                    <a:lnTo>
                      <a:pt x="2466004" y="1083944"/>
                    </a:lnTo>
                    <a:lnTo>
                      <a:pt x="2427904" y="1122044"/>
                    </a:lnTo>
                    <a:lnTo>
                      <a:pt x="2427904" y="1228724"/>
                    </a:lnTo>
                    <a:lnTo>
                      <a:pt x="2427904" y="1373504"/>
                    </a:lnTo>
                    <a:lnTo>
                      <a:pt x="2069764" y="1823084"/>
                    </a:lnTo>
                    <a:lnTo>
                      <a:pt x="2024044" y="2105024"/>
                    </a:lnTo>
                    <a:lnTo>
                      <a:pt x="2123104" y="2165984"/>
                    </a:lnTo>
                    <a:lnTo>
                      <a:pt x="2085004" y="2402204"/>
                    </a:lnTo>
                    <a:lnTo>
                      <a:pt x="2168824" y="2394584"/>
                    </a:lnTo>
                    <a:lnTo>
                      <a:pt x="2397424" y="2470784"/>
                    </a:lnTo>
                    <a:lnTo>
                      <a:pt x="2473624" y="2585084"/>
                    </a:lnTo>
                    <a:lnTo>
                      <a:pt x="2763184" y="2707004"/>
                    </a:lnTo>
                    <a:lnTo>
                      <a:pt x="2801284" y="2775584"/>
                    </a:lnTo>
                    <a:lnTo>
                      <a:pt x="2915584" y="2767964"/>
                    </a:lnTo>
                    <a:lnTo>
                      <a:pt x="2976544" y="2828924"/>
                    </a:lnTo>
                    <a:lnTo>
                      <a:pt x="3014644" y="2828924"/>
                    </a:lnTo>
                    <a:lnTo>
                      <a:pt x="3121324" y="2920364"/>
                    </a:lnTo>
                    <a:lnTo>
                      <a:pt x="3136564" y="3019424"/>
                    </a:lnTo>
                    <a:lnTo>
                      <a:pt x="3197524" y="2988944"/>
                    </a:lnTo>
                    <a:lnTo>
                      <a:pt x="3235624" y="3004184"/>
                    </a:lnTo>
                    <a:lnTo>
                      <a:pt x="3220384" y="3286124"/>
                    </a:lnTo>
                    <a:lnTo>
                      <a:pt x="3136564" y="3255644"/>
                    </a:lnTo>
                    <a:lnTo>
                      <a:pt x="3083224" y="3316604"/>
                    </a:lnTo>
                    <a:lnTo>
                      <a:pt x="3136564" y="3362324"/>
                    </a:lnTo>
                    <a:lnTo>
                      <a:pt x="3136564" y="3446144"/>
                    </a:lnTo>
                    <a:lnTo>
                      <a:pt x="3159424" y="3590924"/>
                    </a:lnTo>
                    <a:lnTo>
                      <a:pt x="3029884" y="3697604"/>
                    </a:lnTo>
                    <a:lnTo>
                      <a:pt x="2862244" y="3674744"/>
                    </a:lnTo>
                    <a:lnTo>
                      <a:pt x="3029884" y="3606164"/>
                    </a:lnTo>
                    <a:lnTo>
                      <a:pt x="2930824" y="3583304"/>
                    </a:lnTo>
                    <a:lnTo>
                      <a:pt x="2907964" y="3545204"/>
                    </a:lnTo>
                    <a:lnTo>
                      <a:pt x="2778424" y="3568064"/>
                    </a:lnTo>
                    <a:lnTo>
                      <a:pt x="2656504" y="3545204"/>
                    </a:lnTo>
                    <a:lnTo>
                      <a:pt x="2542204" y="3590924"/>
                    </a:lnTo>
                    <a:lnTo>
                      <a:pt x="2641264" y="3408044"/>
                    </a:lnTo>
                    <a:lnTo>
                      <a:pt x="2526964" y="3408044"/>
                    </a:lnTo>
                    <a:lnTo>
                      <a:pt x="2443144" y="3590924"/>
                    </a:lnTo>
                    <a:lnTo>
                      <a:pt x="2260264" y="3728084"/>
                    </a:lnTo>
                    <a:lnTo>
                      <a:pt x="2206924" y="3636644"/>
                    </a:lnTo>
                    <a:lnTo>
                      <a:pt x="2107864" y="3667124"/>
                    </a:lnTo>
                    <a:lnTo>
                      <a:pt x="2077384" y="3728084"/>
                    </a:lnTo>
                    <a:lnTo>
                      <a:pt x="2001184" y="3728084"/>
                    </a:lnTo>
                    <a:lnTo>
                      <a:pt x="1993564" y="3796664"/>
                    </a:lnTo>
                    <a:lnTo>
                      <a:pt x="1902124" y="3811904"/>
                    </a:lnTo>
                    <a:lnTo>
                      <a:pt x="1848784" y="3773804"/>
                    </a:lnTo>
                    <a:lnTo>
                      <a:pt x="1818304" y="3850004"/>
                    </a:lnTo>
                    <a:lnTo>
                      <a:pt x="1627804" y="3910964"/>
                    </a:lnTo>
                    <a:lnTo>
                      <a:pt x="1513504" y="3910964"/>
                    </a:lnTo>
                    <a:lnTo>
                      <a:pt x="1429684" y="3956684"/>
                    </a:lnTo>
                    <a:lnTo>
                      <a:pt x="1422064" y="4025264"/>
                    </a:lnTo>
                    <a:lnTo>
                      <a:pt x="1330624" y="4055744"/>
                    </a:lnTo>
                    <a:lnTo>
                      <a:pt x="1277284" y="4215764"/>
                    </a:lnTo>
                    <a:lnTo>
                      <a:pt x="1132504" y="4307204"/>
                    </a:lnTo>
                    <a:lnTo>
                      <a:pt x="1147744" y="4352924"/>
                    </a:lnTo>
                    <a:lnTo>
                      <a:pt x="1086784" y="4436744"/>
                    </a:lnTo>
                    <a:lnTo>
                      <a:pt x="1216324" y="4451984"/>
                    </a:lnTo>
                    <a:lnTo>
                      <a:pt x="1185844" y="4535804"/>
                    </a:lnTo>
                    <a:lnTo>
                      <a:pt x="1292524" y="4604384"/>
                    </a:lnTo>
                    <a:lnTo>
                      <a:pt x="1155364" y="4657724"/>
                    </a:lnTo>
                    <a:lnTo>
                      <a:pt x="1178224" y="4726304"/>
                    </a:lnTo>
                    <a:lnTo>
                      <a:pt x="1102024" y="4726304"/>
                    </a:lnTo>
                    <a:lnTo>
                      <a:pt x="1079164" y="4893944"/>
                    </a:lnTo>
                    <a:lnTo>
                      <a:pt x="919144" y="4970144"/>
                    </a:lnTo>
                    <a:lnTo>
                      <a:pt x="881044" y="5061584"/>
                    </a:lnTo>
                    <a:lnTo>
                      <a:pt x="759124" y="5084444"/>
                    </a:lnTo>
                    <a:lnTo>
                      <a:pt x="599104" y="5320664"/>
                    </a:lnTo>
                    <a:lnTo>
                      <a:pt x="530524" y="5488304"/>
                    </a:lnTo>
                    <a:lnTo>
                      <a:pt x="469564" y="5686424"/>
                    </a:lnTo>
                    <a:lnTo>
                      <a:pt x="464536" y="5687392"/>
                    </a:lnTo>
                    <a:lnTo>
                      <a:pt x="469900" y="5680076"/>
                    </a:lnTo>
                    <a:lnTo>
                      <a:pt x="381000" y="5622924"/>
                    </a:lnTo>
                    <a:lnTo>
                      <a:pt x="355600" y="5667372"/>
                    </a:lnTo>
                    <a:lnTo>
                      <a:pt x="266700" y="5641972"/>
                    </a:lnTo>
                    <a:lnTo>
                      <a:pt x="260348" y="5578476"/>
                    </a:lnTo>
                    <a:lnTo>
                      <a:pt x="171448" y="5546724"/>
                    </a:lnTo>
                    <a:lnTo>
                      <a:pt x="127000" y="5407024"/>
                    </a:lnTo>
                    <a:lnTo>
                      <a:pt x="0" y="5330824"/>
                    </a:lnTo>
                    <a:lnTo>
                      <a:pt x="6348" y="5133972"/>
                    </a:lnTo>
                    <a:lnTo>
                      <a:pt x="114300" y="5102224"/>
                    </a:lnTo>
                    <a:lnTo>
                      <a:pt x="81632" y="5004220"/>
                    </a:lnTo>
                    <a:lnTo>
                      <a:pt x="112324" y="4945196"/>
                    </a:lnTo>
                    <a:lnTo>
                      <a:pt x="184768" y="4953000"/>
                    </a:lnTo>
                    <a:lnTo>
                      <a:pt x="199054" y="4898228"/>
                    </a:lnTo>
                    <a:lnTo>
                      <a:pt x="265728" y="4883944"/>
                    </a:lnTo>
                    <a:lnTo>
                      <a:pt x="327642" y="4914900"/>
                    </a:lnTo>
                    <a:lnTo>
                      <a:pt x="349072" y="4900612"/>
                    </a:lnTo>
                    <a:lnTo>
                      <a:pt x="358598" y="4791076"/>
                    </a:lnTo>
                    <a:lnTo>
                      <a:pt x="370504" y="4779168"/>
                    </a:lnTo>
                    <a:lnTo>
                      <a:pt x="427654" y="4824412"/>
                    </a:lnTo>
                    <a:lnTo>
                      <a:pt x="468136" y="4762500"/>
                    </a:lnTo>
                    <a:lnTo>
                      <a:pt x="434798" y="4683916"/>
                    </a:lnTo>
                    <a:lnTo>
                      <a:pt x="465754" y="4638676"/>
                    </a:lnTo>
                    <a:lnTo>
                      <a:pt x="456342" y="4598668"/>
                    </a:lnTo>
                    <a:lnTo>
                      <a:pt x="458788" y="4595812"/>
                    </a:lnTo>
                    <a:lnTo>
                      <a:pt x="492124" y="4533900"/>
                    </a:lnTo>
                    <a:lnTo>
                      <a:pt x="549276" y="4519612"/>
                    </a:lnTo>
                    <a:lnTo>
                      <a:pt x="744536" y="4543424"/>
                    </a:lnTo>
                    <a:lnTo>
                      <a:pt x="711200" y="4338636"/>
                    </a:lnTo>
                    <a:lnTo>
                      <a:pt x="763588" y="4324348"/>
                    </a:lnTo>
                    <a:lnTo>
                      <a:pt x="758824" y="4286248"/>
                    </a:lnTo>
                    <a:lnTo>
                      <a:pt x="763588" y="4195764"/>
                    </a:lnTo>
                    <a:lnTo>
                      <a:pt x="763588" y="4124324"/>
                    </a:lnTo>
                    <a:lnTo>
                      <a:pt x="773112" y="4067172"/>
                    </a:lnTo>
                    <a:lnTo>
                      <a:pt x="773112" y="4038600"/>
                    </a:lnTo>
                    <a:lnTo>
                      <a:pt x="777876" y="3981448"/>
                    </a:lnTo>
                    <a:lnTo>
                      <a:pt x="715964" y="3952876"/>
                    </a:lnTo>
                    <a:lnTo>
                      <a:pt x="792164" y="3876676"/>
                    </a:lnTo>
                    <a:lnTo>
                      <a:pt x="777876" y="3829048"/>
                    </a:lnTo>
                    <a:lnTo>
                      <a:pt x="830264" y="3738564"/>
                    </a:lnTo>
                    <a:lnTo>
                      <a:pt x="706436" y="3548060"/>
                    </a:lnTo>
                    <a:lnTo>
                      <a:pt x="806448" y="3509964"/>
                    </a:lnTo>
                    <a:lnTo>
                      <a:pt x="806448" y="3462336"/>
                    </a:lnTo>
                    <a:lnTo>
                      <a:pt x="744536" y="3443288"/>
                    </a:lnTo>
                    <a:lnTo>
                      <a:pt x="673100" y="3243262"/>
                    </a:lnTo>
                    <a:lnTo>
                      <a:pt x="635000" y="3214688"/>
                    </a:lnTo>
                    <a:lnTo>
                      <a:pt x="701676" y="3138488"/>
                    </a:lnTo>
                    <a:lnTo>
                      <a:pt x="715964" y="3081336"/>
                    </a:lnTo>
                    <a:lnTo>
                      <a:pt x="811212" y="3033712"/>
                    </a:lnTo>
                    <a:lnTo>
                      <a:pt x="1054100" y="3000374"/>
                    </a:lnTo>
                    <a:lnTo>
                      <a:pt x="1073148" y="2924174"/>
                    </a:lnTo>
                    <a:lnTo>
                      <a:pt x="1135064" y="2833688"/>
                    </a:lnTo>
                    <a:lnTo>
                      <a:pt x="1092200" y="2819400"/>
                    </a:lnTo>
                    <a:lnTo>
                      <a:pt x="1096964" y="2771774"/>
                    </a:lnTo>
                    <a:lnTo>
                      <a:pt x="1096964" y="2733674"/>
                    </a:lnTo>
                    <a:lnTo>
                      <a:pt x="1068388" y="2705100"/>
                    </a:lnTo>
                    <a:lnTo>
                      <a:pt x="949324" y="2747962"/>
                    </a:lnTo>
                    <a:lnTo>
                      <a:pt x="944564" y="2671762"/>
                    </a:lnTo>
                    <a:lnTo>
                      <a:pt x="906464" y="2605088"/>
                    </a:lnTo>
                    <a:lnTo>
                      <a:pt x="858836" y="2605088"/>
                    </a:lnTo>
                    <a:lnTo>
                      <a:pt x="777876" y="2643188"/>
                    </a:lnTo>
                    <a:lnTo>
                      <a:pt x="758824" y="2590800"/>
                    </a:lnTo>
                    <a:lnTo>
                      <a:pt x="639764" y="2576512"/>
                    </a:lnTo>
                    <a:lnTo>
                      <a:pt x="611188" y="2533648"/>
                    </a:lnTo>
                    <a:lnTo>
                      <a:pt x="587376" y="2424112"/>
                    </a:lnTo>
                    <a:lnTo>
                      <a:pt x="639764" y="2305048"/>
                    </a:lnTo>
                    <a:lnTo>
                      <a:pt x="625476" y="2243136"/>
                    </a:lnTo>
                    <a:lnTo>
                      <a:pt x="663576" y="2224088"/>
                    </a:lnTo>
                    <a:lnTo>
                      <a:pt x="668336" y="2090736"/>
                    </a:lnTo>
                    <a:lnTo>
                      <a:pt x="620712" y="2062162"/>
                    </a:lnTo>
                    <a:lnTo>
                      <a:pt x="639764" y="2014536"/>
                    </a:lnTo>
                    <a:lnTo>
                      <a:pt x="620712" y="1985962"/>
                    </a:lnTo>
                    <a:lnTo>
                      <a:pt x="587376" y="1919288"/>
                    </a:lnTo>
                    <a:lnTo>
                      <a:pt x="585268" y="1922976"/>
                    </a:lnTo>
                    <a:lnTo>
                      <a:pt x="545764" y="1838324"/>
                    </a:lnTo>
                    <a:lnTo>
                      <a:pt x="568624" y="1784984"/>
                    </a:lnTo>
                    <a:lnTo>
                      <a:pt x="519940" y="1748470"/>
                    </a:lnTo>
                    <a:lnTo>
                      <a:pt x="688340" y="1678304"/>
                    </a:lnTo>
                    <a:lnTo>
                      <a:pt x="726440" y="1655444"/>
                    </a:lnTo>
                    <a:lnTo>
                      <a:pt x="695960" y="1571624"/>
                    </a:lnTo>
                    <a:lnTo>
                      <a:pt x="749300" y="1564004"/>
                    </a:lnTo>
                    <a:lnTo>
                      <a:pt x="810260" y="1457324"/>
                    </a:lnTo>
                    <a:lnTo>
                      <a:pt x="695960" y="1403984"/>
                    </a:lnTo>
                    <a:lnTo>
                      <a:pt x="756920" y="1350644"/>
                    </a:lnTo>
                    <a:lnTo>
                      <a:pt x="817880" y="1365884"/>
                    </a:lnTo>
                    <a:lnTo>
                      <a:pt x="901700" y="1358264"/>
                    </a:lnTo>
                    <a:lnTo>
                      <a:pt x="1130300" y="1449704"/>
                    </a:lnTo>
                    <a:lnTo>
                      <a:pt x="1267460" y="1449704"/>
                    </a:lnTo>
                    <a:lnTo>
                      <a:pt x="1511300" y="1335404"/>
                    </a:lnTo>
                    <a:lnTo>
                      <a:pt x="1572260" y="1167764"/>
                    </a:lnTo>
                    <a:lnTo>
                      <a:pt x="1648460" y="1114424"/>
                    </a:lnTo>
                    <a:lnTo>
                      <a:pt x="1701800" y="977264"/>
                    </a:lnTo>
                    <a:lnTo>
                      <a:pt x="1717040" y="771524"/>
                    </a:lnTo>
                    <a:lnTo>
                      <a:pt x="1793240" y="680084"/>
                    </a:lnTo>
                    <a:lnTo>
                      <a:pt x="1778000" y="481964"/>
                    </a:lnTo>
                    <a:lnTo>
                      <a:pt x="1823720" y="344804"/>
                    </a:lnTo>
                    <a:lnTo>
                      <a:pt x="1694180" y="253364"/>
                    </a:lnTo>
                    <a:lnTo>
                      <a:pt x="1702580" y="139948"/>
                    </a:lnTo>
                    <a:lnTo>
                      <a:pt x="1696144" y="142874"/>
                    </a:lnTo>
                    <a:lnTo>
                      <a:pt x="1694936" y="141666"/>
                    </a:lnTo>
                    <a:lnTo>
                      <a:pt x="1797048" y="95248"/>
                    </a:lnTo>
                    <a:lnTo>
                      <a:pt x="1930400" y="8572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859D26DA-4E74-B614-4E41-840EB78A0898}"/>
                </a:ext>
              </a:extLst>
            </p:cNvPr>
            <p:cNvGrpSpPr/>
            <p:nvPr/>
          </p:nvGrpSpPr>
          <p:grpSpPr>
            <a:xfrm>
              <a:off x="1766759" y="2339957"/>
              <a:ext cx="283082" cy="127632"/>
              <a:chOff x="1777176" y="2270467"/>
              <a:chExt cx="283082" cy="127632"/>
            </a:xfrm>
          </p:grpSpPr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F6ADB5E4-8A5B-D057-2AC8-9D4EB58E0BCA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B71CB104-2158-F4B7-4C9E-57E6C021C38B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39F289C4-F7CB-D967-981A-7E4418BF6697}"/>
                  </a:ext>
                </a:extLst>
              </p:cNvPr>
              <p:cNvSpPr/>
              <p:nvPr/>
            </p:nvSpPr>
            <p:spPr>
              <a:xfrm>
                <a:off x="181819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2C8C584E-829D-D469-A7E6-F035BB4A8029}"/>
                  </a:ext>
                </a:extLst>
              </p:cNvPr>
              <p:cNvSpPr/>
              <p:nvPr/>
            </p:nvSpPr>
            <p:spPr>
              <a:xfrm>
                <a:off x="197364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A7086A46-3CD5-4A1D-FDE1-2C99297A2B39}"/>
                </a:ext>
              </a:extLst>
            </p:cNvPr>
            <p:cNvGrpSpPr/>
            <p:nvPr/>
          </p:nvGrpSpPr>
          <p:grpSpPr>
            <a:xfrm>
              <a:off x="2345983" y="1186865"/>
              <a:ext cx="283082" cy="127632"/>
              <a:chOff x="1777176" y="2270467"/>
              <a:chExt cx="283082" cy="127632"/>
            </a:xfrm>
          </p:grpSpPr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3790ECF3-1FD9-85C6-54C8-81853AF34BAA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983118CB-F2DC-B4E7-D1B1-FD4D23D9524E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A7C49B86-80BA-511E-BEF6-5ECBF5E11A69}"/>
                  </a:ext>
                </a:extLst>
              </p:cNvPr>
              <p:cNvSpPr/>
              <p:nvPr/>
            </p:nvSpPr>
            <p:spPr>
              <a:xfrm>
                <a:off x="180866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0DB06B4C-214E-2373-72ED-3A0B45BC0B0D}"/>
                  </a:ext>
                </a:extLst>
              </p:cNvPr>
              <p:cNvSpPr/>
              <p:nvPr/>
            </p:nvSpPr>
            <p:spPr>
              <a:xfrm>
                <a:off x="196411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9AF11A9C-1B4E-EE79-4F44-EC059440F5E3}"/>
                </a:ext>
              </a:extLst>
            </p:cNvPr>
            <p:cNvGrpSpPr/>
            <p:nvPr/>
          </p:nvGrpSpPr>
          <p:grpSpPr>
            <a:xfrm>
              <a:off x="1735186" y="1542963"/>
              <a:ext cx="283082" cy="127632"/>
              <a:chOff x="1777176" y="2270467"/>
              <a:chExt cx="283082" cy="127632"/>
            </a:xfrm>
          </p:grpSpPr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EF63CD76-FDE3-89DE-BE88-37ECDEF2CC5E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4580F491-7530-C1C2-8A9E-ABF9229E33FC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7F79E7BF-A3C8-AAA8-34BC-8835A79FC8F0}"/>
                  </a:ext>
                </a:extLst>
              </p:cNvPr>
              <p:cNvSpPr/>
              <p:nvPr/>
            </p:nvSpPr>
            <p:spPr>
              <a:xfrm>
                <a:off x="1818191" y="233526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D32C444C-107C-7FB1-434F-CE2FF5297D06}"/>
                  </a:ext>
                </a:extLst>
              </p:cNvPr>
              <p:cNvSpPr/>
              <p:nvPr/>
            </p:nvSpPr>
            <p:spPr>
              <a:xfrm>
                <a:off x="1973641" y="233526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2128B270-519E-3C18-AB47-3D0F27BAE46F}"/>
                </a:ext>
              </a:extLst>
            </p:cNvPr>
            <p:cNvGrpSpPr/>
            <p:nvPr/>
          </p:nvGrpSpPr>
          <p:grpSpPr>
            <a:xfrm>
              <a:off x="2349548" y="2343063"/>
              <a:ext cx="283082" cy="127632"/>
              <a:chOff x="1777176" y="2270467"/>
              <a:chExt cx="283082" cy="127632"/>
            </a:xfrm>
          </p:grpSpPr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6A760C39-C952-CAF7-CD4C-477AE56A035C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FFB2E9D7-1918-DA26-16B0-264556BE05BE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01D93C34-5BA4-7A9E-DD34-404A55AAF279}"/>
                  </a:ext>
                </a:extLst>
              </p:cNvPr>
              <p:cNvSpPr/>
              <p:nvPr/>
            </p:nvSpPr>
            <p:spPr>
              <a:xfrm>
                <a:off x="1791998" y="2299541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9A7C96B3-0D34-A558-8F6F-B138FE44B3F0}"/>
                  </a:ext>
                </a:extLst>
              </p:cNvPr>
              <p:cNvSpPr/>
              <p:nvPr/>
            </p:nvSpPr>
            <p:spPr>
              <a:xfrm>
                <a:off x="1947448" y="2299541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8DB0D910-0F2A-FAA6-C3B1-EFA85031F68B}"/>
                </a:ext>
              </a:extLst>
            </p:cNvPr>
            <p:cNvGrpSpPr/>
            <p:nvPr/>
          </p:nvGrpSpPr>
          <p:grpSpPr>
            <a:xfrm>
              <a:off x="1268461" y="2600238"/>
              <a:ext cx="283082" cy="127632"/>
              <a:chOff x="1777176" y="2270467"/>
              <a:chExt cx="283082" cy="127632"/>
            </a:xfrm>
          </p:grpSpPr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99A11E1C-CD76-FEA5-CAD4-1968A09ED8C4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C71B286B-4A86-AA94-EC5A-38232C48BBAE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09C55E7B-A0C1-43D0-C4DC-B50C1941D3DF}"/>
                  </a:ext>
                </a:extLst>
              </p:cNvPr>
              <p:cNvSpPr/>
              <p:nvPr/>
            </p:nvSpPr>
            <p:spPr>
              <a:xfrm>
                <a:off x="1839622" y="229001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269">
                <a:extLst>
                  <a:ext uri="{FF2B5EF4-FFF2-40B4-BE49-F238E27FC236}">
                    <a16:creationId xmlns:a16="http://schemas.microsoft.com/office/drawing/2014/main" id="{E597AD59-BDFC-CDF7-8DB5-354ECEB443D0}"/>
                  </a:ext>
                </a:extLst>
              </p:cNvPr>
              <p:cNvSpPr/>
              <p:nvPr/>
            </p:nvSpPr>
            <p:spPr>
              <a:xfrm>
                <a:off x="1995072" y="229001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0BCAC17A-AE09-180C-949C-F679327306F5}"/>
              </a:ext>
            </a:extLst>
          </p:cNvPr>
          <p:cNvGrpSpPr/>
          <p:nvPr/>
        </p:nvGrpSpPr>
        <p:grpSpPr>
          <a:xfrm>
            <a:off x="6613352" y="4986959"/>
            <a:ext cx="2594008" cy="697794"/>
            <a:chOff x="6973138" y="5060359"/>
            <a:chExt cx="2321145" cy="624393"/>
          </a:xfrm>
        </p:grpSpPr>
        <p:sp>
          <p:nvSpPr>
            <p:cNvPr id="272" name="台形 271">
              <a:extLst>
                <a:ext uri="{FF2B5EF4-FFF2-40B4-BE49-F238E27FC236}">
                  <a16:creationId xmlns:a16="http://schemas.microsoft.com/office/drawing/2014/main" id="{D70EB0D3-7FA2-1A20-E045-58AB7AE6EC38}"/>
                </a:ext>
              </a:extLst>
            </p:cNvPr>
            <p:cNvSpPr/>
            <p:nvPr/>
          </p:nvSpPr>
          <p:spPr>
            <a:xfrm rot="8100000" flipH="1">
              <a:off x="7848410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8C2E6FB3-4A11-B953-65BA-C64891F3D975}"/>
                </a:ext>
              </a:extLst>
            </p:cNvPr>
            <p:cNvGrpSpPr/>
            <p:nvPr/>
          </p:nvGrpSpPr>
          <p:grpSpPr>
            <a:xfrm>
              <a:off x="7596951" y="5519367"/>
              <a:ext cx="89747" cy="165384"/>
              <a:chOff x="5146675" y="2893474"/>
              <a:chExt cx="276225" cy="577278"/>
            </a:xfrm>
          </p:grpSpPr>
          <p:sp>
            <p:nvSpPr>
              <p:cNvPr id="303" name="台形 302">
                <a:extLst>
                  <a:ext uri="{FF2B5EF4-FFF2-40B4-BE49-F238E27FC236}">
                    <a16:creationId xmlns:a16="http://schemas.microsoft.com/office/drawing/2014/main" id="{F3B2151A-8CC9-1AF1-31D5-88572B91D798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台形 303">
                <a:extLst>
                  <a:ext uri="{FF2B5EF4-FFF2-40B4-BE49-F238E27FC236}">
                    <a16:creationId xmlns:a16="http://schemas.microsoft.com/office/drawing/2014/main" id="{974B8A3F-2180-FBD2-DC20-0D54ABB2D2EA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A4AE7827-179F-6462-E96D-065F5EE3E09D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5E9D5678-90B3-D97D-D856-77F96240C866}"/>
                </a:ext>
              </a:extLst>
            </p:cNvPr>
            <p:cNvGrpSpPr/>
            <p:nvPr/>
          </p:nvGrpSpPr>
          <p:grpSpPr>
            <a:xfrm>
              <a:off x="7699459" y="5519367"/>
              <a:ext cx="89747" cy="165384"/>
              <a:chOff x="5146675" y="2893474"/>
              <a:chExt cx="276225" cy="577278"/>
            </a:xfrm>
          </p:grpSpPr>
          <p:sp>
            <p:nvSpPr>
              <p:cNvPr id="300" name="台形 299">
                <a:extLst>
                  <a:ext uri="{FF2B5EF4-FFF2-40B4-BE49-F238E27FC236}">
                    <a16:creationId xmlns:a16="http://schemas.microsoft.com/office/drawing/2014/main" id="{28F07D42-2254-6706-1073-4DD16F2C85A5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台形 300">
                <a:extLst>
                  <a:ext uri="{FF2B5EF4-FFF2-40B4-BE49-F238E27FC236}">
                    <a16:creationId xmlns:a16="http://schemas.microsoft.com/office/drawing/2014/main" id="{1CA271A4-438C-1B91-05E3-521BE6B1C7B0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D00627A5-F887-297E-35E4-91A152620438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CF77491D-0E09-7E5A-099C-954E188720C2}"/>
                </a:ext>
              </a:extLst>
            </p:cNvPr>
            <p:cNvSpPr/>
            <p:nvPr/>
          </p:nvSpPr>
          <p:spPr>
            <a:xfrm rot="10800000">
              <a:off x="7580532" y="5491273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台形 275">
              <a:extLst>
                <a:ext uri="{FF2B5EF4-FFF2-40B4-BE49-F238E27FC236}">
                  <a16:creationId xmlns:a16="http://schemas.microsoft.com/office/drawing/2014/main" id="{B1D70B6C-7D0A-D551-AAF2-E9399C66ED00}"/>
                </a:ext>
              </a:extLst>
            </p:cNvPr>
            <p:cNvSpPr/>
            <p:nvPr/>
          </p:nvSpPr>
          <p:spPr>
            <a:xfrm rot="13500000">
              <a:off x="7512635" y="5383641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CCF6771F-AFCD-5924-F997-9C97F384D924}"/>
                </a:ext>
              </a:extLst>
            </p:cNvPr>
            <p:cNvSpPr/>
            <p:nvPr/>
          </p:nvSpPr>
          <p:spPr>
            <a:xfrm>
              <a:off x="7514229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5127890A-8E52-E231-EBC1-65915D18E10B}"/>
                </a:ext>
              </a:extLst>
            </p:cNvPr>
            <p:cNvGrpSpPr/>
            <p:nvPr/>
          </p:nvGrpSpPr>
          <p:grpSpPr>
            <a:xfrm>
              <a:off x="7023503" y="5321851"/>
              <a:ext cx="409521" cy="362899"/>
              <a:chOff x="5445709" y="4203669"/>
              <a:chExt cx="732515" cy="649123"/>
            </a:xfrm>
          </p:grpSpPr>
          <p:sp>
            <p:nvSpPr>
              <p:cNvPr id="288" name="台形 287">
                <a:extLst>
                  <a:ext uri="{FF2B5EF4-FFF2-40B4-BE49-F238E27FC236}">
                    <a16:creationId xmlns:a16="http://schemas.microsoft.com/office/drawing/2014/main" id="{38824F2D-1725-1725-E306-182C820BAE83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FA3BA91E-7A9F-B1CD-F3E0-2BD7307D02E5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97" name="台形 296">
                  <a:extLst>
                    <a:ext uri="{FF2B5EF4-FFF2-40B4-BE49-F238E27FC236}">
                      <a16:creationId xmlns:a16="http://schemas.microsoft.com/office/drawing/2014/main" id="{4B8E9F28-BB28-2B2F-BB98-7AFBC0C63E2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台形 297">
                  <a:extLst>
                    <a:ext uri="{FF2B5EF4-FFF2-40B4-BE49-F238E27FC236}">
                      <a16:creationId xmlns:a16="http://schemas.microsoft.com/office/drawing/2014/main" id="{CE0E01DC-00F8-FE3B-CA18-8FBDDBD9023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AEA5F051-C60D-C1BA-8F47-40842CF75DE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44DD47C6-CC04-6602-CD6F-5F29F1BCD8B0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94" name="台形 293">
                  <a:extLst>
                    <a:ext uri="{FF2B5EF4-FFF2-40B4-BE49-F238E27FC236}">
                      <a16:creationId xmlns:a16="http://schemas.microsoft.com/office/drawing/2014/main" id="{F5A6709E-6064-9BD1-8019-B9C3DBEB920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台形 294">
                  <a:extLst>
                    <a:ext uri="{FF2B5EF4-FFF2-40B4-BE49-F238E27FC236}">
                      <a16:creationId xmlns:a16="http://schemas.microsoft.com/office/drawing/2014/main" id="{E2E64847-674C-B8FA-641A-8760661460C9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17E5C4A3-F4AF-208E-8BE4-5E251DA2585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495CC050-46E9-7B3F-497D-5CA90421F672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台形 291">
                <a:extLst>
                  <a:ext uri="{FF2B5EF4-FFF2-40B4-BE49-F238E27FC236}">
                    <a16:creationId xmlns:a16="http://schemas.microsoft.com/office/drawing/2014/main" id="{2CD6B67F-D2C6-3804-EC0C-7BCCC3BC8212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380626B2-329F-227D-492B-8B904A72F01D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4279745A-9699-20C2-B776-7F059BDA6AB3}"/>
                </a:ext>
              </a:extLst>
            </p:cNvPr>
            <p:cNvGrpSpPr/>
            <p:nvPr/>
          </p:nvGrpSpPr>
          <p:grpSpPr>
            <a:xfrm rot="2700000" flipH="1">
              <a:off x="6983544" y="5443828"/>
              <a:ext cx="98674" cy="119486"/>
              <a:chOff x="6929762" y="3183548"/>
              <a:chExt cx="380406" cy="460638"/>
            </a:xfrm>
            <a:solidFill>
              <a:schemeClr val="bg1"/>
            </a:solidFill>
          </p:grpSpPr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027D7169-A3D1-9F05-0A97-9B8CEC09B173}"/>
                  </a:ext>
                </a:extLst>
              </p:cNvPr>
              <p:cNvSpPr/>
              <p:nvPr/>
            </p:nvSpPr>
            <p:spPr>
              <a:xfrm>
                <a:off x="7094706" y="3183548"/>
                <a:ext cx="126327" cy="46772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C7AF56A7-85BC-FCF0-6F27-DEEF51E1D467}"/>
                  </a:ext>
                </a:extLst>
              </p:cNvPr>
              <p:cNvSpPr/>
              <p:nvPr/>
            </p:nvSpPr>
            <p:spPr>
              <a:xfrm rot="21120376">
                <a:off x="6929762" y="3221477"/>
                <a:ext cx="380406" cy="422709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1F3945D1-1A9F-2080-17FC-933ACCE18465}"/>
                </a:ext>
              </a:extLst>
            </p:cNvPr>
            <p:cNvGrpSpPr/>
            <p:nvPr/>
          </p:nvGrpSpPr>
          <p:grpSpPr>
            <a:xfrm>
              <a:off x="7413664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AC6B8E89-3893-0323-0DE5-FB32A2430906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8ED99CD9-9843-AA8D-210A-4494660AC14F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四角形: 上の 2 つの角を丸める 162">
                <a:extLst>
                  <a:ext uri="{FF2B5EF4-FFF2-40B4-BE49-F238E27FC236}">
                    <a16:creationId xmlns:a16="http://schemas.microsoft.com/office/drawing/2014/main" id="{41A0D1DD-9AA1-6861-EF53-7699985A8E5A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64" name="四角形: 上の 2 つの角を丸める 163">
                <a:extLst>
                  <a:ext uri="{FF2B5EF4-FFF2-40B4-BE49-F238E27FC236}">
                    <a16:creationId xmlns:a16="http://schemas.microsoft.com/office/drawing/2014/main" id="{8FCC3E4F-7516-9E09-964B-D6BCD3985A6D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四角形: 上の 2 つの角を丸める 164">
                <a:extLst>
                  <a:ext uri="{FF2B5EF4-FFF2-40B4-BE49-F238E27FC236}">
                    <a16:creationId xmlns:a16="http://schemas.microsoft.com/office/drawing/2014/main" id="{EB177FE8-1C73-FFA5-85E1-2B3B781C5A5B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四角形: 上の 2 つの角を丸める 165">
                <a:extLst>
                  <a:ext uri="{FF2B5EF4-FFF2-40B4-BE49-F238E27FC236}">
                    <a16:creationId xmlns:a16="http://schemas.microsoft.com/office/drawing/2014/main" id="{CC971C65-E142-558C-0099-9E7225860C80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四角形: 上の 2 つの角を丸める 166">
                <a:extLst>
                  <a:ext uri="{FF2B5EF4-FFF2-40B4-BE49-F238E27FC236}">
                    <a16:creationId xmlns:a16="http://schemas.microsoft.com/office/drawing/2014/main" id="{FFD553CC-B855-1B0A-4744-6F660D699F8D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四角形: 上の 2 つの角を丸める 167">
                <a:extLst>
                  <a:ext uri="{FF2B5EF4-FFF2-40B4-BE49-F238E27FC236}">
                    <a16:creationId xmlns:a16="http://schemas.microsoft.com/office/drawing/2014/main" id="{E65E26BC-71BD-F084-8BCB-F7071ED56E0E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1" name="台形 280">
              <a:extLst>
                <a:ext uri="{FF2B5EF4-FFF2-40B4-BE49-F238E27FC236}">
                  <a16:creationId xmlns:a16="http://schemas.microsoft.com/office/drawing/2014/main" id="{D5BECF9A-0489-ACAB-4CFC-8186060945A6}"/>
                </a:ext>
              </a:extLst>
            </p:cNvPr>
            <p:cNvSpPr/>
            <p:nvPr/>
          </p:nvSpPr>
          <p:spPr>
            <a:xfrm rot="8100000" flipH="1">
              <a:off x="8735919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10F22DFD-5E3D-B3F1-87F9-A18F7209D280}"/>
                </a:ext>
              </a:extLst>
            </p:cNvPr>
            <p:cNvGrpSpPr/>
            <p:nvPr/>
          </p:nvGrpSpPr>
          <p:grpSpPr>
            <a:xfrm>
              <a:off x="8484460" y="5519367"/>
              <a:ext cx="89747" cy="165384"/>
              <a:chOff x="5146675" y="2893474"/>
              <a:chExt cx="276225" cy="577278"/>
            </a:xfrm>
          </p:grpSpPr>
          <p:sp>
            <p:nvSpPr>
              <p:cNvPr id="158" name="台形 157">
                <a:extLst>
                  <a:ext uri="{FF2B5EF4-FFF2-40B4-BE49-F238E27FC236}">
                    <a16:creationId xmlns:a16="http://schemas.microsoft.com/office/drawing/2014/main" id="{375D960A-B92D-D429-5D6A-D611BE4A6120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台形 158">
                <a:extLst>
                  <a:ext uri="{FF2B5EF4-FFF2-40B4-BE49-F238E27FC236}">
                    <a16:creationId xmlns:a16="http://schemas.microsoft.com/office/drawing/2014/main" id="{AF1D9FF2-C27E-8ED5-7A18-586F33894A52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33541F5C-ADB0-3C00-26B5-683351723744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C419B077-7DC5-3199-7421-D397FE72DC5C}"/>
                </a:ext>
              </a:extLst>
            </p:cNvPr>
            <p:cNvGrpSpPr/>
            <p:nvPr/>
          </p:nvGrpSpPr>
          <p:grpSpPr>
            <a:xfrm>
              <a:off x="8586968" y="5519367"/>
              <a:ext cx="89747" cy="165384"/>
              <a:chOff x="5146675" y="2893474"/>
              <a:chExt cx="276225" cy="577278"/>
            </a:xfrm>
          </p:grpSpPr>
          <p:sp>
            <p:nvSpPr>
              <p:cNvPr id="155" name="台形 154">
                <a:extLst>
                  <a:ext uri="{FF2B5EF4-FFF2-40B4-BE49-F238E27FC236}">
                    <a16:creationId xmlns:a16="http://schemas.microsoft.com/office/drawing/2014/main" id="{244F6888-F139-7429-AD96-39895CE2F864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台形 155">
                <a:extLst>
                  <a:ext uri="{FF2B5EF4-FFF2-40B4-BE49-F238E27FC236}">
                    <a16:creationId xmlns:a16="http://schemas.microsoft.com/office/drawing/2014/main" id="{E004ACC6-B850-0F40-9FAC-4E90DD9A1859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5FE7B68B-3947-3880-B280-B6AFAB756837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FA318AF2-6F85-DAE7-AE19-AE138441EB67}"/>
                </a:ext>
              </a:extLst>
            </p:cNvPr>
            <p:cNvSpPr/>
            <p:nvPr/>
          </p:nvSpPr>
          <p:spPr>
            <a:xfrm rot="10800000">
              <a:off x="8468041" y="5491273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台形 284">
              <a:extLst>
                <a:ext uri="{FF2B5EF4-FFF2-40B4-BE49-F238E27FC236}">
                  <a16:creationId xmlns:a16="http://schemas.microsoft.com/office/drawing/2014/main" id="{DD785512-EA97-7D09-8250-6CAB324086A4}"/>
                </a:ext>
              </a:extLst>
            </p:cNvPr>
            <p:cNvSpPr/>
            <p:nvPr/>
          </p:nvSpPr>
          <p:spPr>
            <a:xfrm rot="13500000">
              <a:off x="8400145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76094312-7820-65CF-E94B-75FC2BE94B92}"/>
                </a:ext>
              </a:extLst>
            </p:cNvPr>
            <p:cNvSpPr/>
            <p:nvPr/>
          </p:nvSpPr>
          <p:spPr>
            <a:xfrm>
              <a:off x="8401738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F4324BD4-79A4-4B0C-9C95-CF3F06CAB811}"/>
                </a:ext>
              </a:extLst>
            </p:cNvPr>
            <p:cNvGrpSpPr/>
            <p:nvPr/>
          </p:nvGrpSpPr>
          <p:grpSpPr>
            <a:xfrm>
              <a:off x="7911012" y="5321851"/>
              <a:ext cx="409521" cy="362899"/>
              <a:chOff x="5445709" y="4203669"/>
              <a:chExt cx="732515" cy="649123"/>
            </a:xfrm>
          </p:grpSpPr>
          <p:sp>
            <p:nvSpPr>
              <p:cNvPr id="143" name="台形 142">
                <a:extLst>
                  <a:ext uri="{FF2B5EF4-FFF2-40B4-BE49-F238E27FC236}">
                    <a16:creationId xmlns:a16="http://schemas.microsoft.com/office/drawing/2014/main" id="{D4A87F07-FB06-2947-C488-92F2DBC07F8A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A8703E82-16A1-1742-904D-6B1D1ED148F6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52" name="台形 151">
                  <a:extLst>
                    <a:ext uri="{FF2B5EF4-FFF2-40B4-BE49-F238E27FC236}">
                      <a16:creationId xmlns:a16="http://schemas.microsoft.com/office/drawing/2014/main" id="{96A7E430-2B7C-401D-E72C-46168AB1D74B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台形 152">
                  <a:extLst>
                    <a:ext uri="{FF2B5EF4-FFF2-40B4-BE49-F238E27FC236}">
                      <a16:creationId xmlns:a16="http://schemas.microsoft.com/office/drawing/2014/main" id="{A13890C2-0C68-3DB3-7A10-23CA2443922D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D65E7E95-53E6-9D3A-E971-16B3EEA4829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03256C9D-653C-1A5F-E2B9-7A608B579546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49" name="台形 148">
                  <a:extLst>
                    <a:ext uri="{FF2B5EF4-FFF2-40B4-BE49-F238E27FC236}">
                      <a16:creationId xmlns:a16="http://schemas.microsoft.com/office/drawing/2014/main" id="{863811B6-D028-C656-94ED-6FE443032C5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台形 149">
                  <a:extLst>
                    <a:ext uri="{FF2B5EF4-FFF2-40B4-BE49-F238E27FC236}">
                      <a16:creationId xmlns:a16="http://schemas.microsoft.com/office/drawing/2014/main" id="{875F6738-2848-5AF6-8AA6-A21C946E33E6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F8C3D7C2-6E39-F5AC-087B-029AFED4981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7F0E314D-64E7-F3F7-B08F-F69005319DD4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台形 146">
                <a:extLst>
                  <a:ext uri="{FF2B5EF4-FFF2-40B4-BE49-F238E27FC236}">
                    <a16:creationId xmlns:a16="http://schemas.microsoft.com/office/drawing/2014/main" id="{F56C8079-72B6-7449-064E-84BAFCF3FE24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D3BFE92F-FEC7-2DDB-AD7B-3C3D960FD739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A028EE56-F1A1-E9AE-275D-CC548293FE01}"/>
                </a:ext>
              </a:extLst>
            </p:cNvPr>
            <p:cNvGrpSpPr/>
            <p:nvPr/>
          </p:nvGrpSpPr>
          <p:grpSpPr>
            <a:xfrm>
              <a:off x="7857418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35" name="四角形: 上の 2 つの角を丸める 134">
                <a:extLst>
                  <a:ext uri="{FF2B5EF4-FFF2-40B4-BE49-F238E27FC236}">
                    <a16:creationId xmlns:a16="http://schemas.microsoft.com/office/drawing/2014/main" id="{1888C68A-514E-997B-AFF5-8BC2DE1937EA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3E649CA1-419C-4D9D-37C1-E6735B25282F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四角形: 上の 2 つの角を丸める 136">
                <a:extLst>
                  <a:ext uri="{FF2B5EF4-FFF2-40B4-BE49-F238E27FC236}">
                    <a16:creationId xmlns:a16="http://schemas.microsoft.com/office/drawing/2014/main" id="{7BB8A6DE-9D12-BCBC-540F-8C171DA69FD8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08CFCEBD-C9FC-426C-253E-10CF210D3283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上の 2 つの角を丸める 138">
                <a:extLst>
                  <a:ext uri="{FF2B5EF4-FFF2-40B4-BE49-F238E27FC236}">
                    <a16:creationId xmlns:a16="http://schemas.microsoft.com/office/drawing/2014/main" id="{F3E9AA2F-53D3-33E9-9039-09B52E35A6EC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四角形: 上の 2 つの角を丸める 139">
                <a:extLst>
                  <a:ext uri="{FF2B5EF4-FFF2-40B4-BE49-F238E27FC236}">
                    <a16:creationId xmlns:a16="http://schemas.microsoft.com/office/drawing/2014/main" id="{C76C0635-36DA-03D3-AB80-1663B16A1188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四角形: 上の 2 つの角を丸める 140">
                <a:extLst>
                  <a:ext uri="{FF2B5EF4-FFF2-40B4-BE49-F238E27FC236}">
                    <a16:creationId xmlns:a16="http://schemas.microsoft.com/office/drawing/2014/main" id="{9822B8DE-B318-8A7A-7073-8EFAC161E8B2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四角形: 上の 2 つの角を丸める 141">
                <a:extLst>
                  <a:ext uri="{FF2B5EF4-FFF2-40B4-BE49-F238E27FC236}">
                    <a16:creationId xmlns:a16="http://schemas.microsoft.com/office/drawing/2014/main" id="{D7AD5135-7277-29F3-FFD3-4E3501CDC345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787CA5A7-2A27-4504-A606-393B60B82390}"/>
                </a:ext>
              </a:extLst>
            </p:cNvPr>
            <p:cNvGrpSpPr/>
            <p:nvPr/>
          </p:nvGrpSpPr>
          <p:grpSpPr>
            <a:xfrm>
              <a:off x="8301173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19" name="四角形: 上の 2 つの角を丸める 118">
                <a:extLst>
                  <a:ext uri="{FF2B5EF4-FFF2-40B4-BE49-F238E27FC236}">
                    <a16:creationId xmlns:a16="http://schemas.microsoft.com/office/drawing/2014/main" id="{B47157D6-AB97-7322-297E-4A5FBC675C2C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2ECB9AD0-2100-68F4-B658-FD8D180482B7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1C43E9BB-0FD6-B255-ED5D-C3FAC8186A9A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25" name="四角形: 上の 2 つの角を丸める 124">
                <a:extLst>
                  <a:ext uri="{FF2B5EF4-FFF2-40B4-BE49-F238E27FC236}">
                    <a16:creationId xmlns:a16="http://schemas.microsoft.com/office/drawing/2014/main" id="{4DD3DE8D-BA94-63D6-AE21-BC45CE86666A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四角形: 上の 2 つの角を丸める 126">
                <a:extLst>
                  <a:ext uri="{FF2B5EF4-FFF2-40B4-BE49-F238E27FC236}">
                    <a16:creationId xmlns:a16="http://schemas.microsoft.com/office/drawing/2014/main" id="{8C84AB36-7FE2-20CE-02F7-819497C103EA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四角形: 上の 2 つの角を丸める 127">
                <a:extLst>
                  <a:ext uri="{FF2B5EF4-FFF2-40B4-BE49-F238E27FC236}">
                    <a16:creationId xmlns:a16="http://schemas.microsoft.com/office/drawing/2014/main" id="{B76BD3A4-5DEA-45FE-4601-9971B627F937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四角形: 上の 2 つの角を丸める 132">
                <a:extLst>
                  <a:ext uri="{FF2B5EF4-FFF2-40B4-BE49-F238E27FC236}">
                    <a16:creationId xmlns:a16="http://schemas.microsoft.com/office/drawing/2014/main" id="{35E18B8C-E268-9577-8FFB-F2767D7C1434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四角形: 上の 2 つの角を丸める 133">
                <a:extLst>
                  <a:ext uri="{FF2B5EF4-FFF2-40B4-BE49-F238E27FC236}">
                    <a16:creationId xmlns:a16="http://schemas.microsoft.com/office/drawing/2014/main" id="{A52A556E-E9E8-F818-E14F-0CFB8D9C5DD6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7C93699D-AFDC-EA98-C23D-3A5423085CD1}"/>
                </a:ext>
              </a:extLst>
            </p:cNvPr>
            <p:cNvGrpSpPr/>
            <p:nvPr/>
          </p:nvGrpSpPr>
          <p:grpSpPr>
            <a:xfrm>
              <a:off x="7102061" y="5060359"/>
              <a:ext cx="294862" cy="294862"/>
              <a:chOff x="5209989" y="3310357"/>
              <a:chExt cx="527424" cy="527424"/>
            </a:xfrm>
          </p:grpSpPr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A81451E6-2ACD-9C94-ACDB-D847F60A6F39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8" name="テキスト ボックス 117">
                <a:extLst>
                  <a:ext uri="{FF2B5EF4-FFF2-40B4-BE49-F238E27FC236}">
                    <a16:creationId xmlns:a16="http://schemas.microsoft.com/office/drawing/2014/main" id="{939006FB-9F0E-1638-562F-398A9F701FF8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　重</a:t>
                </a:r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DA7F77B-B8CA-A6C7-D188-50AE6BC7B592}"/>
                </a:ext>
              </a:extLst>
            </p:cNvPr>
            <p:cNvGrpSpPr/>
            <p:nvPr/>
          </p:nvGrpSpPr>
          <p:grpSpPr>
            <a:xfrm>
              <a:off x="7545105" y="5060359"/>
              <a:ext cx="294862" cy="294862"/>
              <a:chOff x="5209989" y="3310357"/>
              <a:chExt cx="527424" cy="527424"/>
            </a:xfrm>
          </p:grpSpPr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4FB62E71-B28D-4DA6-D42B-10EF9F431D3A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5" name="テキスト ボックス 114">
                <a:extLst>
                  <a:ext uri="{FF2B5EF4-FFF2-40B4-BE49-F238E27FC236}">
                    <a16:creationId xmlns:a16="http://schemas.microsoft.com/office/drawing/2014/main" id="{DDF3F2A6-4CAF-C694-1C75-3BA0CBFE9EA2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　阜</a:t>
                </a:r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EC804CA2-3835-EE31-8761-9EA9D7A6FBDB}"/>
                </a:ext>
              </a:extLst>
            </p:cNvPr>
            <p:cNvGrpSpPr/>
            <p:nvPr/>
          </p:nvGrpSpPr>
          <p:grpSpPr>
            <a:xfrm>
              <a:off x="7981760" y="5060359"/>
              <a:ext cx="294862" cy="294862"/>
              <a:chOff x="5209989" y="3310357"/>
              <a:chExt cx="527424" cy="527424"/>
            </a:xfrm>
          </p:grpSpPr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A5C894CE-0C62-872B-47AA-8DA8982326C3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テキスト ボックス 112">
                <a:extLst>
                  <a:ext uri="{FF2B5EF4-FFF2-40B4-BE49-F238E27FC236}">
                    <a16:creationId xmlns:a16="http://schemas.microsoft.com/office/drawing/2014/main" id="{8E0CDBD0-C140-9F2D-F0FF-892522CCF1C1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　知</a:t>
                </a:r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3E37357E-33B3-48A1-FD78-472261E1B53B}"/>
                </a:ext>
              </a:extLst>
            </p:cNvPr>
            <p:cNvGrpSpPr/>
            <p:nvPr/>
          </p:nvGrpSpPr>
          <p:grpSpPr>
            <a:xfrm>
              <a:off x="8436165" y="5060359"/>
              <a:ext cx="294862" cy="294862"/>
              <a:chOff x="5209989" y="3310357"/>
              <a:chExt cx="527424" cy="527424"/>
            </a:xfrm>
          </p:grpSpPr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6ACDBCCF-BDA2-234C-8990-0AA9806EA7D2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テキスト ボックス 110">
                <a:extLst>
                  <a:ext uri="{FF2B5EF4-FFF2-40B4-BE49-F238E27FC236}">
                    <a16:creationId xmlns:a16="http://schemas.microsoft.com/office/drawing/2014/main" id="{2A21B22C-CBB1-84CD-27E6-3469C93C8054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　野</a:t>
                </a:r>
              </a:p>
            </p:txBody>
          </p:sp>
        </p:grpSp>
        <p:sp>
          <p:nvSpPr>
            <p:cNvPr id="74" name="台形 73">
              <a:extLst>
                <a:ext uri="{FF2B5EF4-FFF2-40B4-BE49-F238E27FC236}">
                  <a16:creationId xmlns:a16="http://schemas.microsoft.com/office/drawing/2014/main" id="{B019C28E-CE8A-9027-6418-80DD12C8765B}"/>
                </a:ext>
              </a:extLst>
            </p:cNvPr>
            <p:cNvSpPr/>
            <p:nvPr/>
          </p:nvSpPr>
          <p:spPr>
            <a:xfrm rot="8100000" flipH="1">
              <a:off x="9179674" y="5383643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B57B8DBC-A8A5-22D3-8B32-CB9B5ACE90FB}"/>
                </a:ext>
              </a:extLst>
            </p:cNvPr>
            <p:cNvGrpSpPr/>
            <p:nvPr/>
          </p:nvGrpSpPr>
          <p:grpSpPr>
            <a:xfrm>
              <a:off x="8928214" y="5519368"/>
              <a:ext cx="89747" cy="165384"/>
              <a:chOff x="5146675" y="2893474"/>
              <a:chExt cx="276225" cy="577278"/>
            </a:xfrm>
          </p:grpSpPr>
          <p:sp>
            <p:nvSpPr>
              <p:cNvPr id="99" name="台形 98">
                <a:extLst>
                  <a:ext uri="{FF2B5EF4-FFF2-40B4-BE49-F238E27FC236}">
                    <a16:creationId xmlns:a16="http://schemas.microsoft.com/office/drawing/2014/main" id="{6348F098-4C13-84AC-B524-7512C9D8A705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台形 99">
                <a:extLst>
                  <a:ext uri="{FF2B5EF4-FFF2-40B4-BE49-F238E27FC236}">
                    <a16:creationId xmlns:a16="http://schemas.microsoft.com/office/drawing/2014/main" id="{B0162ECD-CF30-27CE-A707-0EAD9F1FDEDA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BADFB55E-26BA-16BF-272D-118A0409FE22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C89277CF-C317-833E-4C50-29C4D058A2B0}"/>
                </a:ext>
              </a:extLst>
            </p:cNvPr>
            <p:cNvGrpSpPr/>
            <p:nvPr/>
          </p:nvGrpSpPr>
          <p:grpSpPr>
            <a:xfrm>
              <a:off x="9030722" y="5519368"/>
              <a:ext cx="89747" cy="165384"/>
              <a:chOff x="5146675" y="2893474"/>
              <a:chExt cx="276225" cy="577278"/>
            </a:xfrm>
          </p:grpSpPr>
          <p:sp>
            <p:nvSpPr>
              <p:cNvPr id="96" name="台形 95">
                <a:extLst>
                  <a:ext uri="{FF2B5EF4-FFF2-40B4-BE49-F238E27FC236}">
                    <a16:creationId xmlns:a16="http://schemas.microsoft.com/office/drawing/2014/main" id="{59039ADE-033D-EB3B-0514-4F6DD5D9B5F2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台形 96">
                <a:extLst>
                  <a:ext uri="{FF2B5EF4-FFF2-40B4-BE49-F238E27FC236}">
                    <a16:creationId xmlns:a16="http://schemas.microsoft.com/office/drawing/2014/main" id="{2AA2A8EA-643C-54A8-1391-E4A541723F8B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A4EDA87A-2778-39AC-4E78-34F5E6E8FDC4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91AFD830-CE99-76B0-25F6-E37CEA6A028C}"/>
                </a:ext>
              </a:extLst>
            </p:cNvPr>
            <p:cNvSpPr/>
            <p:nvPr/>
          </p:nvSpPr>
          <p:spPr>
            <a:xfrm rot="10800000">
              <a:off x="8911795" y="5491274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台形 78">
              <a:extLst>
                <a:ext uri="{FF2B5EF4-FFF2-40B4-BE49-F238E27FC236}">
                  <a16:creationId xmlns:a16="http://schemas.microsoft.com/office/drawing/2014/main" id="{CD1DFF14-8BD5-5684-3769-A802679C1153}"/>
                </a:ext>
              </a:extLst>
            </p:cNvPr>
            <p:cNvSpPr/>
            <p:nvPr/>
          </p:nvSpPr>
          <p:spPr>
            <a:xfrm rot="13500000">
              <a:off x="8843899" y="5383643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9F218ECD-0265-BB72-27EB-AE16FBD38F81}"/>
                </a:ext>
              </a:extLst>
            </p:cNvPr>
            <p:cNvSpPr/>
            <p:nvPr/>
          </p:nvSpPr>
          <p:spPr>
            <a:xfrm>
              <a:off x="8845492" y="5321853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FAC06FB9-1084-A394-B4A7-951B8C505F4B}"/>
                </a:ext>
              </a:extLst>
            </p:cNvPr>
            <p:cNvGrpSpPr/>
            <p:nvPr/>
          </p:nvGrpSpPr>
          <p:grpSpPr>
            <a:xfrm>
              <a:off x="8744928" y="5434702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3A73C029-7990-2C99-2721-57F12EE3070B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269CF21C-BB72-B6F1-A47E-5EFA5E072088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9B298E78-C3E1-1E4D-0853-89A3192B44B9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1" name="四角形: 上の 2 つの角を丸める 90">
                <a:extLst>
                  <a:ext uri="{FF2B5EF4-FFF2-40B4-BE49-F238E27FC236}">
                    <a16:creationId xmlns:a16="http://schemas.microsoft.com/office/drawing/2014/main" id="{9DA1837D-2332-AF24-D90B-B2E9D64EF878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73C00C0C-BFE0-9F70-8B1E-3294E27F6E5F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E819608E-C9D2-51CE-094E-7D47C97AAA55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上の 2 つの角を丸める 93">
                <a:extLst>
                  <a:ext uri="{FF2B5EF4-FFF2-40B4-BE49-F238E27FC236}">
                    <a16:creationId xmlns:a16="http://schemas.microsoft.com/office/drawing/2014/main" id="{BD00DEDF-5D9C-FA65-36C2-1E9355BEA00D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上の 2 つの角を丸める 94">
                <a:extLst>
                  <a:ext uri="{FF2B5EF4-FFF2-40B4-BE49-F238E27FC236}">
                    <a16:creationId xmlns:a16="http://schemas.microsoft.com/office/drawing/2014/main" id="{67DD39E3-0703-1C74-9B85-93468BBA5CDD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CAF7227F-F15B-3F13-EDD7-74EA7484D691}"/>
                </a:ext>
              </a:extLst>
            </p:cNvPr>
            <p:cNvGrpSpPr/>
            <p:nvPr/>
          </p:nvGrpSpPr>
          <p:grpSpPr>
            <a:xfrm>
              <a:off x="9184635" y="5446774"/>
              <a:ext cx="109648" cy="103789"/>
              <a:chOff x="8095331" y="5472437"/>
              <a:chExt cx="196128" cy="185649"/>
            </a:xfrm>
          </p:grpSpPr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B3ABC29E-6F05-F98F-1894-15985587E0B7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4FD528A2-F0FC-C3F4-22EF-7AC5B4227033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9C41AA1A-A8D8-CDBE-19EC-F1EA9FFDB606}"/>
                </a:ext>
              </a:extLst>
            </p:cNvPr>
            <p:cNvGrpSpPr/>
            <p:nvPr/>
          </p:nvGrpSpPr>
          <p:grpSpPr>
            <a:xfrm>
              <a:off x="8879919" y="5060360"/>
              <a:ext cx="294862" cy="294862"/>
              <a:chOff x="5209989" y="3310357"/>
              <a:chExt cx="527424" cy="527424"/>
            </a:xfrm>
          </p:grpSpPr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D3FDA1D5-3B84-3577-B36A-A32BC39ECC41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テキスト ボックス 84">
                <a:extLst>
                  <a:ext uri="{FF2B5EF4-FFF2-40B4-BE49-F238E27FC236}">
                    <a16:creationId xmlns:a16="http://schemas.microsoft.com/office/drawing/2014/main" id="{8FB4DF9A-FEA0-CBB4-055F-70344A95B702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　岡</a:t>
                </a:r>
              </a:p>
            </p:txBody>
          </p:sp>
        </p:grpSp>
      </p:grpSp>
      <p:grpSp>
        <p:nvGrpSpPr>
          <p:cNvPr id="774" name="グループ化 773">
            <a:extLst>
              <a:ext uri="{FF2B5EF4-FFF2-40B4-BE49-F238E27FC236}">
                <a16:creationId xmlns:a16="http://schemas.microsoft.com/office/drawing/2014/main" id="{6701983D-81E9-A76B-FCB6-72A987AC3484}"/>
              </a:ext>
            </a:extLst>
          </p:cNvPr>
          <p:cNvGrpSpPr/>
          <p:nvPr/>
        </p:nvGrpSpPr>
        <p:grpSpPr>
          <a:xfrm>
            <a:off x="3902266" y="944879"/>
            <a:ext cx="2198531" cy="2542673"/>
            <a:chOff x="3902266" y="944879"/>
            <a:chExt cx="2198531" cy="2542673"/>
          </a:xfrm>
        </p:grpSpPr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F3DDFBB8-169C-E645-7D88-E6823FC98E69}"/>
                </a:ext>
              </a:extLst>
            </p:cNvPr>
            <p:cNvSpPr/>
            <p:nvPr/>
          </p:nvSpPr>
          <p:spPr>
            <a:xfrm>
              <a:off x="5149702" y="944879"/>
              <a:ext cx="861058" cy="1377187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10C68166-0508-249A-E824-F6B8E8C25DDB}"/>
                </a:ext>
              </a:extLst>
            </p:cNvPr>
            <p:cNvSpPr/>
            <p:nvPr/>
          </p:nvSpPr>
          <p:spPr>
            <a:xfrm>
              <a:off x="5088677" y="2472094"/>
              <a:ext cx="1012120" cy="776714"/>
            </a:xfrm>
            <a:custGeom>
              <a:avLst/>
              <a:gdLst>
                <a:gd name="connsiteX0" fmla="*/ 2279652 w 5105400"/>
                <a:gd name="connsiteY0" fmla="*/ 0 h 3917950"/>
                <a:gd name="connsiteX1" fmla="*/ 2343152 w 5105400"/>
                <a:gd name="connsiteY1" fmla="*/ 177800 h 3917950"/>
                <a:gd name="connsiteX2" fmla="*/ 2330452 w 5105400"/>
                <a:gd name="connsiteY2" fmla="*/ 234950 h 3917950"/>
                <a:gd name="connsiteX3" fmla="*/ 2343152 w 5105400"/>
                <a:gd name="connsiteY3" fmla="*/ 298450 h 3917950"/>
                <a:gd name="connsiteX4" fmla="*/ 2413000 w 5105400"/>
                <a:gd name="connsiteY4" fmla="*/ 355600 h 3917950"/>
                <a:gd name="connsiteX5" fmla="*/ 2419352 w 5105400"/>
                <a:gd name="connsiteY5" fmla="*/ 457200 h 3917950"/>
                <a:gd name="connsiteX6" fmla="*/ 2406652 w 5105400"/>
                <a:gd name="connsiteY6" fmla="*/ 501650 h 3917950"/>
                <a:gd name="connsiteX7" fmla="*/ 2393952 w 5105400"/>
                <a:gd name="connsiteY7" fmla="*/ 628650 h 3917950"/>
                <a:gd name="connsiteX8" fmla="*/ 2355852 w 5105400"/>
                <a:gd name="connsiteY8" fmla="*/ 692150 h 3917950"/>
                <a:gd name="connsiteX9" fmla="*/ 2393952 w 5105400"/>
                <a:gd name="connsiteY9" fmla="*/ 793750 h 3917950"/>
                <a:gd name="connsiteX10" fmla="*/ 2374904 w 5105400"/>
                <a:gd name="connsiteY10" fmla="*/ 920750 h 3917950"/>
                <a:gd name="connsiteX11" fmla="*/ 2292352 w 5105400"/>
                <a:gd name="connsiteY11" fmla="*/ 990600 h 3917950"/>
                <a:gd name="connsiteX12" fmla="*/ 2400304 w 5105400"/>
                <a:gd name="connsiteY12" fmla="*/ 1060450 h 3917950"/>
                <a:gd name="connsiteX13" fmla="*/ 2406652 w 5105400"/>
                <a:gd name="connsiteY13" fmla="*/ 1212850 h 3917950"/>
                <a:gd name="connsiteX14" fmla="*/ 2489200 w 5105400"/>
                <a:gd name="connsiteY14" fmla="*/ 1270000 h 3917950"/>
                <a:gd name="connsiteX15" fmla="*/ 2597152 w 5105400"/>
                <a:gd name="connsiteY15" fmla="*/ 1168400 h 3917950"/>
                <a:gd name="connsiteX16" fmla="*/ 2749552 w 5105400"/>
                <a:gd name="connsiteY16" fmla="*/ 1276350 h 3917950"/>
                <a:gd name="connsiteX17" fmla="*/ 2698752 w 5105400"/>
                <a:gd name="connsiteY17" fmla="*/ 1416050 h 3917950"/>
                <a:gd name="connsiteX18" fmla="*/ 2794000 w 5105400"/>
                <a:gd name="connsiteY18" fmla="*/ 1543050 h 3917950"/>
                <a:gd name="connsiteX19" fmla="*/ 2800352 w 5105400"/>
                <a:gd name="connsiteY19" fmla="*/ 1631950 h 3917950"/>
                <a:gd name="connsiteX20" fmla="*/ 2876552 w 5105400"/>
                <a:gd name="connsiteY20" fmla="*/ 1651000 h 3917950"/>
                <a:gd name="connsiteX21" fmla="*/ 2895600 w 5105400"/>
                <a:gd name="connsiteY21" fmla="*/ 1733550 h 3917950"/>
                <a:gd name="connsiteX22" fmla="*/ 3111504 w 5105400"/>
                <a:gd name="connsiteY22" fmla="*/ 1758950 h 3917950"/>
                <a:gd name="connsiteX23" fmla="*/ 3232152 w 5105400"/>
                <a:gd name="connsiteY23" fmla="*/ 1638300 h 3917950"/>
                <a:gd name="connsiteX24" fmla="*/ 3213104 w 5105400"/>
                <a:gd name="connsiteY24" fmla="*/ 1536700 h 3917950"/>
                <a:gd name="connsiteX25" fmla="*/ 3181352 w 5105400"/>
                <a:gd name="connsiteY25" fmla="*/ 1466850 h 3917950"/>
                <a:gd name="connsiteX26" fmla="*/ 3194052 w 5105400"/>
                <a:gd name="connsiteY26" fmla="*/ 1295400 h 3917950"/>
                <a:gd name="connsiteX27" fmla="*/ 3162304 w 5105400"/>
                <a:gd name="connsiteY27" fmla="*/ 1212850 h 3917950"/>
                <a:gd name="connsiteX28" fmla="*/ 3244852 w 5105400"/>
                <a:gd name="connsiteY28" fmla="*/ 1149350 h 3917950"/>
                <a:gd name="connsiteX29" fmla="*/ 3257552 w 5105400"/>
                <a:gd name="connsiteY29" fmla="*/ 850900 h 3917950"/>
                <a:gd name="connsiteX30" fmla="*/ 3378200 w 5105400"/>
                <a:gd name="connsiteY30" fmla="*/ 742950 h 3917950"/>
                <a:gd name="connsiteX31" fmla="*/ 3467104 w 5105400"/>
                <a:gd name="connsiteY31" fmla="*/ 812800 h 3917950"/>
                <a:gd name="connsiteX32" fmla="*/ 3479800 w 5105400"/>
                <a:gd name="connsiteY32" fmla="*/ 914400 h 3917950"/>
                <a:gd name="connsiteX33" fmla="*/ 3657600 w 5105400"/>
                <a:gd name="connsiteY33" fmla="*/ 946150 h 3917950"/>
                <a:gd name="connsiteX34" fmla="*/ 3689352 w 5105400"/>
                <a:gd name="connsiteY34" fmla="*/ 1035050 h 3917950"/>
                <a:gd name="connsiteX35" fmla="*/ 3867152 w 5105400"/>
                <a:gd name="connsiteY35" fmla="*/ 1028700 h 3917950"/>
                <a:gd name="connsiteX36" fmla="*/ 4000504 w 5105400"/>
                <a:gd name="connsiteY36" fmla="*/ 977900 h 3917950"/>
                <a:gd name="connsiteX37" fmla="*/ 4146552 w 5105400"/>
                <a:gd name="connsiteY37" fmla="*/ 990600 h 3917950"/>
                <a:gd name="connsiteX38" fmla="*/ 4235452 w 5105400"/>
                <a:gd name="connsiteY38" fmla="*/ 939800 h 3917950"/>
                <a:gd name="connsiteX39" fmla="*/ 4298952 w 5105400"/>
                <a:gd name="connsiteY39" fmla="*/ 984250 h 3917950"/>
                <a:gd name="connsiteX40" fmla="*/ 4432304 w 5105400"/>
                <a:gd name="connsiteY40" fmla="*/ 908050 h 3917950"/>
                <a:gd name="connsiteX41" fmla="*/ 4654552 w 5105400"/>
                <a:gd name="connsiteY41" fmla="*/ 927100 h 3917950"/>
                <a:gd name="connsiteX42" fmla="*/ 4699000 w 5105400"/>
                <a:gd name="connsiteY42" fmla="*/ 1187450 h 3917950"/>
                <a:gd name="connsiteX43" fmla="*/ 4654552 w 5105400"/>
                <a:gd name="connsiteY43" fmla="*/ 1308100 h 3917950"/>
                <a:gd name="connsiteX44" fmla="*/ 4572000 w 5105400"/>
                <a:gd name="connsiteY44" fmla="*/ 1447800 h 3917950"/>
                <a:gd name="connsiteX45" fmla="*/ 4591052 w 5105400"/>
                <a:gd name="connsiteY45" fmla="*/ 1524000 h 3917950"/>
                <a:gd name="connsiteX46" fmla="*/ 4597400 w 5105400"/>
                <a:gd name="connsiteY46" fmla="*/ 1631950 h 3917950"/>
                <a:gd name="connsiteX47" fmla="*/ 4686304 w 5105400"/>
                <a:gd name="connsiteY47" fmla="*/ 1720850 h 3917950"/>
                <a:gd name="connsiteX48" fmla="*/ 4724400 w 5105400"/>
                <a:gd name="connsiteY48" fmla="*/ 1733550 h 3917950"/>
                <a:gd name="connsiteX49" fmla="*/ 4775200 w 5105400"/>
                <a:gd name="connsiteY49" fmla="*/ 1847850 h 3917950"/>
                <a:gd name="connsiteX50" fmla="*/ 4870452 w 5105400"/>
                <a:gd name="connsiteY50" fmla="*/ 1854200 h 3917950"/>
                <a:gd name="connsiteX51" fmla="*/ 4984752 w 5105400"/>
                <a:gd name="connsiteY51" fmla="*/ 1854200 h 3917950"/>
                <a:gd name="connsiteX52" fmla="*/ 4895852 w 5105400"/>
                <a:gd name="connsiteY52" fmla="*/ 2063750 h 3917950"/>
                <a:gd name="connsiteX53" fmla="*/ 4902200 w 5105400"/>
                <a:gd name="connsiteY53" fmla="*/ 2235200 h 3917950"/>
                <a:gd name="connsiteX54" fmla="*/ 4940304 w 5105400"/>
                <a:gd name="connsiteY54" fmla="*/ 2254250 h 3917950"/>
                <a:gd name="connsiteX55" fmla="*/ 4953000 w 5105400"/>
                <a:gd name="connsiteY55" fmla="*/ 2381250 h 3917950"/>
                <a:gd name="connsiteX56" fmla="*/ 4914904 w 5105400"/>
                <a:gd name="connsiteY56" fmla="*/ 2413000 h 3917950"/>
                <a:gd name="connsiteX57" fmla="*/ 4978400 w 5105400"/>
                <a:gd name="connsiteY57" fmla="*/ 2514600 h 3917950"/>
                <a:gd name="connsiteX58" fmla="*/ 5060952 w 5105400"/>
                <a:gd name="connsiteY58" fmla="*/ 2520950 h 3917950"/>
                <a:gd name="connsiteX59" fmla="*/ 5080000 w 5105400"/>
                <a:gd name="connsiteY59" fmla="*/ 2565400 h 3917950"/>
                <a:gd name="connsiteX60" fmla="*/ 5105400 w 5105400"/>
                <a:gd name="connsiteY60" fmla="*/ 2597150 h 3917950"/>
                <a:gd name="connsiteX61" fmla="*/ 5054600 w 5105400"/>
                <a:gd name="connsiteY61" fmla="*/ 2870200 h 3917950"/>
                <a:gd name="connsiteX62" fmla="*/ 4883152 w 5105400"/>
                <a:gd name="connsiteY62" fmla="*/ 2959100 h 3917950"/>
                <a:gd name="connsiteX63" fmla="*/ 4864104 w 5105400"/>
                <a:gd name="connsiteY63" fmla="*/ 3048000 h 3917950"/>
                <a:gd name="connsiteX64" fmla="*/ 4845052 w 5105400"/>
                <a:gd name="connsiteY64" fmla="*/ 3206750 h 3917950"/>
                <a:gd name="connsiteX65" fmla="*/ 4781552 w 5105400"/>
                <a:gd name="connsiteY65" fmla="*/ 3282950 h 3917950"/>
                <a:gd name="connsiteX66" fmla="*/ 4660904 w 5105400"/>
                <a:gd name="connsiteY66" fmla="*/ 3340100 h 3917950"/>
                <a:gd name="connsiteX67" fmla="*/ 4597400 w 5105400"/>
                <a:gd name="connsiteY67" fmla="*/ 3517900 h 3917950"/>
                <a:gd name="connsiteX68" fmla="*/ 4622800 w 5105400"/>
                <a:gd name="connsiteY68" fmla="*/ 3663950 h 3917950"/>
                <a:gd name="connsiteX69" fmla="*/ 4559304 w 5105400"/>
                <a:gd name="connsiteY69" fmla="*/ 3676650 h 3917950"/>
                <a:gd name="connsiteX70" fmla="*/ 4495800 w 5105400"/>
                <a:gd name="connsiteY70" fmla="*/ 3632200 h 3917950"/>
                <a:gd name="connsiteX71" fmla="*/ 4419600 w 5105400"/>
                <a:gd name="connsiteY71" fmla="*/ 3676650 h 3917950"/>
                <a:gd name="connsiteX72" fmla="*/ 4387852 w 5105400"/>
                <a:gd name="connsiteY72" fmla="*/ 3765550 h 3917950"/>
                <a:gd name="connsiteX73" fmla="*/ 4133852 w 5105400"/>
                <a:gd name="connsiteY73" fmla="*/ 3854450 h 3917950"/>
                <a:gd name="connsiteX74" fmla="*/ 3943352 w 5105400"/>
                <a:gd name="connsiteY74" fmla="*/ 3689350 h 3917950"/>
                <a:gd name="connsiteX75" fmla="*/ 3987800 w 5105400"/>
                <a:gd name="connsiteY75" fmla="*/ 3644900 h 3917950"/>
                <a:gd name="connsiteX76" fmla="*/ 3911600 w 5105400"/>
                <a:gd name="connsiteY76" fmla="*/ 3575050 h 3917950"/>
                <a:gd name="connsiteX77" fmla="*/ 3867152 w 5105400"/>
                <a:gd name="connsiteY77" fmla="*/ 3575050 h 3917950"/>
                <a:gd name="connsiteX78" fmla="*/ 3892552 w 5105400"/>
                <a:gd name="connsiteY78" fmla="*/ 3409950 h 3917950"/>
                <a:gd name="connsiteX79" fmla="*/ 3949704 w 5105400"/>
                <a:gd name="connsiteY79" fmla="*/ 3295650 h 3917950"/>
                <a:gd name="connsiteX80" fmla="*/ 3905252 w 5105400"/>
                <a:gd name="connsiteY80" fmla="*/ 3079750 h 3917950"/>
                <a:gd name="connsiteX81" fmla="*/ 3962400 w 5105400"/>
                <a:gd name="connsiteY81" fmla="*/ 2965450 h 3917950"/>
                <a:gd name="connsiteX82" fmla="*/ 3911600 w 5105400"/>
                <a:gd name="connsiteY82" fmla="*/ 2921000 h 3917950"/>
                <a:gd name="connsiteX83" fmla="*/ 3917952 w 5105400"/>
                <a:gd name="connsiteY83" fmla="*/ 2825750 h 3917950"/>
                <a:gd name="connsiteX84" fmla="*/ 4000504 w 5105400"/>
                <a:gd name="connsiteY84" fmla="*/ 2743200 h 3917950"/>
                <a:gd name="connsiteX85" fmla="*/ 3898904 w 5105400"/>
                <a:gd name="connsiteY85" fmla="*/ 2527300 h 3917950"/>
                <a:gd name="connsiteX86" fmla="*/ 4019552 w 5105400"/>
                <a:gd name="connsiteY86" fmla="*/ 2317750 h 3917950"/>
                <a:gd name="connsiteX87" fmla="*/ 4184652 w 5105400"/>
                <a:gd name="connsiteY87" fmla="*/ 2343150 h 3917950"/>
                <a:gd name="connsiteX88" fmla="*/ 4330704 w 5105400"/>
                <a:gd name="connsiteY88" fmla="*/ 2324100 h 3917950"/>
                <a:gd name="connsiteX89" fmla="*/ 4337052 w 5105400"/>
                <a:gd name="connsiteY89" fmla="*/ 2197100 h 3917950"/>
                <a:gd name="connsiteX90" fmla="*/ 4248152 w 5105400"/>
                <a:gd name="connsiteY90" fmla="*/ 2127250 h 3917950"/>
                <a:gd name="connsiteX91" fmla="*/ 4083052 w 5105400"/>
                <a:gd name="connsiteY91" fmla="*/ 1949450 h 3917950"/>
                <a:gd name="connsiteX92" fmla="*/ 3924304 w 5105400"/>
                <a:gd name="connsiteY92" fmla="*/ 1911350 h 3917950"/>
                <a:gd name="connsiteX93" fmla="*/ 3702052 w 5105400"/>
                <a:gd name="connsiteY93" fmla="*/ 1892300 h 3917950"/>
                <a:gd name="connsiteX94" fmla="*/ 3619504 w 5105400"/>
                <a:gd name="connsiteY94" fmla="*/ 1955800 h 3917950"/>
                <a:gd name="connsiteX95" fmla="*/ 3511552 w 5105400"/>
                <a:gd name="connsiteY95" fmla="*/ 1987550 h 3917950"/>
                <a:gd name="connsiteX96" fmla="*/ 3289304 w 5105400"/>
                <a:gd name="connsiteY96" fmla="*/ 2012950 h 3917950"/>
                <a:gd name="connsiteX97" fmla="*/ 3251200 w 5105400"/>
                <a:gd name="connsiteY97" fmla="*/ 2159000 h 3917950"/>
                <a:gd name="connsiteX98" fmla="*/ 3187704 w 5105400"/>
                <a:gd name="connsiteY98" fmla="*/ 2247900 h 3917950"/>
                <a:gd name="connsiteX99" fmla="*/ 3175000 w 5105400"/>
                <a:gd name="connsiteY99" fmla="*/ 2362200 h 3917950"/>
                <a:gd name="connsiteX100" fmla="*/ 3155952 w 5105400"/>
                <a:gd name="connsiteY100" fmla="*/ 2501900 h 3917950"/>
                <a:gd name="connsiteX101" fmla="*/ 2984504 w 5105400"/>
                <a:gd name="connsiteY101" fmla="*/ 2559050 h 3917950"/>
                <a:gd name="connsiteX102" fmla="*/ 2749552 w 5105400"/>
                <a:gd name="connsiteY102" fmla="*/ 2673350 h 3917950"/>
                <a:gd name="connsiteX103" fmla="*/ 2667000 w 5105400"/>
                <a:gd name="connsiteY103" fmla="*/ 2768600 h 3917950"/>
                <a:gd name="connsiteX104" fmla="*/ 2609852 w 5105400"/>
                <a:gd name="connsiteY104" fmla="*/ 2946400 h 3917950"/>
                <a:gd name="connsiteX105" fmla="*/ 2628904 w 5105400"/>
                <a:gd name="connsiteY105" fmla="*/ 3079750 h 3917950"/>
                <a:gd name="connsiteX106" fmla="*/ 2533652 w 5105400"/>
                <a:gd name="connsiteY106" fmla="*/ 3225800 h 3917950"/>
                <a:gd name="connsiteX107" fmla="*/ 2425704 w 5105400"/>
                <a:gd name="connsiteY107" fmla="*/ 3340100 h 3917950"/>
                <a:gd name="connsiteX108" fmla="*/ 2298704 w 5105400"/>
                <a:gd name="connsiteY108" fmla="*/ 3397250 h 3917950"/>
                <a:gd name="connsiteX109" fmla="*/ 2241552 w 5105400"/>
                <a:gd name="connsiteY109" fmla="*/ 3486150 h 3917950"/>
                <a:gd name="connsiteX110" fmla="*/ 2216152 w 5105400"/>
                <a:gd name="connsiteY110" fmla="*/ 3663950 h 3917950"/>
                <a:gd name="connsiteX111" fmla="*/ 2222504 w 5105400"/>
                <a:gd name="connsiteY111" fmla="*/ 3765550 h 3917950"/>
                <a:gd name="connsiteX112" fmla="*/ 2298704 w 5105400"/>
                <a:gd name="connsiteY112" fmla="*/ 3848100 h 3917950"/>
                <a:gd name="connsiteX113" fmla="*/ 2305052 w 5105400"/>
                <a:gd name="connsiteY113" fmla="*/ 3917950 h 3917950"/>
                <a:gd name="connsiteX114" fmla="*/ 2038352 w 5105400"/>
                <a:gd name="connsiteY114" fmla="*/ 3822700 h 3917950"/>
                <a:gd name="connsiteX115" fmla="*/ 1714504 w 5105400"/>
                <a:gd name="connsiteY115" fmla="*/ 3695700 h 3917950"/>
                <a:gd name="connsiteX116" fmla="*/ 1454152 w 5105400"/>
                <a:gd name="connsiteY116" fmla="*/ 3644900 h 3917950"/>
                <a:gd name="connsiteX117" fmla="*/ 1174752 w 5105400"/>
                <a:gd name="connsiteY117" fmla="*/ 3676650 h 3917950"/>
                <a:gd name="connsiteX118" fmla="*/ 939800 w 5105400"/>
                <a:gd name="connsiteY118" fmla="*/ 3733800 h 3917950"/>
                <a:gd name="connsiteX119" fmla="*/ 787400 w 5105400"/>
                <a:gd name="connsiteY119" fmla="*/ 3663950 h 3917950"/>
                <a:gd name="connsiteX120" fmla="*/ 393704 w 5105400"/>
                <a:gd name="connsiteY120" fmla="*/ 3606800 h 3917950"/>
                <a:gd name="connsiteX121" fmla="*/ 31752 w 5105400"/>
                <a:gd name="connsiteY121" fmla="*/ 3613150 h 3917950"/>
                <a:gd name="connsiteX122" fmla="*/ 44452 w 5105400"/>
                <a:gd name="connsiteY122" fmla="*/ 3422650 h 3917950"/>
                <a:gd name="connsiteX123" fmla="*/ 0 w 5105400"/>
                <a:gd name="connsiteY123" fmla="*/ 3327400 h 3917950"/>
                <a:gd name="connsiteX124" fmla="*/ 6352 w 5105400"/>
                <a:gd name="connsiteY124" fmla="*/ 3225800 h 3917950"/>
                <a:gd name="connsiteX125" fmla="*/ 69852 w 5105400"/>
                <a:gd name="connsiteY125" fmla="*/ 3175000 h 3917950"/>
                <a:gd name="connsiteX126" fmla="*/ 63504 w 5105400"/>
                <a:gd name="connsiteY126" fmla="*/ 3060700 h 3917950"/>
                <a:gd name="connsiteX127" fmla="*/ 177800 w 5105400"/>
                <a:gd name="connsiteY127" fmla="*/ 2971800 h 3917950"/>
                <a:gd name="connsiteX128" fmla="*/ 355600 w 5105400"/>
                <a:gd name="connsiteY128" fmla="*/ 2946400 h 3917950"/>
                <a:gd name="connsiteX129" fmla="*/ 374652 w 5105400"/>
                <a:gd name="connsiteY129" fmla="*/ 2851150 h 3917950"/>
                <a:gd name="connsiteX130" fmla="*/ 463552 w 5105400"/>
                <a:gd name="connsiteY130" fmla="*/ 2851150 h 3917950"/>
                <a:gd name="connsiteX131" fmla="*/ 495304 w 5105400"/>
                <a:gd name="connsiteY131" fmla="*/ 2806700 h 3917950"/>
                <a:gd name="connsiteX132" fmla="*/ 584200 w 5105400"/>
                <a:gd name="connsiteY132" fmla="*/ 2584450 h 3917950"/>
                <a:gd name="connsiteX133" fmla="*/ 666752 w 5105400"/>
                <a:gd name="connsiteY133" fmla="*/ 2546350 h 3917950"/>
                <a:gd name="connsiteX134" fmla="*/ 711200 w 5105400"/>
                <a:gd name="connsiteY134" fmla="*/ 2495550 h 3917950"/>
                <a:gd name="connsiteX135" fmla="*/ 692152 w 5105400"/>
                <a:gd name="connsiteY135" fmla="*/ 2330450 h 3917950"/>
                <a:gd name="connsiteX136" fmla="*/ 762000 w 5105400"/>
                <a:gd name="connsiteY136" fmla="*/ 2222500 h 3917950"/>
                <a:gd name="connsiteX137" fmla="*/ 920752 w 5105400"/>
                <a:gd name="connsiteY137" fmla="*/ 2095500 h 3917950"/>
                <a:gd name="connsiteX138" fmla="*/ 946152 w 5105400"/>
                <a:gd name="connsiteY138" fmla="*/ 2025650 h 3917950"/>
                <a:gd name="connsiteX139" fmla="*/ 984252 w 5105400"/>
                <a:gd name="connsiteY139" fmla="*/ 2019300 h 3917950"/>
                <a:gd name="connsiteX140" fmla="*/ 1016000 w 5105400"/>
                <a:gd name="connsiteY140" fmla="*/ 1879600 h 3917950"/>
                <a:gd name="connsiteX141" fmla="*/ 1060452 w 5105400"/>
                <a:gd name="connsiteY141" fmla="*/ 1828800 h 3917950"/>
                <a:gd name="connsiteX142" fmla="*/ 1060452 w 5105400"/>
                <a:gd name="connsiteY142" fmla="*/ 1765300 h 3917950"/>
                <a:gd name="connsiteX143" fmla="*/ 1035052 w 5105400"/>
                <a:gd name="connsiteY143" fmla="*/ 1708150 h 3917950"/>
                <a:gd name="connsiteX144" fmla="*/ 1103160 w 5105400"/>
                <a:gd name="connsiteY144" fmla="*/ 1584324 h 3917950"/>
                <a:gd name="connsiteX145" fmla="*/ 1241428 w 5105400"/>
                <a:gd name="connsiteY145" fmla="*/ 1584324 h 3917950"/>
                <a:gd name="connsiteX146" fmla="*/ 1250952 w 5105400"/>
                <a:gd name="connsiteY146" fmla="*/ 1498600 h 3917950"/>
                <a:gd name="connsiteX147" fmla="*/ 1270000 w 5105400"/>
                <a:gd name="connsiteY147" fmla="*/ 1431924 h 3917950"/>
                <a:gd name="connsiteX148" fmla="*/ 1384304 w 5105400"/>
                <a:gd name="connsiteY148" fmla="*/ 1412876 h 3917950"/>
                <a:gd name="connsiteX149" fmla="*/ 1412876 w 5105400"/>
                <a:gd name="connsiteY149" fmla="*/ 1365250 h 3917950"/>
                <a:gd name="connsiteX150" fmla="*/ 1536704 w 5105400"/>
                <a:gd name="connsiteY150" fmla="*/ 1336676 h 3917950"/>
                <a:gd name="connsiteX151" fmla="*/ 1584328 w 5105400"/>
                <a:gd name="connsiteY151" fmla="*/ 1279524 h 3917950"/>
                <a:gd name="connsiteX152" fmla="*/ 1679576 w 5105400"/>
                <a:gd name="connsiteY152" fmla="*/ 1250950 h 3917950"/>
                <a:gd name="connsiteX153" fmla="*/ 1717676 w 5105400"/>
                <a:gd name="connsiteY153" fmla="*/ 1146176 h 3917950"/>
                <a:gd name="connsiteX154" fmla="*/ 1812928 w 5105400"/>
                <a:gd name="connsiteY154" fmla="*/ 1098550 h 3917950"/>
                <a:gd name="connsiteX155" fmla="*/ 1889128 w 5105400"/>
                <a:gd name="connsiteY155" fmla="*/ 1127124 h 3917950"/>
                <a:gd name="connsiteX156" fmla="*/ 1898652 w 5105400"/>
                <a:gd name="connsiteY156" fmla="*/ 1060450 h 3917950"/>
                <a:gd name="connsiteX157" fmla="*/ 2032000 w 5105400"/>
                <a:gd name="connsiteY157" fmla="*/ 1041400 h 3917950"/>
                <a:gd name="connsiteX158" fmla="*/ 2060576 w 5105400"/>
                <a:gd name="connsiteY158" fmla="*/ 917576 h 3917950"/>
                <a:gd name="connsiteX159" fmla="*/ 1993904 w 5105400"/>
                <a:gd name="connsiteY159" fmla="*/ 860424 h 3917950"/>
                <a:gd name="connsiteX160" fmla="*/ 2003428 w 5105400"/>
                <a:gd name="connsiteY160" fmla="*/ 812800 h 3917950"/>
                <a:gd name="connsiteX161" fmla="*/ 1974852 w 5105400"/>
                <a:gd name="connsiteY161" fmla="*/ 755650 h 3917950"/>
                <a:gd name="connsiteX162" fmla="*/ 1984376 w 5105400"/>
                <a:gd name="connsiteY162" fmla="*/ 688976 h 3917950"/>
                <a:gd name="connsiteX163" fmla="*/ 2079628 w 5105400"/>
                <a:gd name="connsiteY163" fmla="*/ 688976 h 3917950"/>
                <a:gd name="connsiteX164" fmla="*/ 2098676 w 5105400"/>
                <a:gd name="connsiteY164" fmla="*/ 546100 h 3917950"/>
                <a:gd name="connsiteX165" fmla="*/ 2012952 w 5105400"/>
                <a:gd name="connsiteY165" fmla="*/ 488950 h 3917950"/>
                <a:gd name="connsiteX166" fmla="*/ 2070104 w 5105400"/>
                <a:gd name="connsiteY166" fmla="*/ 336550 h 3917950"/>
                <a:gd name="connsiteX167" fmla="*/ 2060576 w 5105400"/>
                <a:gd name="connsiteY167" fmla="*/ 298450 h 3917950"/>
                <a:gd name="connsiteX168" fmla="*/ 2108200 w 5105400"/>
                <a:gd name="connsiteY168" fmla="*/ 222250 h 3917950"/>
                <a:gd name="connsiteX169" fmla="*/ 2174876 w 5105400"/>
                <a:gd name="connsiteY169" fmla="*/ 241300 h 3917950"/>
                <a:gd name="connsiteX170" fmla="*/ 2222504 w 5105400"/>
                <a:gd name="connsiteY170" fmla="*/ 146050 h 3917950"/>
                <a:gd name="connsiteX171" fmla="*/ 2222504 w 5105400"/>
                <a:gd name="connsiteY171" fmla="*/ 69850 h 3917950"/>
                <a:gd name="connsiteX172" fmla="*/ 2270128 w 5105400"/>
                <a:gd name="connsiteY172" fmla="*/ 3176 h 3917950"/>
                <a:gd name="connsiteX173" fmla="*/ 2269688 w 5105400"/>
                <a:gd name="connsiteY173" fmla="*/ 2360 h 391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5105400" h="3917950">
                  <a:moveTo>
                    <a:pt x="2279652" y="0"/>
                  </a:moveTo>
                  <a:lnTo>
                    <a:pt x="2343152" y="177800"/>
                  </a:lnTo>
                  <a:lnTo>
                    <a:pt x="2330452" y="234950"/>
                  </a:lnTo>
                  <a:lnTo>
                    <a:pt x="2343152" y="298450"/>
                  </a:lnTo>
                  <a:lnTo>
                    <a:pt x="2413000" y="355600"/>
                  </a:lnTo>
                  <a:lnTo>
                    <a:pt x="2419352" y="457200"/>
                  </a:lnTo>
                  <a:lnTo>
                    <a:pt x="2406652" y="501650"/>
                  </a:lnTo>
                  <a:lnTo>
                    <a:pt x="2393952" y="628650"/>
                  </a:lnTo>
                  <a:lnTo>
                    <a:pt x="2355852" y="692150"/>
                  </a:lnTo>
                  <a:lnTo>
                    <a:pt x="2393952" y="793750"/>
                  </a:lnTo>
                  <a:lnTo>
                    <a:pt x="2374904" y="920750"/>
                  </a:lnTo>
                  <a:lnTo>
                    <a:pt x="2292352" y="990600"/>
                  </a:lnTo>
                  <a:lnTo>
                    <a:pt x="2400304" y="1060450"/>
                  </a:lnTo>
                  <a:lnTo>
                    <a:pt x="2406652" y="1212850"/>
                  </a:lnTo>
                  <a:lnTo>
                    <a:pt x="2489200" y="1270000"/>
                  </a:lnTo>
                  <a:lnTo>
                    <a:pt x="2597152" y="1168400"/>
                  </a:lnTo>
                  <a:lnTo>
                    <a:pt x="2749552" y="1276350"/>
                  </a:lnTo>
                  <a:lnTo>
                    <a:pt x="2698752" y="1416050"/>
                  </a:lnTo>
                  <a:lnTo>
                    <a:pt x="2794000" y="1543050"/>
                  </a:lnTo>
                  <a:lnTo>
                    <a:pt x="2800352" y="1631950"/>
                  </a:lnTo>
                  <a:lnTo>
                    <a:pt x="2876552" y="1651000"/>
                  </a:lnTo>
                  <a:lnTo>
                    <a:pt x="2895600" y="1733550"/>
                  </a:lnTo>
                  <a:lnTo>
                    <a:pt x="3111504" y="1758950"/>
                  </a:lnTo>
                  <a:lnTo>
                    <a:pt x="3232152" y="1638300"/>
                  </a:lnTo>
                  <a:lnTo>
                    <a:pt x="3213104" y="1536700"/>
                  </a:lnTo>
                  <a:lnTo>
                    <a:pt x="3181352" y="1466850"/>
                  </a:lnTo>
                  <a:lnTo>
                    <a:pt x="3194052" y="1295400"/>
                  </a:lnTo>
                  <a:lnTo>
                    <a:pt x="3162304" y="1212850"/>
                  </a:lnTo>
                  <a:lnTo>
                    <a:pt x="3244852" y="1149350"/>
                  </a:lnTo>
                  <a:lnTo>
                    <a:pt x="3257552" y="850900"/>
                  </a:lnTo>
                  <a:lnTo>
                    <a:pt x="3378200" y="742950"/>
                  </a:lnTo>
                  <a:lnTo>
                    <a:pt x="3467104" y="812800"/>
                  </a:lnTo>
                  <a:lnTo>
                    <a:pt x="3479800" y="914400"/>
                  </a:lnTo>
                  <a:lnTo>
                    <a:pt x="3657600" y="946150"/>
                  </a:lnTo>
                  <a:lnTo>
                    <a:pt x="3689352" y="1035050"/>
                  </a:lnTo>
                  <a:lnTo>
                    <a:pt x="3867152" y="1028700"/>
                  </a:lnTo>
                  <a:lnTo>
                    <a:pt x="4000504" y="977900"/>
                  </a:lnTo>
                  <a:lnTo>
                    <a:pt x="4146552" y="990600"/>
                  </a:lnTo>
                  <a:lnTo>
                    <a:pt x="4235452" y="939800"/>
                  </a:lnTo>
                  <a:lnTo>
                    <a:pt x="4298952" y="984250"/>
                  </a:lnTo>
                  <a:lnTo>
                    <a:pt x="4432304" y="908050"/>
                  </a:lnTo>
                  <a:lnTo>
                    <a:pt x="4654552" y="927100"/>
                  </a:lnTo>
                  <a:lnTo>
                    <a:pt x="4699000" y="1187450"/>
                  </a:lnTo>
                  <a:lnTo>
                    <a:pt x="4654552" y="1308100"/>
                  </a:lnTo>
                  <a:lnTo>
                    <a:pt x="4572000" y="1447800"/>
                  </a:lnTo>
                  <a:lnTo>
                    <a:pt x="4591052" y="1524000"/>
                  </a:lnTo>
                  <a:lnTo>
                    <a:pt x="4597400" y="1631950"/>
                  </a:lnTo>
                  <a:lnTo>
                    <a:pt x="4686304" y="1720850"/>
                  </a:lnTo>
                  <a:lnTo>
                    <a:pt x="4724400" y="1733550"/>
                  </a:lnTo>
                  <a:lnTo>
                    <a:pt x="4775200" y="1847850"/>
                  </a:lnTo>
                  <a:lnTo>
                    <a:pt x="4870452" y="1854200"/>
                  </a:lnTo>
                  <a:lnTo>
                    <a:pt x="4984752" y="1854200"/>
                  </a:lnTo>
                  <a:lnTo>
                    <a:pt x="4895852" y="2063750"/>
                  </a:lnTo>
                  <a:lnTo>
                    <a:pt x="4902200" y="2235200"/>
                  </a:lnTo>
                  <a:lnTo>
                    <a:pt x="4940304" y="2254250"/>
                  </a:lnTo>
                  <a:lnTo>
                    <a:pt x="4953000" y="2381250"/>
                  </a:lnTo>
                  <a:lnTo>
                    <a:pt x="4914904" y="2413000"/>
                  </a:lnTo>
                  <a:lnTo>
                    <a:pt x="4978400" y="2514600"/>
                  </a:lnTo>
                  <a:lnTo>
                    <a:pt x="5060952" y="2520950"/>
                  </a:lnTo>
                  <a:lnTo>
                    <a:pt x="5080000" y="2565400"/>
                  </a:lnTo>
                  <a:lnTo>
                    <a:pt x="5105400" y="2597150"/>
                  </a:lnTo>
                  <a:lnTo>
                    <a:pt x="5054600" y="2870200"/>
                  </a:lnTo>
                  <a:lnTo>
                    <a:pt x="4883152" y="2959100"/>
                  </a:lnTo>
                  <a:lnTo>
                    <a:pt x="4864104" y="3048000"/>
                  </a:lnTo>
                  <a:lnTo>
                    <a:pt x="4845052" y="3206750"/>
                  </a:lnTo>
                  <a:lnTo>
                    <a:pt x="4781552" y="3282950"/>
                  </a:lnTo>
                  <a:lnTo>
                    <a:pt x="4660904" y="3340100"/>
                  </a:lnTo>
                  <a:lnTo>
                    <a:pt x="4597400" y="3517900"/>
                  </a:lnTo>
                  <a:lnTo>
                    <a:pt x="4622800" y="3663950"/>
                  </a:lnTo>
                  <a:lnTo>
                    <a:pt x="4559304" y="3676650"/>
                  </a:lnTo>
                  <a:lnTo>
                    <a:pt x="4495800" y="3632200"/>
                  </a:lnTo>
                  <a:lnTo>
                    <a:pt x="4419600" y="3676650"/>
                  </a:lnTo>
                  <a:lnTo>
                    <a:pt x="4387852" y="3765550"/>
                  </a:lnTo>
                  <a:lnTo>
                    <a:pt x="4133852" y="3854450"/>
                  </a:lnTo>
                  <a:lnTo>
                    <a:pt x="3943352" y="3689350"/>
                  </a:lnTo>
                  <a:lnTo>
                    <a:pt x="3987800" y="3644900"/>
                  </a:lnTo>
                  <a:lnTo>
                    <a:pt x="3911600" y="3575050"/>
                  </a:lnTo>
                  <a:lnTo>
                    <a:pt x="3867152" y="3575050"/>
                  </a:lnTo>
                  <a:lnTo>
                    <a:pt x="3892552" y="3409950"/>
                  </a:lnTo>
                  <a:lnTo>
                    <a:pt x="3949704" y="3295650"/>
                  </a:lnTo>
                  <a:lnTo>
                    <a:pt x="3905252" y="3079750"/>
                  </a:lnTo>
                  <a:lnTo>
                    <a:pt x="3962400" y="2965450"/>
                  </a:lnTo>
                  <a:lnTo>
                    <a:pt x="3911600" y="2921000"/>
                  </a:lnTo>
                  <a:lnTo>
                    <a:pt x="3917952" y="2825750"/>
                  </a:lnTo>
                  <a:lnTo>
                    <a:pt x="4000504" y="2743200"/>
                  </a:lnTo>
                  <a:lnTo>
                    <a:pt x="3898904" y="2527300"/>
                  </a:lnTo>
                  <a:lnTo>
                    <a:pt x="4019552" y="2317750"/>
                  </a:lnTo>
                  <a:lnTo>
                    <a:pt x="4184652" y="2343150"/>
                  </a:lnTo>
                  <a:lnTo>
                    <a:pt x="4330704" y="2324100"/>
                  </a:lnTo>
                  <a:lnTo>
                    <a:pt x="4337052" y="2197100"/>
                  </a:lnTo>
                  <a:lnTo>
                    <a:pt x="4248152" y="2127250"/>
                  </a:lnTo>
                  <a:lnTo>
                    <a:pt x="4083052" y="1949450"/>
                  </a:lnTo>
                  <a:lnTo>
                    <a:pt x="3924304" y="1911350"/>
                  </a:lnTo>
                  <a:lnTo>
                    <a:pt x="3702052" y="1892300"/>
                  </a:lnTo>
                  <a:lnTo>
                    <a:pt x="3619504" y="1955800"/>
                  </a:lnTo>
                  <a:lnTo>
                    <a:pt x="3511552" y="1987550"/>
                  </a:lnTo>
                  <a:lnTo>
                    <a:pt x="3289304" y="2012950"/>
                  </a:lnTo>
                  <a:lnTo>
                    <a:pt x="3251200" y="2159000"/>
                  </a:lnTo>
                  <a:lnTo>
                    <a:pt x="3187704" y="2247900"/>
                  </a:lnTo>
                  <a:lnTo>
                    <a:pt x="3175000" y="2362200"/>
                  </a:lnTo>
                  <a:lnTo>
                    <a:pt x="3155952" y="2501900"/>
                  </a:lnTo>
                  <a:lnTo>
                    <a:pt x="2984504" y="2559050"/>
                  </a:lnTo>
                  <a:lnTo>
                    <a:pt x="2749552" y="2673350"/>
                  </a:lnTo>
                  <a:lnTo>
                    <a:pt x="2667000" y="2768600"/>
                  </a:lnTo>
                  <a:lnTo>
                    <a:pt x="2609852" y="2946400"/>
                  </a:lnTo>
                  <a:lnTo>
                    <a:pt x="2628904" y="3079750"/>
                  </a:lnTo>
                  <a:lnTo>
                    <a:pt x="2533652" y="3225800"/>
                  </a:lnTo>
                  <a:lnTo>
                    <a:pt x="2425704" y="3340100"/>
                  </a:lnTo>
                  <a:lnTo>
                    <a:pt x="2298704" y="3397250"/>
                  </a:lnTo>
                  <a:lnTo>
                    <a:pt x="2241552" y="3486150"/>
                  </a:lnTo>
                  <a:lnTo>
                    <a:pt x="2216152" y="3663950"/>
                  </a:lnTo>
                  <a:lnTo>
                    <a:pt x="2222504" y="3765550"/>
                  </a:lnTo>
                  <a:lnTo>
                    <a:pt x="2298704" y="3848100"/>
                  </a:lnTo>
                  <a:lnTo>
                    <a:pt x="2305052" y="3917950"/>
                  </a:lnTo>
                  <a:lnTo>
                    <a:pt x="2038352" y="3822700"/>
                  </a:lnTo>
                  <a:lnTo>
                    <a:pt x="1714504" y="3695700"/>
                  </a:lnTo>
                  <a:lnTo>
                    <a:pt x="1454152" y="3644900"/>
                  </a:lnTo>
                  <a:lnTo>
                    <a:pt x="1174752" y="3676650"/>
                  </a:lnTo>
                  <a:lnTo>
                    <a:pt x="939800" y="3733800"/>
                  </a:lnTo>
                  <a:lnTo>
                    <a:pt x="787400" y="3663950"/>
                  </a:lnTo>
                  <a:lnTo>
                    <a:pt x="393704" y="3606800"/>
                  </a:lnTo>
                  <a:lnTo>
                    <a:pt x="31752" y="3613150"/>
                  </a:lnTo>
                  <a:lnTo>
                    <a:pt x="44452" y="3422650"/>
                  </a:lnTo>
                  <a:lnTo>
                    <a:pt x="0" y="3327400"/>
                  </a:lnTo>
                  <a:lnTo>
                    <a:pt x="6352" y="3225800"/>
                  </a:lnTo>
                  <a:lnTo>
                    <a:pt x="69852" y="3175000"/>
                  </a:lnTo>
                  <a:lnTo>
                    <a:pt x="63504" y="3060700"/>
                  </a:lnTo>
                  <a:lnTo>
                    <a:pt x="177800" y="2971800"/>
                  </a:lnTo>
                  <a:lnTo>
                    <a:pt x="355600" y="2946400"/>
                  </a:lnTo>
                  <a:lnTo>
                    <a:pt x="374652" y="2851150"/>
                  </a:lnTo>
                  <a:lnTo>
                    <a:pt x="463552" y="2851150"/>
                  </a:lnTo>
                  <a:lnTo>
                    <a:pt x="495304" y="2806700"/>
                  </a:lnTo>
                  <a:lnTo>
                    <a:pt x="584200" y="2584450"/>
                  </a:lnTo>
                  <a:lnTo>
                    <a:pt x="666752" y="2546350"/>
                  </a:lnTo>
                  <a:lnTo>
                    <a:pt x="711200" y="2495550"/>
                  </a:lnTo>
                  <a:lnTo>
                    <a:pt x="692152" y="2330450"/>
                  </a:lnTo>
                  <a:lnTo>
                    <a:pt x="762000" y="2222500"/>
                  </a:lnTo>
                  <a:lnTo>
                    <a:pt x="920752" y="2095500"/>
                  </a:lnTo>
                  <a:lnTo>
                    <a:pt x="946152" y="2025650"/>
                  </a:lnTo>
                  <a:lnTo>
                    <a:pt x="984252" y="2019300"/>
                  </a:lnTo>
                  <a:lnTo>
                    <a:pt x="1016000" y="1879600"/>
                  </a:lnTo>
                  <a:lnTo>
                    <a:pt x="1060452" y="1828800"/>
                  </a:lnTo>
                  <a:lnTo>
                    <a:pt x="1060452" y="1765300"/>
                  </a:lnTo>
                  <a:lnTo>
                    <a:pt x="1035052" y="1708150"/>
                  </a:lnTo>
                  <a:lnTo>
                    <a:pt x="1103160" y="1584324"/>
                  </a:lnTo>
                  <a:lnTo>
                    <a:pt x="1241428" y="1584324"/>
                  </a:lnTo>
                  <a:lnTo>
                    <a:pt x="1250952" y="1498600"/>
                  </a:lnTo>
                  <a:lnTo>
                    <a:pt x="1270000" y="1431924"/>
                  </a:lnTo>
                  <a:lnTo>
                    <a:pt x="1384304" y="1412876"/>
                  </a:lnTo>
                  <a:lnTo>
                    <a:pt x="1412876" y="1365250"/>
                  </a:lnTo>
                  <a:lnTo>
                    <a:pt x="1536704" y="1336676"/>
                  </a:lnTo>
                  <a:lnTo>
                    <a:pt x="1584328" y="1279524"/>
                  </a:lnTo>
                  <a:lnTo>
                    <a:pt x="1679576" y="1250950"/>
                  </a:lnTo>
                  <a:lnTo>
                    <a:pt x="1717676" y="1146176"/>
                  </a:lnTo>
                  <a:lnTo>
                    <a:pt x="1812928" y="1098550"/>
                  </a:lnTo>
                  <a:lnTo>
                    <a:pt x="1889128" y="1127124"/>
                  </a:lnTo>
                  <a:lnTo>
                    <a:pt x="1898652" y="1060450"/>
                  </a:lnTo>
                  <a:lnTo>
                    <a:pt x="2032000" y="1041400"/>
                  </a:lnTo>
                  <a:lnTo>
                    <a:pt x="2060576" y="917576"/>
                  </a:lnTo>
                  <a:lnTo>
                    <a:pt x="1993904" y="860424"/>
                  </a:lnTo>
                  <a:lnTo>
                    <a:pt x="2003428" y="812800"/>
                  </a:lnTo>
                  <a:lnTo>
                    <a:pt x="1974852" y="755650"/>
                  </a:lnTo>
                  <a:lnTo>
                    <a:pt x="1984376" y="688976"/>
                  </a:lnTo>
                  <a:lnTo>
                    <a:pt x="2079628" y="688976"/>
                  </a:lnTo>
                  <a:lnTo>
                    <a:pt x="2098676" y="546100"/>
                  </a:lnTo>
                  <a:lnTo>
                    <a:pt x="2012952" y="488950"/>
                  </a:lnTo>
                  <a:lnTo>
                    <a:pt x="2070104" y="336550"/>
                  </a:lnTo>
                  <a:lnTo>
                    <a:pt x="2060576" y="298450"/>
                  </a:lnTo>
                  <a:lnTo>
                    <a:pt x="2108200" y="222250"/>
                  </a:lnTo>
                  <a:lnTo>
                    <a:pt x="2174876" y="241300"/>
                  </a:lnTo>
                  <a:lnTo>
                    <a:pt x="2222504" y="146050"/>
                  </a:lnTo>
                  <a:lnTo>
                    <a:pt x="2222504" y="69850"/>
                  </a:lnTo>
                  <a:lnTo>
                    <a:pt x="2270128" y="3176"/>
                  </a:lnTo>
                  <a:lnTo>
                    <a:pt x="2269688" y="23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12A22C2E-0D09-AA03-D79A-39F12DE84DF5}"/>
                </a:ext>
              </a:extLst>
            </p:cNvPr>
            <p:cNvSpPr/>
            <p:nvPr/>
          </p:nvSpPr>
          <p:spPr>
            <a:xfrm>
              <a:off x="3902266" y="1279627"/>
              <a:ext cx="828957" cy="991348"/>
            </a:xfrm>
            <a:custGeom>
              <a:avLst/>
              <a:gdLst>
                <a:gd name="connsiteX0" fmla="*/ 3021330 w 4181474"/>
                <a:gd name="connsiteY0" fmla="*/ 0 h 5000624"/>
                <a:gd name="connsiteX1" fmla="*/ 3059430 w 4181474"/>
                <a:gd name="connsiteY1" fmla="*/ 30480 h 5000624"/>
                <a:gd name="connsiteX2" fmla="*/ 3128010 w 4181474"/>
                <a:gd name="connsiteY2" fmla="*/ 7620 h 5000624"/>
                <a:gd name="connsiteX3" fmla="*/ 3173730 w 4181474"/>
                <a:gd name="connsiteY3" fmla="*/ 15240 h 5000624"/>
                <a:gd name="connsiteX4" fmla="*/ 3128010 w 4181474"/>
                <a:gd name="connsiteY4" fmla="*/ 137160 h 5000624"/>
                <a:gd name="connsiteX5" fmla="*/ 3257550 w 4181474"/>
                <a:gd name="connsiteY5" fmla="*/ 114300 h 5000624"/>
                <a:gd name="connsiteX6" fmla="*/ 3310890 w 4181474"/>
                <a:gd name="connsiteY6" fmla="*/ 106680 h 5000624"/>
                <a:gd name="connsiteX7" fmla="*/ 3303270 w 4181474"/>
                <a:gd name="connsiteY7" fmla="*/ 60960 h 5000624"/>
                <a:gd name="connsiteX8" fmla="*/ 3394710 w 4181474"/>
                <a:gd name="connsiteY8" fmla="*/ 15240 h 5000624"/>
                <a:gd name="connsiteX9" fmla="*/ 3409950 w 4181474"/>
                <a:gd name="connsiteY9" fmla="*/ 121920 h 5000624"/>
                <a:gd name="connsiteX10" fmla="*/ 3569970 w 4181474"/>
                <a:gd name="connsiteY10" fmla="*/ 198120 h 5000624"/>
                <a:gd name="connsiteX11" fmla="*/ 3638550 w 4181474"/>
                <a:gd name="connsiteY11" fmla="*/ 152400 h 5000624"/>
                <a:gd name="connsiteX12" fmla="*/ 3714750 w 4181474"/>
                <a:gd name="connsiteY12" fmla="*/ 160020 h 5000624"/>
                <a:gd name="connsiteX13" fmla="*/ 3851910 w 4181474"/>
                <a:gd name="connsiteY13" fmla="*/ 289560 h 5000624"/>
                <a:gd name="connsiteX14" fmla="*/ 3989070 w 4181474"/>
                <a:gd name="connsiteY14" fmla="*/ 281940 h 5000624"/>
                <a:gd name="connsiteX15" fmla="*/ 3975862 w 4181474"/>
                <a:gd name="connsiteY15" fmla="*/ 282674 h 5000624"/>
                <a:gd name="connsiteX16" fmla="*/ 3990974 w 4181474"/>
                <a:gd name="connsiteY16" fmla="*/ 352424 h 5000624"/>
                <a:gd name="connsiteX17" fmla="*/ 4086226 w 4181474"/>
                <a:gd name="connsiteY17" fmla="*/ 381000 h 5000624"/>
                <a:gd name="connsiteX18" fmla="*/ 4095750 w 4181474"/>
                <a:gd name="connsiteY18" fmla="*/ 438150 h 5000624"/>
                <a:gd name="connsiteX19" fmla="*/ 4181474 w 4181474"/>
                <a:gd name="connsiteY19" fmla="*/ 514350 h 5000624"/>
                <a:gd name="connsiteX20" fmla="*/ 4171950 w 4181474"/>
                <a:gd name="connsiteY20" fmla="*/ 647700 h 5000624"/>
                <a:gd name="connsiteX21" fmla="*/ 3952874 w 4181474"/>
                <a:gd name="connsiteY21" fmla="*/ 942976 h 5000624"/>
                <a:gd name="connsiteX22" fmla="*/ 3943350 w 4181474"/>
                <a:gd name="connsiteY22" fmla="*/ 1028700 h 5000624"/>
                <a:gd name="connsiteX23" fmla="*/ 4000498 w 4181474"/>
                <a:gd name="connsiteY23" fmla="*/ 1047750 h 5000624"/>
                <a:gd name="connsiteX24" fmla="*/ 4000498 w 4181474"/>
                <a:gd name="connsiteY24" fmla="*/ 1171576 h 5000624"/>
                <a:gd name="connsiteX25" fmla="*/ 3924298 w 4181474"/>
                <a:gd name="connsiteY25" fmla="*/ 1162050 h 5000624"/>
                <a:gd name="connsiteX26" fmla="*/ 3876674 w 4181474"/>
                <a:gd name="connsiteY26" fmla="*/ 1228724 h 5000624"/>
                <a:gd name="connsiteX27" fmla="*/ 3895726 w 4181474"/>
                <a:gd name="connsiteY27" fmla="*/ 1295400 h 5000624"/>
                <a:gd name="connsiteX28" fmla="*/ 3886202 w 4181474"/>
                <a:gd name="connsiteY28" fmla="*/ 1352550 h 5000624"/>
                <a:gd name="connsiteX29" fmla="*/ 3971926 w 4181474"/>
                <a:gd name="connsiteY29" fmla="*/ 1466850 h 5000624"/>
                <a:gd name="connsiteX30" fmla="*/ 4067174 w 4181474"/>
                <a:gd name="connsiteY30" fmla="*/ 1495424 h 5000624"/>
                <a:gd name="connsiteX31" fmla="*/ 4000498 w 4181474"/>
                <a:gd name="connsiteY31" fmla="*/ 1638300 h 5000624"/>
                <a:gd name="connsiteX32" fmla="*/ 4000498 w 4181474"/>
                <a:gd name="connsiteY32" fmla="*/ 1724024 h 5000624"/>
                <a:gd name="connsiteX33" fmla="*/ 3857626 w 4181474"/>
                <a:gd name="connsiteY33" fmla="*/ 1800224 h 5000624"/>
                <a:gd name="connsiteX34" fmla="*/ 3771898 w 4181474"/>
                <a:gd name="connsiteY34" fmla="*/ 2000250 h 5000624"/>
                <a:gd name="connsiteX35" fmla="*/ 3724274 w 4181474"/>
                <a:gd name="connsiteY35" fmla="*/ 2000250 h 5000624"/>
                <a:gd name="connsiteX36" fmla="*/ 3667126 w 4181474"/>
                <a:gd name="connsiteY36" fmla="*/ 2066924 h 5000624"/>
                <a:gd name="connsiteX37" fmla="*/ 3657602 w 4181474"/>
                <a:gd name="connsiteY37" fmla="*/ 2162176 h 5000624"/>
                <a:gd name="connsiteX38" fmla="*/ 3600450 w 4181474"/>
                <a:gd name="connsiteY38" fmla="*/ 2171700 h 5000624"/>
                <a:gd name="connsiteX39" fmla="*/ 3505202 w 4181474"/>
                <a:gd name="connsiteY39" fmla="*/ 2133600 h 5000624"/>
                <a:gd name="connsiteX40" fmla="*/ 3390898 w 4181474"/>
                <a:gd name="connsiteY40" fmla="*/ 2143124 h 5000624"/>
                <a:gd name="connsiteX41" fmla="*/ 3324226 w 4181474"/>
                <a:gd name="connsiteY41" fmla="*/ 2209800 h 5000624"/>
                <a:gd name="connsiteX42" fmla="*/ 3333750 w 4181474"/>
                <a:gd name="connsiteY42" fmla="*/ 2324100 h 5000624"/>
                <a:gd name="connsiteX43" fmla="*/ 3295650 w 4181474"/>
                <a:gd name="connsiteY43" fmla="*/ 2352676 h 5000624"/>
                <a:gd name="connsiteX44" fmla="*/ 3219450 w 4181474"/>
                <a:gd name="connsiteY44" fmla="*/ 2352676 h 5000624"/>
                <a:gd name="connsiteX45" fmla="*/ 3181350 w 4181474"/>
                <a:gd name="connsiteY45" fmla="*/ 2466976 h 5000624"/>
                <a:gd name="connsiteX46" fmla="*/ 3257550 w 4181474"/>
                <a:gd name="connsiteY46" fmla="*/ 2524124 h 5000624"/>
                <a:gd name="connsiteX47" fmla="*/ 3390898 w 4181474"/>
                <a:gd name="connsiteY47" fmla="*/ 2524124 h 5000624"/>
                <a:gd name="connsiteX48" fmla="*/ 3400426 w 4181474"/>
                <a:gd name="connsiteY48" fmla="*/ 2609850 h 5000624"/>
                <a:gd name="connsiteX49" fmla="*/ 3495674 w 4181474"/>
                <a:gd name="connsiteY49" fmla="*/ 2609850 h 5000624"/>
                <a:gd name="connsiteX50" fmla="*/ 3533774 w 4181474"/>
                <a:gd name="connsiteY50" fmla="*/ 2686050 h 5000624"/>
                <a:gd name="connsiteX51" fmla="*/ 3590926 w 4181474"/>
                <a:gd name="connsiteY51" fmla="*/ 2667000 h 5000624"/>
                <a:gd name="connsiteX52" fmla="*/ 3629026 w 4181474"/>
                <a:gd name="connsiteY52" fmla="*/ 2705100 h 5000624"/>
                <a:gd name="connsiteX53" fmla="*/ 3638550 w 4181474"/>
                <a:gd name="connsiteY53" fmla="*/ 2762250 h 5000624"/>
                <a:gd name="connsiteX54" fmla="*/ 3676650 w 4181474"/>
                <a:gd name="connsiteY54" fmla="*/ 2838450 h 5000624"/>
                <a:gd name="connsiteX55" fmla="*/ 3705226 w 4181474"/>
                <a:gd name="connsiteY55" fmla="*/ 2971800 h 5000624"/>
                <a:gd name="connsiteX56" fmla="*/ 3800474 w 4181474"/>
                <a:gd name="connsiteY56" fmla="*/ 2990850 h 5000624"/>
                <a:gd name="connsiteX57" fmla="*/ 3848098 w 4181474"/>
                <a:gd name="connsiteY57" fmla="*/ 3095624 h 5000624"/>
                <a:gd name="connsiteX58" fmla="*/ 3771898 w 4181474"/>
                <a:gd name="connsiteY58" fmla="*/ 3162300 h 5000624"/>
                <a:gd name="connsiteX59" fmla="*/ 3762374 w 4181474"/>
                <a:gd name="connsiteY59" fmla="*/ 3238500 h 5000624"/>
                <a:gd name="connsiteX60" fmla="*/ 3819526 w 4181474"/>
                <a:gd name="connsiteY60" fmla="*/ 3333750 h 5000624"/>
                <a:gd name="connsiteX61" fmla="*/ 3924298 w 4181474"/>
                <a:gd name="connsiteY61" fmla="*/ 3333750 h 5000624"/>
                <a:gd name="connsiteX62" fmla="*/ 3933826 w 4181474"/>
                <a:gd name="connsiteY62" fmla="*/ 3457576 h 5000624"/>
                <a:gd name="connsiteX63" fmla="*/ 4057650 w 4181474"/>
                <a:gd name="connsiteY63" fmla="*/ 3533776 h 5000624"/>
                <a:gd name="connsiteX64" fmla="*/ 4105274 w 4181474"/>
                <a:gd name="connsiteY64" fmla="*/ 3629024 h 5000624"/>
                <a:gd name="connsiteX65" fmla="*/ 4095750 w 4181474"/>
                <a:gd name="connsiteY65" fmla="*/ 3771900 h 5000624"/>
                <a:gd name="connsiteX66" fmla="*/ 4057650 w 4181474"/>
                <a:gd name="connsiteY66" fmla="*/ 3781424 h 5000624"/>
                <a:gd name="connsiteX67" fmla="*/ 4019550 w 4181474"/>
                <a:gd name="connsiteY67" fmla="*/ 3867150 h 5000624"/>
                <a:gd name="connsiteX68" fmla="*/ 4048126 w 4181474"/>
                <a:gd name="connsiteY68" fmla="*/ 3905250 h 5000624"/>
                <a:gd name="connsiteX69" fmla="*/ 4143374 w 4181474"/>
                <a:gd name="connsiteY69" fmla="*/ 4029076 h 5000624"/>
                <a:gd name="connsiteX70" fmla="*/ 3962402 w 4181474"/>
                <a:gd name="connsiteY70" fmla="*/ 4048124 h 5000624"/>
                <a:gd name="connsiteX71" fmla="*/ 4010026 w 4181474"/>
                <a:gd name="connsiteY71" fmla="*/ 4143376 h 5000624"/>
                <a:gd name="connsiteX72" fmla="*/ 4000498 w 4181474"/>
                <a:gd name="connsiteY72" fmla="*/ 4305300 h 5000624"/>
                <a:gd name="connsiteX73" fmla="*/ 3886202 w 4181474"/>
                <a:gd name="connsiteY73" fmla="*/ 4362450 h 5000624"/>
                <a:gd name="connsiteX74" fmla="*/ 3895314 w 4181474"/>
                <a:gd name="connsiteY74" fmla="*/ 4480936 h 5000624"/>
                <a:gd name="connsiteX75" fmla="*/ 3771898 w 4181474"/>
                <a:gd name="connsiteY75" fmla="*/ 4467224 h 5000624"/>
                <a:gd name="connsiteX76" fmla="*/ 3724274 w 4181474"/>
                <a:gd name="connsiteY76" fmla="*/ 4524376 h 5000624"/>
                <a:gd name="connsiteX77" fmla="*/ 3505202 w 4181474"/>
                <a:gd name="connsiteY77" fmla="*/ 4648200 h 5000624"/>
                <a:gd name="connsiteX78" fmla="*/ 3409950 w 4181474"/>
                <a:gd name="connsiteY78" fmla="*/ 4638676 h 5000624"/>
                <a:gd name="connsiteX79" fmla="*/ 3324226 w 4181474"/>
                <a:gd name="connsiteY79" fmla="*/ 4552950 h 5000624"/>
                <a:gd name="connsiteX80" fmla="*/ 3267074 w 4181474"/>
                <a:gd name="connsiteY80" fmla="*/ 4562476 h 5000624"/>
                <a:gd name="connsiteX81" fmla="*/ 3124202 w 4181474"/>
                <a:gd name="connsiteY81" fmla="*/ 4438650 h 5000624"/>
                <a:gd name="connsiteX82" fmla="*/ 2933698 w 4181474"/>
                <a:gd name="connsiteY82" fmla="*/ 4505324 h 5000624"/>
                <a:gd name="connsiteX83" fmla="*/ 2819402 w 4181474"/>
                <a:gd name="connsiteY83" fmla="*/ 4600576 h 5000624"/>
                <a:gd name="connsiteX84" fmla="*/ 2733674 w 4181474"/>
                <a:gd name="connsiteY84" fmla="*/ 4562476 h 5000624"/>
                <a:gd name="connsiteX85" fmla="*/ 2714626 w 4181474"/>
                <a:gd name="connsiteY85" fmla="*/ 4467224 h 5000624"/>
                <a:gd name="connsiteX86" fmla="*/ 2533650 w 4181474"/>
                <a:gd name="connsiteY86" fmla="*/ 4381500 h 5000624"/>
                <a:gd name="connsiteX87" fmla="*/ 2466974 w 4181474"/>
                <a:gd name="connsiteY87" fmla="*/ 4419600 h 5000624"/>
                <a:gd name="connsiteX88" fmla="*/ 2419350 w 4181474"/>
                <a:gd name="connsiteY88" fmla="*/ 4391024 h 5000624"/>
                <a:gd name="connsiteX89" fmla="*/ 2381250 w 4181474"/>
                <a:gd name="connsiteY89" fmla="*/ 4381500 h 5000624"/>
                <a:gd name="connsiteX90" fmla="*/ 2400300 w 4181474"/>
                <a:gd name="connsiteY90" fmla="*/ 4267200 h 5000624"/>
                <a:gd name="connsiteX91" fmla="*/ 2305050 w 4181474"/>
                <a:gd name="connsiteY91" fmla="*/ 4248150 h 5000624"/>
                <a:gd name="connsiteX92" fmla="*/ 2324100 w 4181474"/>
                <a:gd name="connsiteY92" fmla="*/ 4152900 h 5000624"/>
                <a:gd name="connsiteX93" fmla="*/ 2133600 w 4181474"/>
                <a:gd name="connsiteY93" fmla="*/ 4010024 h 5000624"/>
                <a:gd name="connsiteX94" fmla="*/ 2124074 w 4181474"/>
                <a:gd name="connsiteY94" fmla="*/ 3943350 h 5000624"/>
                <a:gd name="connsiteX95" fmla="*/ 2076450 w 4181474"/>
                <a:gd name="connsiteY95" fmla="*/ 3962400 h 5000624"/>
                <a:gd name="connsiteX96" fmla="*/ 2066926 w 4181474"/>
                <a:gd name="connsiteY96" fmla="*/ 4019550 h 5000624"/>
                <a:gd name="connsiteX97" fmla="*/ 1952626 w 4181474"/>
                <a:gd name="connsiteY97" fmla="*/ 4095750 h 5000624"/>
                <a:gd name="connsiteX98" fmla="*/ 1847850 w 4181474"/>
                <a:gd name="connsiteY98" fmla="*/ 4114800 h 5000624"/>
                <a:gd name="connsiteX99" fmla="*/ 1638300 w 4181474"/>
                <a:gd name="connsiteY99" fmla="*/ 4181476 h 5000624"/>
                <a:gd name="connsiteX100" fmla="*/ 1495426 w 4181474"/>
                <a:gd name="connsiteY100" fmla="*/ 4171950 h 5000624"/>
                <a:gd name="connsiteX101" fmla="*/ 1228726 w 4181474"/>
                <a:gd name="connsiteY101" fmla="*/ 4600576 h 5000624"/>
                <a:gd name="connsiteX102" fmla="*/ 1190626 w 4181474"/>
                <a:gd name="connsiteY102" fmla="*/ 5000624 h 5000624"/>
                <a:gd name="connsiteX103" fmla="*/ 1104900 w 4181474"/>
                <a:gd name="connsiteY103" fmla="*/ 4962524 h 5000624"/>
                <a:gd name="connsiteX104" fmla="*/ 1019174 w 4181474"/>
                <a:gd name="connsiteY104" fmla="*/ 4972050 h 5000624"/>
                <a:gd name="connsiteX105" fmla="*/ 971550 w 4181474"/>
                <a:gd name="connsiteY105" fmla="*/ 4905376 h 5000624"/>
                <a:gd name="connsiteX106" fmla="*/ 866774 w 4181474"/>
                <a:gd name="connsiteY106" fmla="*/ 4752976 h 5000624"/>
                <a:gd name="connsiteX107" fmla="*/ 809626 w 4181474"/>
                <a:gd name="connsiteY107" fmla="*/ 4619624 h 5000624"/>
                <a:gd name="connsiteX108" fmla="*/ 723900 w 4181474"/>
                <a:gd name="connsiteY108" fmla="*/ 4562476 h 5000624"/>
                <a:gd name="connsiteX109" fmla="*/ 628650 w 4181474"/>
                <a:gd name="connsiteY109" fmla="*/ 4648200 h 5000624"/>
                <a:gd name="connsiteX110" fmla="*/ 495300 w 4181474"/>
                <a:gd name="connsiteY110" fmla="*/ 4657724 h 5000624"/>
                <a:gd name="connsiteX111" fmla="*/ 390526 w 4181474"/>
                <a:gd name="connsiteY111" fmla="*/ 4705350 h 5000624"/>
                <a:gd name="connsiteX112" fmla="*/ 304800 w 4181474"/>
                <a:gd name="connsiteY112" fmla="*/ 4619624 h 5000624"/>
                <a:gd name="connsiteX113" fmla="*/ 304800 w 4181474"/>
                <a:gd name="connsiteY113" fmla="*/ 4572000 h 5000624"/>
                <a:gd name="connsiteX114" fmla="*/ 333374 w 4181474"/>
                <a:gd name="connsiteY114" fmla="*/ 4514850 h 5000624"/>
                <a:gd name="connsiteX115" fmla="*/ 342900 w 4181474"/>
                <a:gd name="connsiteY115" fmla="*/ 4429124 h 5000624"/>
                <a:gd name="connsiteX116" fmla="*/ 390526 w 4181474"/>
                <a:gd name="connsiteY116" fmla="*/ 4238624 h 5000624"/>
                <a:gd name="connsiteX117" fmla="*/ 400050 w 4181474"/>
                <a:gd name="connsiteY117" fmla="*/ 4162424 h 5000624"/>
                <a:gd name="connsiteX118" fmla="*/ 504826 w 4181474"/>
                <a:gd name="connsiteY118" fmla="*/ 4095750 h 5000624"/>
                <a:gd name="connsiteX119" fmla="*/ 390526 w 4181474"/>
                <a:gd name="connsiteY119" fmla="*/ 3933824 h 5000624"/>
                <a:gd name="connsiteX120" fmla="*/ 381000 w 4181474"/>
                <a:gd name="connsiteY120" fmla="*/ 3848100 h 5000624"/>
                <a:gd name="connsiteX121" fmla="*/ 333374 w 4181474"/>
                <a:gd name="connsiteY121" fmla="*/ 3724276 h 5000624"/>
                <a:gd name="connsiteX122" fmla="*/ 361950 w 4181474"/>
                <a:gd name="connsiteY122" fmla="*/ 3600450 h 5000624"/>
                <a:gd name="connsiteX123" fmla="*/ 238126 w 4181474"/>
                <a:gd name="connsiteY123" fmla="*/ 3438524 h 5000624"/>
                <a:gd name="connsiteX124" fmla="*/ 200026 w 4181474"/>
                <a:gd name="connsiteY124" fmla="*/ 3457576 h 5000624"/>
                <a:gd name="connsiteX125" fmla="*/ 85726 w 4181474"/>
                <a:gd name="connsiteY125" fmla="*/ 3438524 h 5000624"/>
                <a:gd name="connsiteX126" fmla="*/ 95250 w 4181474"/>
                <a:gd name="connsiteY126" fmla="*/ 3276600 h 5000624"/>
                <a:gd name="connsiteX127" fmla="*/ 85726 w 4181474"/>
                <a:gd name="connsiteY127" fmla="*/ 3190876 h 5000624"/>
                <a:gd name="connsiteX128" fmla="*/ 0 w 4181474"/>
                <a:gd name="connsiteY128" fmla="*/ 3171824 h 5000624"/>
                <a:gd name="connsiteX129" fmla="*/ 0 w 4181474"/>
                <a:gd name="connsiteY129" fmla="*/ 3067050 h 5000624"/>
                <a:gd name="connsiteX130" fmla="*/ 19050 w 4181474"/>
                <a:gd name="connsiteY130" fmla="*/ 2943224 h 5000624"/>
                <a:gd name="connsiteX131" fmla="*/ 114300 w 4181474"/>
                <a:gd name="connsiteY131" fmla="*/ 2809876 h 5000624"/>
                <a:gd name="connsiteX132" fmla="*/ 133350 w 4181474"/>
                <a:gd name="connsiteY132" fmla="*/ 2686050 h 5000624"/>
                <a:gd name="connsiteX133" fmla="*/ 142874 w 4181474"/>
                <a:gd name="connsiteY133" fmla="*/ 2600324 h 5000624"/>
                <a:gd name="connsiteX134" fmla="*/ 276226 w 4181474"/>
                <a:gd name="connsiteY134" fmla="*/ 2533650 h 5000624"/>
                <a:gd name="connsiteX135" fmla="*/ 495300 w 4181474"/>
                <a:gd name="connsiteY135" fmla="*/ 2619376 h 5000624"/>
                <a:gd name="connsiteX136" fmla="*/ 609600 w 4181474"/>
                <a:gd name="connsiteY136" fmla="*/ 2628900 h 5000624"/>
                <a:gd name="connsiteX137" fmla="*/ 676274 w 4181474"/>
                <a:gd name="connsiteY137" fmla="*/ 2705100 h 5000624"/>
                <a:gd name="connsiteX138" fmla="*/ 723900 w 4181474"/>
                <a:gd name="connsiteY138" fmla="*/ 2571750 h 5000624"/>
                <a:gd name="connsiteX139" fmla="*/ 914400 w 4181474"/>
                <a:gd name="connsiteY139" fmla="*/ 2590800 h 5000624"/>
                <a:gd name="connsiteX140" fmla="*/ 971550 w 4181474"/>
                <a:gd name="connsiteY140" fmla="*/ 2533650 h 5000624"/>
                <a:gd name="connsiteX141" fmla="*/ 1000126 w 4181474"/>
                <a:gd name="connsiteY141" fmla="*/ 2562224 h 5000624"/>
                <a:gd name="connsiteX142" fmla="*/ 1104900 w 4181474"/>
                <a:gd name="connsiteY142" fmla="*/ 2524124 h 5000624"/>
                <a:gd name="connsiteX143" fmla="*/ 1133474 w 4181474"/>
                <a:gd name="connsiteY143" fmla="*/ 2571750 h 5000624"/>
                <a:gd name="connsiteX144" fmla="*/ 1247774 w 4181474"/>
                <a:gd name="connsiteY144" fmla="*/ 2552700 h 5000624"/>
                <a:gd name="connsiteX145" fmla="*/ 1276350 w 4181474"/>
                <a:gd name="connsiteY145" fmla="*/ 2533650 h 5000624"/>
                <a:gd name="connsiteX146" fmla="*/ 1371600 w 4181474"/>
                <a:gd name="connsiteY146" fmla="*/ 2524124 h 5000624"/>
                <a:gd name="connsiteX147" fmla="*/ 1438274 w 4181474"/>
                <a:gd name="connsiteY147" fmla="*/ 2476500 h 5000624"/>
                <a:gd name="connsiteX148" fmla="*/ 1485900 w 4181474"/>
                <a:gd name="connsiteY148" fmla="*/ 2476500 h 5000624"/>
                <a:gd name="connsiteX149" fmla="*/ 1533526 w 4181474"/>
                <a:gd name="connsiteY149" fmla="*/ 2524124 h 5000624"/>
                <a:gd name="connsiteX150" fmla="*/ 1571626 w 4181474"/>
                <a:gd name="connsiteY150" fmla="*/ 2514600 h 5000624"/>
                <a:gd name="connsiteX151" fmla="*/ 1571626 w 4181474"/>
                <a:gd name="connsiteY151" fmla="*/ 2352676 h 5000624"/>
                <a:gd name="connsiteX152" fmla="*/ 1657350 w 4181474"/>
                <a:gd name="connsiteY152" fmla="*/ 2333624 h 5000624"/>
                <a:gd name="connsiteX153" fmla="*/ 1657350 w 4181474"/>
                <a:gd name="connsiteY153" fmla="*/ 2181224 h 5000624"/>
                <a:gd name="connsiteX154" fmla="*/ 1590674 w 4181474"/>
                <a:gd name="connsiteY154" fmla="*/ 2076450 h 5000624"/>
                <a:gd name="connsiteX155" fmla="*/ 1485900 w 4181474"/>
                <a:gd name="connsiteY155" fmla="*/ 2019300 h 5000624"/>
                <a:gd name="connsiteX156" fmla="*/ 1533526 w 4181474"/>
                <a:gd name="connsiteY156" fmla="*/ 1971676 h 5000624"/>
                <a:gd name="connsiteX157" fmla="*/ 1495426 w 4181474"/>
                <a:gd name="connsiteY157" fmla="*/ 1924050 h 5000624"/>
                <a:gd name="connsiteX158" fmla="*/ 1390650 w 4181474"/>
                <a:gd name="connsiteY158" fmla="*/ 1895476 h 5000624"/>
                <a:gd name="connsiteX159" fmla="*/ 1438274 w 4181474"/>
                <a:gd name="connsiteY159" fmla="*/ 1847850 h 5000624"/>
                <a:gd name="connsiteX160" fmla="*/ 1438274 w 4181474"/>
                <a:gd name="connsiteY160" fmla="*/ 1771650 h 5000624"/>
                <a:gd name="connsiteX161" fmla="*/ 1343026 w 4181474"/>
                <a:gd name="connsiteY161" fmla="*/ 1781176 h 5000624"/>
                <a:gd name="connsiteX162" fmla="*/ 1381126 w 4181474"/>
                <a:gd name="connsiteY162" fmla="*/ 1543050 h 5000624"/>
                <a:gd name="connsiteX163" fmla="*/ 1466850 w 4181474"/>
                <a:gd name="connsiteY163" fmla="*/ 1504950 h 5000624"/>
                <a:gd name="connsiteX164" fmla="*/ 1422096 w 4181474"/>
                <a:gd name="connsiteY164" fmla="*/ 1434464 h 5000624"/>
                <a:gd name="connsiteX165" fmla="*/ 1436370 w 4181474"/>
                <a:gd name="connsiteY165" fmla="*/ 1432560 h 5000624"/>
                <a:gd name="connsiteX166" fmla="*/ 1504950 w 4181474"/>
                <a:gd name="connsiteY166" fmla="*/ 1295400 h 5000624"/>
                <a:gd name="connsiteX167" fmla="*/ 1504950 w 4181474"/>
                <a:gd name="connsiteY167" fmla="*/ 1203960 h 5000624"/>
                <a:gd name="connsiteX168" fmla="*/ 1482090 w 4181474"/>
                <a:gd name="connsiteY168" fmla="*/ 1135380 h 5000624"/>
                <a:gd name="connsiteX169" fmla="*/ 1558290 w 4181474"/>
                <a:gd name="connsiteY169" fmla="*/ 1104900 h 5000624"/>
                <a:gd name="connsiteX170" fmla="*/ 1733550 w 4181474"/>
                <a:gd name="connsiteY170" fmla="*/ 830580 h 5000624"/>
                <a:gd name="connsiteX171" fmla="*/ 1687830 w 4181474"/>
                <a:gd name="connsiteY171" fmla="*/ 762000 h 5000624"/>
                <a:gd name="connsiteX172" fmla="*/ 1626870 w 4181474"/>
                <a:gd name="connsiteY172" fmla="*/ 739140 h 5000624"/>
                <a:gd name="connsiteX173" fmla="*/ 1558290 w 4181474"/>
                <a:gd name="connsiteY173" fmla="*/ 632460 h 5000624"/>
                <a:gd name="connsiteX174" fmla="*/ 1562906 w 4181474"/>
                <a:gd name="connsiteY174" fmla="*/ 618968 h 5000624"/>
                <a:gd name="connsiteX175" fmla="*/ 1550670 w 4181474"/>
                <a:gd name="connsiteY175" fmla="*/ 617220 h 5000624"/>
                <a:gd name="connsiteX176" fmla="*/ 1657350 w 4181474"/>
                <a:gd name="connsiteY176" fmla="*/ 632460 h 5000624"/>
                <a:gd name="connsiteX177" fmla="*/ 1718310 w 4181474"/>
                <a:gd name="connsiteY177" fmla="*/ 548640 h 5000624"/>
                <a:gd name="connsiteX178" fmla="*/ 1695450 w 4181474"/>
                <a:gd name="connsiteY178" fmla="*/ 449580 h 5000624"/>
                <a:gd name="connsiteX179" fmla="*/ 1756410 w 4181474"/>
                <a:gd name="connsiteY179" fmla="*/ 441960 h 5000624"/>
                <a:gd name="connsiteX180" fmla="*/ 1824990 w 4181474"/>
                <a:gd name="connsiteY180" fmla="*/ 480060 h 5000624"/>
                <a:gd name="connsiteX181" fmla="*/ 1893570 w 4181474"/>
                <a:gd name="connsiteY181" fmla="*/ 411480 h 5000624"/>
                <a:gd name="connsiteX182" fmla="*/ 2007870 w 4181474"/>
                <a:gd name="connsiteY182" fmla="*/ 434340 h 5000624"/>
                <a:gd name="connsiteX183" fmla="*/ 2099310 w 4181474"/>
                <a:gd name="connsiteY183" fmla="*/ 563880 h 5000624"/>
                <a:gd name="connsiteX184" fmla="*/ 2068830 w 4181474"/>
                <a:gd name="connsiteY184" fmla="*/ 685800 h 5000624"/>
                <a:gd name="connsiteX185" fmla="*/ 2145030 w 4181474"/>
                <a:gd name="connsiteY185" fmla="*/ 685800 h 5000624"/>
                <a:gd name="connsiteX186" fmla="*/ 2259330 w 4181474"/>
                <a:gd name="connsiteY186" fmla="*/ 586740 h 5000624"/>
                <a:gd name="connsiteX187" fmla="*/ 2343150 w 4181474"/>
                <a:gd name="connsiteY187" fmla="*/ 525780 h 5000624"/>
                <a:gd name="connsiteX188" fmla="*/ 2366010 w 4181474"/>
                <a:gd name="connsiteY188" fmla="*/ 365760 h 5000624"/>
                <a:gd name="connsiteX189" fmla="*/ 2465070 w 4181474"/>
                <a:gd name="connsiteY189" fmla="*/ 320040 h 5000624"/>
                <a:gd name="connsiteX190" fmla="*/ 2503170 w 4181474"/>
                <a:gd name="connsiteY190" fmla="*/ 213360 h 5000624"/>
                <a:gd name="connsiteX191" fmla="*/ 2647950 w 4181474"/>
                <a:gd name="connsiteY191" fmla="*/ 53340 h 5000624"/>
                <a:gd name="connsiteX192" fmla="*/ 2754630 w 4181474"/>
                <a:gd name="connsiteY192" fmla="*/ 53340 h 5000624"/>
                <a:gd name="connsiteX193" fmla="*/ 2830830 w 4181474"/>
                <a:gd name="connsiteY193" fmla="*/ 121920 h 5000624"/>
                <a:gd name="connsiteX194" fmla="*/ 2922270 w 4181474"/>
                <a:gd name="connsiteY194" fmla="*/ 30480 h 5000624"/>
                <a:gd name="connsiteX195" fmla="*/ 2967990 w 4181474"/>
                <a:gd name="connsiteY195" fmla="*/ 45720 h 500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181474" h="5000624">
                  <a:moveTo>
                    <a:pt x="3021330" y="0"/>
                  </a:moveTo>
                  <a:lnTo>
                    <a:pt x="3059430" y="30480"/>
                  </a:lnTo>
                  <a:lnTo>
                    <a:pt x="3128010" y="7620"/>
                  </a:lnTo>
                  <a:lnTo>
                    <a:pt x="3173730" y="15240"/>
                  </a:lnTo>
                  <a:lnTo>
                    <a:pt x="3128010" y="137160"/>
                  </a:lnTo>
                  <a:lnTo>
                    <a:pt x="3257550" y="114300"/>
                  </a:lnTo>
                  <a:lnTo>
                    <a:pt x="3310890" y="106680"/>
                  </a:lnTo>
                  <a:lnTo>
                    <a:pt x="3303270" y="60960"/>
                  </a:lnTo>
                  <a:lnTo>
                    <a:pt x="3394710" y="15240"/>
                  </a:lnTo>
                  <a:lnTo>
                    <a:pt x="3409950" y="121920"/>
                  </a:lnTo>
                  <a:lnTo>
                    <a:pt x="3569970" y="198120"/>
                  </a:lnTo>
                  <a:lnTo>
                    <a:pt x="3638550" y="152400"/>
                  </a:lnTo>
                  <a:lnTo>
                    <a:pt x="3714750" y="160020"/>
                  </a:lnTo>
                  <a:lnTo>
                    <a:pt x="3851910" y="289560"/>
                  </a:lnTo>
                  <a:lnTo>
                    <a:pt x="3989070" y="281940"/>
                  </a:lnTo>
                  <a:lnTo>
                    <a:pt x="3975862" y="282674"/>
                  </a:lnTo>
                  <a:lnTo>
                    <a:pt x="3990974" y="352424"/>
                  </a:lnTo>
                  <a:lnTo>
                    <a:pt x="4086226" y="381000"/>
                  </a:lnTo>
                  <a:lnTo>
                    <a:pt x="4095750" y="438150"/>
                  </a:lnTo>
                  <a:lnTo>
                    <a:pt x="4181474" y="514350"/>
                  </a:lnTo>
                  <a:lnTo>
                    <a:pt x="4171950" y="647700"/>
                  </a:lnTo>
                  <a:lnTo>
                    <a:pt x="3952874" y="942976"/>
                  </a:lnTo>
                  <a:lnTo>
                    <a:pt x="3943350" y="1028700"/>
                  </a:lnTo>
                  <a:lnTo>
                    <a:pt x="4000498" y="1047750"/>
                  </a:lnTo>
                  <a:lnTo>
                    <a:pt x="4000498" y="1171576"/>
                  </a:lnTo>
                  <a:lnTo>
                    <a:pt x="3924298" y="1162050"/>
                  </a:lnTo>
                  <a:lnTo>
                    <a:pt x="3876674" y="1228724"/>
                  </a:lnTo>
                  <a:lnTo>
                    <a:pt x="3895726" y="1295400"/>
                  </a:lnTo>
                  <a:lnTo>
                    <a:pt x="3886202" y="1352550"/>
                  </a:lnTo>
                  <a:lnTo>
                    <a:pt x="3971926" y="1466850"/>
                  </a:lnTo>
                  <a:lnTo>
                    <a:pt x="4067174" y="1495424"/>
                  </a:lnTo>
                  <a:lnTo>
                    <a:pt x="4000498" y="1638300"/>
                  </a:lnTo>
                  <a:lnTo>
                    <a:pt x="4000498" y="1724024"/>
                  </a:lnTo>
                  <a:lnTo>
                    <a:pt x="3857626" y="1800224"/>
                  </a:lnTo>
                  <a:lnTo>
                    <a:pt x="3771898" y="2000250"/>
                  </a:lnTo>
                  <a:lnTo>
                    <a:pt x="3724274" y="2000250"/>
                  </a:lnTo>
                  <a:lnTo>
                    <a:pt x="3667126" y="2066924"/>
                  </a:lnTo>
                  <a:lnTo>
                    <a:pt x="3657602" y="2162176"/>
                  </a:lnTo>
                  <a:lnTo>
                    <a:pt x="3600450" y="2171700"/>
                  </a:lnTo>
                  <a:lnTo>
                    <a:pt x="3505202" y="2133600"/>
                  </a:lnTo>
                  <a:lnTo>
                    <a:pt x="3390898" y="2143124"/>
                  </a:lnTo>
                  <a:lnTo>
                    <a:pt x="3324226" y="2209800"/>
                  </a:lnTo>
                  <a:lnTo>
                    <a:pt x="3333750" y="2324100"/>
                  </a:lnTo>
                  <a:lnTo>
                    <a:pt x="3295650" y="2352676"/>
                  </a:lnTo>
                  <a:lnTo>
                    <a:pt x="3219450" y="2352676"/>
                  </a:lnTo>
                  <a:lnTo>
                    <a:pt x="3181350" y="2466976"/>
                  </a:lnTo>
                  <a:lnTo>
                    <a:pt x="3257550" y="2524124"/>
                  </a:lnTo>
                  <a:lnTo>
                    <a:pt x="3390898" y="2524124"/>
                  </a:lnTo>
                  <a:lnTo>
                    <a:pt x="3400426" y="2609850"/>
                  </a:lnTo>
                  <a:lnTo>
                    <a:pt x="3495674" y="2609850"/>
                  </a:lnTo>
                  <a:lnTo>
                    <a:pt x="3533774" y="2686050"/>
                  </a:lnTo>
                  <a:lnTo>
                    <a:pt x="3590926" y="2667000"/>
                  </a:lnTo>
                  <a:lnTo>
                    <a:pt x="3629026" y="2705100"/>
                  </a:lnTo>
                  <a:lnTo>
                    <a:pt x="3638550" y="2762250"/>
                  </a:lnTo>
                  <a:lnTo>
                    <a:pt x="3676650" y="2838450"/>
                  </a:lnTo>
                  <a:lnTo>
                    <a:pt x="3705226" y="2971800"/>
                  </a:lnTo>
                  <a:lnTo>
                    <a:pt x="3800474" y="2990850"/>
                  </a:lnTo>
                  <a:lnTo>
                    <a:pt x="3848098" y="3095624"/>
                  </a:lnTo>
                  <a:lnTo>
                    <a:pt x="3771898" y="3162300"/>
                  </a:lnTo>
                  <a:lnTo>
                    <a:pt x="3762374" y="3238500"/>
                  </a:lnTo>
                  <a:lnTo>
                    <a:pt x="3819526" y="3333750"/>
                  </a:lnTo>
                  <a:lnTo>
                    <a:pt x="3924298" y="3333750"/>
                  </a:lnTo>
                  <a:lnTo>
                    <a:pt x="3933826" y="3457576"/>
                  </a:lnTo>
                  <a:lnTo>
                    <a:pt x="4057650" y="3533776"/>
                  </a:lnTo>
                  <a:lnTo>
                    <a:pt x="4105274" y="3629024"/>
                  </a:lnTo>
                  <a:lnTo>
                    <a:pt x="4095750" y="3771900"/>
                  </a:lnTo>
                  <a:lnTo>
                    <a:pt x="4057650" y="3781424"/>
                  </a:lnTo>
                  <a:lnTo>
                    <a:pt x="4019550" y="3867150"/>
                  </a:lnTo>
                  <a:lnTo>
                    <a:pt x="4048126" y="3905250"/>
                  </a:lnTo>
                  <a:lnTo>
                    <a:pt x="4143374" y="4029076"/>
                  </a:lnTo>
                  <a:lnTo>
                    <a:pt x="3962402" y="4048124"/>
                  </a:lnTo>
                  <a:lnTo>
                    <a:pt x="4010026" y="4143376"/>
                  </a:lnTo>
                  <a:lnTo>
                    <a:pt x="4000498" y="4305300"/>
                  </a:lnTo>
                  <a:lnTo>
                    <a:pt x="3886202" y="4362450"/>
                  </a:lnTo>
                  <a:lnTo>
                    <a:pt x="3895314" y="4480936"/>
                  </a:lnTo>
                  <a:lnTo>
                    <a:pt x="3771898" y="4467224"/>
                  </a:lnTo>
                  <a:lnTo>
                    <a:pt x="3724274" y="4524376"/>
                  </a:lnTo>
                  <a:lnTo>
                    <a:pt x="3505202" y="4648200"/>
                  </a:lnTo>
                  <a:lnTo>
                    <a:pt x="3409950" y="4638676"/>
                  </a:lnTo>
                  <a:lnTo>
                    <a:pt x="3324226" y="4552950"/>
                  </a:lnTo>
                  <a:lnTo>
                    <a:pt x="3267074" y="4562476"/>
                  </a:lnTo>
                  <a:lnTo>
                    <a:pt x="3124202" y="4438650"/>
                  </a:lnTo>
                  <a:lnTo>
                    <a:pt x="2933698" y="4505324"/>
                  </a:lnTo>
                  <a:lnTo>
                    <a:pt x="2819402" y="4600576"/>
                  </a:lnTo>
                  <a:lnTo>
                    <a:pt x="2733674" y="4562476"/>
                  </a:lnTo>
                  <a:lnTo>
                    <a:pt x="2714626" y="4467224"/>
                  </a:lnTo>
                  <a:lnTo>
                    <a:pt x="2533650" y="4381500"/>
                  </a:lnTo>
                  <a:lnTo>
                    <a:pt x="2466974" y="4419600"/>
                  </a:lnTo>
                  <a:lnTo>
                    <a:pt x="2419350" y="4391024"/>
                  </a:lnTo>
                  <a:lnTo>
                    <a:pt x="2381250" y="4381500"/>
                  </a:lnTo>
                  <a:lnTo>
                    <a:pt x="2400300" y="4267200"/>
                  </a:lnTo>
                  <a:lnTo>
                    <a:pt x="2305050" y="4248150"/>
                  </a:lnTo>
                  <a:lnTo>
                    <a:pt x="2324100" y="4152900"/>
                  </a:lnTo>
                  <a:lnTo>
                    <a:pt x="2133600" y="4010024"/>
                  </a:lnTo>
                  <a:lnTo>
                    <a:pt x="2124074" y="3943350"/>
                  </a:lnTo>
                  <a:lnTo>
                    <a:pt x="2076450" y="3962400"/>
                  </a:lnTo>
                  <a:lnTo>
                    <a:pt x="2066926" y="4019550"/>
                  </a:lnTo>
                  <a:lnTo>
                    <a:pt x="1952626" y="4095750"/>
                  </a:lnTo>
                  <a:lnTo>
                    <a:pt x="1847850" y="4114800"/>
                  </a:lnTo>
                  <a:lnTo>
                    <a:pt x="1638300" y="4181476"/>
                  </a:lnTo>
                  <a:lnTo>
                    <a:pt x="1495426" y="4171950"/>
                  </a:lnTo>
                  <a:lnTo>
                    <a:pt x="1228726" y="4600576"/>
                  </a:lnTo>
                  <a:lnTo>
                    <a:pt x="1190626" y="5000624"/>
                  </a:lnTo>
                  <a:lnTo>
                    <a:pt x="1104900" y="4962524"/>
                  </a:lnTo>
                  <a:lnTo>
                    <a:pt x="1019174" y="4972050"/>
                  </a:lnTo>
                  <a:lnTo>
                    <a:pt x="971550" y="4905376"/>
                  </a:lnTo>
                  <a:lnTo>
                    <a:pt x="866774" y="4752976"/>
                  </a:lnTo>
                  <a:lnTo>
                    <a:pt x="809626" y="4619624"/>
                  </a:lnTo>
                  <a:lnTo>
                    <a:pt x="723900" y="4562476"/>
                  </a:lnTo>
                  <a:lnTo>
                    <a:pt x="628650" y="4648200"/>
                  </a:lnTo>
                  <a:lnTo>
                    <a:pt x="495300" y="4657724"/>
                  </a:lnTo>
                  <a:lnTo>
                    <a:pt x="390526" y="4705350"/>
                  </a:lnTo>
                  <a:lnTo>
                    <a:pt x="304800" y="4619624"/>
                  </a:lnTo>
                  <a:lnTo>
                    <a:pt x="304800" y="4572000"/>
                  </a:lnTo>
                  <a:lnTo>
                    <a:pt x="333374" y="4514850"/>
                  </a:lnTo>
                  <a:lnTo>
                    <a:pt x="342900" y="4429124"/>
                  </a:lnTo>
                  <a:lnTo>
                    <a:pt x="390526" y="4238624"/>
                  </a:lnTo>
                  <a:lnTo>
                    <a:pt x="400050" y="4162424"/>
                  </a:lnTo>
                  <a:lnTo>
                    <a:pt x="504826" y="4095750"/>
                  </a:lnTo>
                  <a:lnTo>
                    <a:pt x="390526" y="3933824"/>
                  </a:lnTo>
                  <a:lnTo>
                    <a:pt x="381000" y="3848100"/>
                  </a:lnTo>
                  <a:lnTo>
                    <a:pt x="333374" y="3724276"/>
                  </a:lnTo>
                  <a:lnTo>
                    <a:pt x="361950" y="3600450"/>
                  </a:lnTo>
                  <a:lnTo>
                    <a:pt x="238126" y="3438524"/>
                  </a:lnTo>
                  <a:lnTo>
                    <a:pt x="200026" y="3457576"/>
                  </a:lnTo>
                  <a:lnTo>
                    <a:pt x="85726" y="3438524"/>
                  </a:lnTo>
                  <a:lnTo>
                    <a:pt x="95250" y="3276600"/>
                  </a:lnTo>
                  <a:lnTo>
                    <a:pt x="85726" y="3190876"/>
                  </a:lnTo>
                  <a:lnTo>
                    <a:pt x="0" y="3171824"/>
                  </a:lnTo>
                  <a:lnTo>
                    <a:pt x="0" y="3067050"/>
                  </a:lnTo>
                  <a:lnTo>
                    <a:pt x="19050" y="2943224"/>
                  </a:lnTo>
                  <a:lnTo>
                    <a:pt x="114300" y="2809876"/>
                  </a:lnTo>
                  <a:lnTo>
                    <a:pt x="133350" y="2686050"/>
                  </a:lnTo>
                  <a:lnTo>
                    <a:pt x="142874" y="2600324"/>
                  </a:lnTo>
                  <a:lnTo>
                    <a:pt x="276226" y="2533650"/>
                  </a:lnTo>
                  <a:lnTo>
                    <a:pt x="495300" y="2619376"/>
                  </a:lnTo>
                  <a:lnTo>
                    <a:pt x="609600" y="2628900"/>
                  </a:lnTo>
                  <a:lnTo>
                    <a:pt x="676274" y="2705100"/>
                  </a:lnTo>
                  <a:lnTo>
                    <a:pt x="723900" y="2571750"/>
                  </a:lnTo>
                  <a:lnTo>
                    <a:pt x="914400" y="2590800"/>
                  </a:lnTo>
                  <a:lnTo>
                    <a:pt x="971550" y="2533650"/>
                  </a:lnTo>
                  <a:lnTo>
                    <a:pt x="1000126" y="2562224"/>
                  </a:lnTo>
                  <a:lnTo>
                    <a:pt x="1104900" y="2524124"/>
                  </a:lnTo>
                  <a:lnTo>
                    <a:pt x="1133474" y="2571750"/>
                  </a:lnTo>
                  <a:lnTo>
                    <a:pt x="1247774" y="2552700"/>
                  </a:lnTo>
                  <a:lnTo>
                    <a:pt x="1276350" y="2533650"/>
                  </a:lnTo>
                  <a:lnTo>
                    <a:pt x="1371600" y="2524124"/>
                  </a:lnTo>
                  <a:lnTo>
                    <a:pt x="1438274" y="2476500"/>
                  </a:lnTo>
                  <a:lnTo>
                    <a:pt x="1485900" y="2476500"/>
                  </a:lnTo>
                  <a:lnTo>
                    <a:pt x="1533526" y="2524124"/>
                  </a:lnTo>
                  <a:lnTo>
                    <a:pt x="1571626" y="2514600"/>
                  </a:lnTo>
                  <a:lnTo>
                    <a:pt x="1571626" y="2352676"/>
                  </a:lnTo>
                  <a:lnTo>
                    <a:pt x="1657350" y="2333624"/>
                  </a:lnTo>
                  <a:lnTo>
                    <a:pt x="1657350" y="2181224"/>
                  </a:lnTo>
                  <a:lnTo>
                    <a:pt x="1590674" y="2076450"/>
                  </a:lnTo>
                  <a:lnTo>
                    <a:pt x="1485900" y="2019300"/>
                  </a:lnTo>
                  <a:lnTo>
                    <a:pt x="1533526" y="1971676"/>
                  </a:lnTo>
                  <a:lnTo>
                    <a:pt x="1495426" y="1924050"/>
                  </a:lnTo>
                  <a:lnTo>
                    <a:pt x="1390650" y="1895476"/>
                  </a:lnTo>
                  <a:lnTo>
                    <a:pt x="1438274" y="1847850"/>
                  </a:lnTo>
                  <a:lnTo>
                    <a:pt x="1438274" y="1771650"/>
                  </a:lnTo>
                  <a:lnTo>
                    <a:pt x="1343026" y="1781176"/>
                  </a:lnTo>
                  <a:lnTo>
                    <a:pt x="1381126" y="1543050"/>
                  </a:lnTo>
                  <a:lnTo>
                    <a:pt x="1466850" y="1504950"/>
                  </a:lnTo>
                  <a:lnTo>
                    <a:pt x="1422096" y="1434464"/>
                  </a:lnTo>
                  <a:lnTo>
                    <a:pt x="1436370" y="1432560"/>
                  </a:lnTo>
                  <a:lnTo>
                    <a:pt x="1504950" y="1295400"/>
                  </a:lnTo>
                  <a:lnTo>
                    <a:pt x="1504950" y="1203960"/>
                  </a:lnTo>
                  <a:lnTo>
                    <a:pt x="1482090" y="1135380"/>
                  </a:lnTo>
                  <a:lnTo>
                    <a:pt x="1558290" y="1104900"/>
                  </a:lnTo>
                  <a:lnTo>
                    <a:pt x="1733550" y="830580"/>
                  </a:lnTo>
                  <a:lnTo>
                    <a:pt x="1687830" y="762000"/>
                  </a:lnTo>
                  <a:lnTo>
                    <a:pt x="1626870" y="739140"/>
                  </a:lnTo>
                  <a:lnTo>
                    <a:pt x="1558290" y="632460"/>
                  </a:lnTo>
                  <a:lnTo>
                    <a:pt x="1562906" y="618968"/>
                  </a:lnTo>
                  <a:lnTo>
                    <a:pt x="1550670" y="617220"/>
                  </a:lnTo>
                  <a:lnTo>
                    <a:pt x="1657350" y="632460"/>
                  </a:lnTo>
                  <a:lnTo>
                    <a:pt x="1718310" y="548640"/>
                  </a:lnTo>
                  <a:lnTo>
                    <a:pt x="1695450" y="449580"/>
                  </a:lnTo>
                  <a:lnTo>
                    <a:pt x="1756410" y="441960"/>
                  </a:lnTo>
                  <a:lnTo>
                    <a:pt x="1824990" y="480060"/>
                  </a:lnTo>
                  <a:lnTo>
                    <a:pt x="1893570" y="411480"/>
                  </a:lnTo>
                  <a:lnTo>
                    <a:pt x="2007870" y="434340"/>
                  </a:lnTo>
                  <a:lnTo>
                    <a:pt x="2099310" y="563880"/>
                  </a:lnTo>
                  <a:lnTo>
                    <a:pt x="2068830" y="685800"/>
                  </a:lnTo>
                  <a:lnTo>
                    <a:pt x="2145030" y="685800"/>
                  </a:lnTo>
                  <a:lnTo>
                    <a:pt x="2259330" y="586740"/>
                  </a:lnTo>
                  <a:lnTo>
                    <a:pt x="2343150" y="525780"/>
                  </a:lnTo>
                  <a:lnTo>
                    <a:pt x="2366010" y="365760"/>
                  </a:lnTo>
                  <a:lnTo>
                    <a:pt x="2465070" y="320040"/>
                  </a:lnTo>
                  <a:lnTo>
                    <a:pt x="2503170" y="213360"/>
                  </a:lnTo>
                  <a:lnTo>
                    <a:pt x="2647950" y="53340"/>
                  </a:lnTo>
                  <a:lnTo>
                    <a:pt x="2754630" y="53340"/>
                  </a:lnTo>
                  <a:lnTo>
                    <a:pt x="2830830" y="121920"/>
                  </a:lnTo>
                  <a:lnTo>
                    <a:pt x="2922270" y="30480"/>
                  </a:lnTo>
                  <a:lnTo>
                    <a:pt x="2967990" y="457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6" name="フリーフォーム: 図形 445">
              <a:extLst>
                <a:ext uri="{FF2B5EF4-FFF2-40B4-BE49-F238E27FC236}">
                  <a16:creationId xmlns:a16="http://schemas.microsoft.com/office/drawing/2014/main" id="{D484498B-D766-8762-2424-21781405C89C}"/>
                </a:ext>
              </a:extLst>
            </p:cNvPr>
            <p:cNvSpPr/>
            <p:nvPr/>
          </p:nvSpPr>
          <p:spPr>
            <a:xfrm>
              <a:off x="4586601" y="2250037"/>
              <a:ext cx="707724" cy="623134"/>
            </a:xfrm>
            <a:custGeom>
              <a:avLst/>
              <a:gdLst>
                <a:gd name="connsiteX0" fmla="*/ 945962 w 3569946"/>
                <a:gd name="connsiteY0" fmla="*/ 0 h 3143250"/>
                <a:gd name="connsiteX1" fmla="*/ 955490 w 3569946"/>
                <a:gd name="connsiteY1" fmla="*/ 66674 h 3143250"/>
                <a:gd name="connsiteX2" fmla="*/ 1145990 w 3569946"/>
                <a:gd name="connsiteY2" fmla="*/ 209550 h 3143250"/>
                <a:gd name="connsiteX3" fmla="*/ 1126938 w 3569946"/>
                <a:gd name="connsiteY3" fmla="*/ 304800 h 3143250"/>
                <a:gd name="connsiteX4" fmla="*/ 1222190 w 3569946"/>
                <a:gd name="connsiteY4" fmla="*/ 323850 h 3143250"/>
                <a:gd name="connsiteX5" fmla="*/ 1203138 w 3569946"/>
                <a:gd name="connsiteY5" fmla="*/ 438150 h 3143250"/>
                <a:gd name="connsiteX6" fmla="*/ 1241238 w 3569946"/>
                <a:gd name="connsiteY6" fmla="*/ 447674 h 3143250"/>
                <a:gd name="connsiteX7" fmla="*/ 1288862 w 3569946"/>
                <a:gd name="connsiteY7" fmla="*/ 476250 h 3143250"/>
                <a:gd name="connsiteX8" fmla="*/ 1355538 w 3569946"/>
                <a:gd name="connsiteY8" fmla="*/ 438150 h 3143250"/>
                <a:gd name="connsiteX9" fmla="*/ 1536514 w 3569946"/>
                <a:gd name="connsiteY9" fmla="*/ 523874 h 3143250"/>
                <a:gd name="connsiteX10" fmla="*/ 1555562 w 3569946"/>
                <a:gd name="connsiteY10" fmla="*/ 619126 h 3143250"/>
                <a:gd name="connsiteX11" fmla="*/ 1641290 w 3569946"/>
                <a:gd name="connsiteY11" fmla="*/ 657226 h 3143250"/>
                <a:gd name="connsiteX12" fmla="*/ 1755586 w 3569946"/>
                <a:gd name="connsiteY12" fmla="*/ 561974 h 3143250"/>
                <a:gd name="connsiteX13" fmla="*/ 1946090 w 3569946"/>
                <a:gd name="connsiteY13" fmla="*/ 495300 h 3143250"/>
                <a:gd name="connsiteX14" fmla="*/ 2088962 w 3569946"/>
                <a:gd name="connsiteY14" fmla="*/ 619126 h 3143250"/>
                <a:gd name="connsiteX15" fmla="*/ 2146114 w 3569946"/>
                <a:gd name="connsiteY15" fmla="*/ 609600 h 3143250"/>
                <a:gd name="connsiteX16" fmla="*/ 2231838 w 3569946"/>
                <a:gd name="connsiteY16" fmla="*/ 695326 h 3143250"/>
                <a:gd name="connsiteX17" fmla="*/ 2327090 w 3569946"/>
                <a:gd name="connsiteY17" fmla="*/ 704850 h 3143250"/>
                <a:gd name="connsiteX18" fmla="*/ 2546162 w 3569946"/>
                <a:gd name="connsiteY18" fmla="*/ 581026 h 3143250"/>
                <a:gd name="connsiteX19" fmla="*/ 2593786 w 3569946"/>
                <a:gd name="connsiteY19" fmla="*/ 523874 h 3143250"/>
                <a:gd name="connsiteX20" fmla="*/ 2717202 w 3569946"/>
                <a:gd name="connsiteY20" fmla="*/ 537586 h 3143250"/>
                <a:gd name="connsiteX21" fmla="*/ 2717614 w 3569946"/>
                <a:gd name="connsiteY21" fmla="*/ 542926 h 3143250"/>
                <a:gd name="connsiteX22" fmla="*/ 2689038 w 3569946"/>
                <a:gd name="connsiteY22" fmla="*/ 676274 h 3143250"/>
                <a:gd name="connsiteX23" fmla="*/ 2774762 w 3569946"/>
                <a:gd name="connsiteY23" fmla="*/ 838200 h 3143250"/>
                <a:gd name="connsiteX24" fmla="*/ 2917638 w 3569946"/>
                <a:gd name="connsiteY24" fmla="*/ 781050 h 3143250"/>
                <a:gd name="connsiteX25" fmla="*/ 3003362 w 3569946"/>
                <a:gd name="connsiteY25" fmla="*/ 781050 h 3143250"/>
                <a:gd name="connsiteX26" fmla="*/ 3041462 w 3569946"/>
                <a:gd name="connsiteY26" fmla="*/ 714374 h 3143250"/>
                <a:gd name="connsiteX27" fmla="*/ 3203386 w 3569946"/>
                <a:gd name="connsiteY27" fmla="*/ 695326 h 3143250"/>
                <a:gd name="connsiteX28" fmla="*/ 3241490 w 3569946"/>
                <a:gd name="connsiteY28" fmla="*/ 752474 h 3143250"/>
                <a:gd name="connsiteX29" fmla="*/ 3336738 w 3569946"/>
                <a:gd name="connsiteY29" fmla="*/ 762000 h 3143250"/>
                <a:gd name="connsiteX30" fmla="*/ 3393890 w 3569946"/>
                <a:gd name="connsiteY30" fmla="*/ 809626 h 3143250"/>
                <a:gd name="connsiteX31" fmla="*/ 3565338 w 3569946"/>
                <a:gd name="connsiteY31" fmla="*/ 752474 h 3143250"/>
                <a:gd name="connsiteX32" fmla="*/ 3569946 w 3569946"/>
                <a:gd name="connsiteY32" fmla="*/ 752474 h 3143250"/>
                <a:gd name="connsiteX33" fmla="*/ 3501838 w 3569946"/>
                <a:gd name="connsiteY33" fmla="*/ 876300 h 3143250"/>
                <a:gd name="connsiteX34" fmla="*/ 3527238 w 3569946"/>
                <a:gd name="connsiteY34" fmla="*/ 933450 h 3143250"/>
                <a:gd name="connsiteX35" fmla="*/ 3527238 w 3569946"/>
                <a:gd name="connsiteY35" fmla="*/ 996950 h 3143250"/>
                <a:gd name="connsiteX36" fmla="*/ 3482786 w 3569946"/>
                <a:gd name="connsiteY36" fmla="*/ 1047750 h 3143250"/>
                <a:gd name="connsiteX37" fmla="*/ 3451038 w 3569946"/>
                <a:gd name="connsiteY37" fmla="*/ 1187450 h 3143250"/>
                <a:gd name="connsiteX38" fmla="*/ 3412938 w 3569946"/>
                <a:gd name="connsiteY38" fmla="*/ 1193800 h 3143250"/>
                <a:gd name="connsiteX39" fmla="*/ 3387538 w 3569946"/>
                <a:gd name="connsiteY39" fmla="*/ 1263650 h 3143250"/>
                <a:gd name="connsiteX40" fmla="*/ 3228786 w 3569946"/>
                <a:gd name="connsiteY40" fmla="*/ 1390650 h 3143250"/>
                <a:gd name="connsiteX41" fmla="*/ 3158938 w 3569946"/>
                <a:gd name="connsiteY41" fmla="*/ 1498600 h 3143250"/>
                <a:gd name="connsiteX42" fmla="*/ 3177986 w 3569946"/>
                <a:gd name="connsiteY42" fmla="*/ 1663700 h 3143250"/>
                <a:gd name="connsiteX43" fmla="*/ 3133538 w 3569946"/>
                <a:gd name="connsiteY43" fmla="*/ 1714500 h 3143250"/>
                <a:gd name="connsiteX44" fmla="*/ 3050986 w 3569946"/>
                <a:gd name="connsiteY44" fmla="*/ 1752600 h 3143250"/>
                <a:gd name="connsiteX45" fmla="*/ 2962090 w 3569946"/>
                <a:gd name="connsiteY45" fmla="*/ 1974850 h 3143250"/>
                <a:gd name="connsiteX46" fmla="*/ 2930338 w 3569946"/>
                <a:gd name="connsiteY46" fmla="*/ 2019300 h 3143250"/>
                <a:gd name="connsiteX47" fmla="*/ 2841438 w 3569946"/>
                <a:gd name="connsiteY47" fmla="*/ 2019300 h 3143250"/>
                <a:gd name="connsiteX48" fmla="*/ 2822386 w 3569946"/>
                <a:gd name="connsiteY48" fmla="*/ 2114550 h 3143250"/>
                <a:gd name="connsiteX49" fmla="*/ 2644586 w 3569946"/>
                <a:gd name="connsiteY49" fmla="*/ 2139950 h 3143250"/>
                <a:gd name="connsiteX50" fmla="*/ 2530290 w 3569946"/>
                <a:gd name="connsiteY50" fmla="*/ 2228850 h 3143250"/>
                <a:gd name="connsiteX51" fmla="*/ 2536638 w 3569946"/>
                <a:gd name="connsiteY51" fmla="*/ 2343150 h 3143250"/>
                <a:gd name="connsiteX52" fmla="*/ 2473138 w 3569946"/>
                <a:gd name="connsiteY52" fmla="*/ 2393950 h 3143250"/>
                <a:gd name="connsiteX53" fmla="*/ 2466786 w 3569946"/>
                <a:gd name="connsiteY53" fmla="*/ 2495550 h 3143250"/>
                <a:gd name="connsiteX54" fmla="*/ 2511238 w 3569946"/>
                <a:gd name="connsiteY54" fmla="*/ 2590800 h 3143250"/>
                <a:gd name="connsiteX55" fmla="*/ 2499406 w 3569946"/>
                <a:gd name="connsiteY55" fmla="*/ 2768304 h 3143250"/>
                <a:gd name="connsiteX56" fmla="*/ 2498538 w 3569946"/>
                <a:gd name="connsiteY56" fmla="*/ 2768600 h 3143250"/>
                <a:gd name="connsiteX57" fmla="*/ 2358834 w 3569946"/>
                <a:gd name="connsiteY57" fmla="*/ 2806700 h 3143250"/>
                <a:gd name="connsiteX58" fmla="*/ 1914338 w 3569946"/>
                <a:gd name="connsiteY58" fmla="*/ 2933700 h 3143250"/>
                <a:gd name="connsiteX59" fmla="*/ 1476186 w 3569946"/>
                <a:gd name="connsiteY59" fmla="*/ 3117850 h 3143250"/>
                <a:gd name="connsiteX60" fmla="*/ 1292036 w 3569946"/>
                <a:gd name="connsiteY60" fmla="*/ 3111500 h 3143250"/>
                <a:gd name="connsiteX61" fmla="*/ 1234886 w 3569946"/>
                <a:gd name="connsiteY61" fmla="*/ 3092450 h 3143250"/>
                <a:gd name="connsiteX62" fmla="*/ 1076136 w 3569946"/>
                <a:gd name="connsiteY62" fmla="*/ 3143250 h 3143250"/>
                <a:gd name="connsiteX63" fmla="*/ 1031686 w 3569946"/>
                <a:gd name="connsiteY63" fmla="*/ 3124200 h 3143250"/>
                <a:gd name="connsiteX64" fmla="*/ 1241236 w 3569946"/>
                <a:gd name="connsiteY64" fmla="*/ 2832100 h 3143250"/>
                <a:gd name="connsiteX65" fmla="*/ 1336486 w 3569946"/>
                <a:gd name="connsiteY65" fmla="*/ 2876550 h 3143250"/>
                <a:gd name="connsiteX66" fmla="*/ 1520634 w 3569946"/>
                <a:gd name="connsiteY66" fmla="*/ 2844800 h 3143250"/>
                <a:gd name="connsiteX67" fmla="*/ 1628586 w 3569946"/>
                <a:gd name="connsiteY67" fmla="*/ 2781300 h 3143250"/>
                <a:gd name="connsiteX68" fmla="*/ 1685738 w 3569946"/>
                <a:gd name="connsiteY68" fmla="*/ 2781300 h 3143250"/>
                <a:gd name="connsiteX69" fmla="*/ 1812738 w 3569946"/>
                <a:gd name="connsiteY69" fmla="*/ 2584450 h 3143250"/>
                <a:gd name="connsiteX70" fmla="*/ 1927034 w 3569946"/>
                <a:gd name="connsiteY70" fmla="*/ 2616200 h 3143250"/>
                <a:gd name="connsiteX71" fmla="*/ 1958786 w 3569946"/>
                <a:gd name="connsiteY71" fmla="*/ 2711450 h 3143250"/>
                <a:gd name="connsiteX72" fmla="*/ 2047686 w 3569946"/>
                <a:gd name="connsiteY72" fmla="*/ 2590800 h 3143250"/>
                <a:gd name="connsiteX73" fmla="*/ 1977834 w 3569946"/>
                <a:gd name="connsiteY73" fmla="*/ 2533650 h 3143250"/>
                <a:gd name="connsiteX74" fmla="*/ 1990538 w 3569946"/>
                <a:gd name="connsiteY74" fmla="*/ 2438400 h 3143250"/>
                <a:gd name="connsiteX75" fmla="*/ 1958786 w 3569946"/>
                <a:gd name="connsiteY75" fmla="*/ 2393950 h 3143250"/>
                <a:gd name="connsiteX76" fmla="*/ 1965138 w 3569946"/>
                <a:gd name="connsiteY76" fmla="*/ 2330450 h 3143250"/>
                <a:gd name="connsiteX77" fmla="*/ 1895286 w 3569946"/>
                <a:gd name="connsiteY77" fmla="*/ 2292350 h 3143250"/>
                <a:gd name="connsiteX78" fmla="*/ 1819086 w 3569946"/>
                <a:gd name="connsiteY78" fmla="*/ 2317750 h 3143250"/>
                <a:gd name="connsiteX79" fmla="*/ 1698434 w 3569946"/>
                <a:gd name="connsiteY79" fmla="*/ 2266950 h 3143250"/>
                <a:gd name="connsiteX80" fmla="*/ 1685738 w 3569946"/>
                <a:gd name="connsiteY80" fmla="*/ 2305050 h 3143250"/>
                <a:gd name="connsiteX81" fmla="*/ 1609538 w 3569946"/>
                <a:gd name="connsiteY81" fmla="*/ 2305050 h 3143250"/>
                <a:gd name="connsiteX82" fmla="*/ 1584138 w 3569946"/>
                <a:gd name="connsiteY82" fmla="*/ 2349500 h 3143250"/>
                <a:gd name="connsiteX83" fmla="*/ 1507938 w 3569946"/>
                <a:gd name="connsiteY83" fmla="*/ 2406650 h 3143250"/>
                <a:gd name="connsiteX84" fmla="*/ 1431736 w 3569946"/>
                <a:gd name="connsiteY84" fmla="*/ 2349500 h 3143250"/>
                <a:gd name="connsiteX85" fmla="*/ 1298386 w 3569946"/>
                <a:gd name="connsiteY85" fmla="*/ 2349500 h 3143250"/>
                <a:gd name="connsiteX86" fmla="*/ 1095186 w 3569946"/>
                <a:gd name="connsiteY86" fmla="*/ 2406650 h 3143250"/>
                <a:gd name="connsiteX87" fmla="*/ 993586 w 3569946"/>
                <a:gd name="connsiteY87" fmla="*/ 2260600 h 3143250"/>
                <a:gd name="connsiteX88" fmla="*/ 860236 w 3569946"/>
                <a:gd name="connsiteY88" fmla="*/ 2228850 h 3143250"/>
                <a:gd name="connsiteX89" fmla="*/ 898336 w 3569946"/>
                <a:gd name="connsiteY89" fmla="*/ 1993900 h 3143250"/>
                <a:gd name="connsiteX90" fmla="*/ 815786 w 3569946"/>
                <a:gd name="connsiteY90" fmla="*/ 2070100 h 3143250"/>
                <a:gd name="connsiteX91" fmla="*/ 771336 w 3569946"/>
                <a:gd name="connsiteY91" fmla="*/ 2254250 h 3143250"/>
                <a:gd name="connsiteX92" fmla="*/ 745936 w 3569946"/>
                <a:gd name="connsiteY92" fmla="*/ 2330450 h 3143250"/>
                <a:gd name="connsiteX93" fmla="*/ 752286 w 3569946"/>
                <a:gd name="connsiteY93" fmla="*/ 2470150 h 3143250"/>
                <a:gd name="connsiteX94" fmla="*/ 930086 w 3569946"/>
                <a:gd name="connsiteY94" fmla="*/ 2603500 h 3143250"/>
                <a:gd name="connsiteX95" fmla="*/ 936436 w 3569946"/>
                <a:gd name="connsiteY95" fmla="*/ 2711450 h 3143250"/>
                <a:gd name="connsiteX96" fmla="*/ 758636 w 3569946"/>
                <a:gd name="connsiteY96" fmla="*/ 2647950 h 3143250"/>
                <a:gd name="connsiteX97" fmla="*/ 682436 w 3569946"/>
                <a:gd name="connsiteY97" fmla="*/ 2622550 h 3143250"/>
                <a:gd name="connsiteX98" fmla="*/ 523686 w 3569946"/>
                <a:gd name="connsiteY98" fmla="*/ 2476500 h 3143250"/>
                <a:gd name="connsiteX99" fmla="*/ 612586 w 3569946"/>
                <a:gd name="connsiteY99" fmla="*/ 2152650 h 3143250"/>
                <a:gd name="connsiteX100" fmla="*/ 517336 w 3569946"/>
                <a:gd name="connsiteY100" fmla="*/ 2044700 h 3143250"/>
                <a:gd name="connsiteX101" fmla="*/ 428436 w 3569946"/>
                <a:gd name="connsiteY101" fmla="*/ 2139950 h 3143250"/>
                <a:gd name="connsiteX102" fmla="*/ 403036 w 3569946"/>
                <a:gd name="connsiteY102" fmla="*/ 2044700 h 3143250"/>
                <a:gd name="connsiteX103" fmla="*/ 460186 w 3569946"/>
                <a:gd name="connsiteY103" fmla="*/ 2012950 h 3143250"/>
                <a:gd name="connsiteX104" fmla="*/ 453836 w 3569946"/>
                <a:gd name="connsiteY104" fmla="*/ 1816100 h 3143250"/>
                <a:gd name="connsiteX105" fmla="*/ 453836 w 3569946"/>
                <a:gd name="connsiteY105" fmla="*/ 1695450 h 3143250"/>
                <a:gd name="connsiteX106" fmla="*/ 549086 w 3569946"/>
                <a:gd name="connsiteY106" fmla="*/ 1562100 h 3143250"/>
                <a:gd name="connsiteX107" fmla="*/ 644336 w 3569946"/>
                <a:gd name="connsiteY107" fmla="*/ 1308100 h 3143250"/>
                <a:gd name="connsiteX108" fmla="*/ 644336 w 3569946"/>
                <a:gd name="connsiteY108" fmla="*/ 1250950 h 3143250"/>
                <a:gd name="connsiteX109" fmla="*/ 599886 w 3569946"/>
                <a:gd name="connsiteY109" fmla="*/ 1282700 h 3143250"/>
                <a:gd name="connsiteX110" fmla="*/ 530036 w 3569946"/>
                <a:gd name="connsiteY110" fmla="*/ 1327150 h 3143250"/>
                <a:gd name="connsiteX111" fmla="*/ 479236 w 3569946"/>
                <a:gd name="connsiteY111" fmla="*/ 1346200 h 3143250"/>
                <a:gd name="connsiteX112" fmla="*/ 447486 w 3569946"/>
                <a:gd name="connsiteY112" fmla="*/ 1390650 h 3143250"/>
                <a:gd name="connsiteX113" fmla="*/ 383986 w 3569946"/>
                <a:gd name="connsiteY113" fmla="*/ 1409700 h 3143250"/>
                <a:gd name="connsiteX114" fmla="*/ 390336 w 3569946"/>
                <a:gd name="connsiteY114" fmla="*/ 1466850 h 3143250"/>
                <a:gd name="connsiteX115" fmla="*/ 333186 w 3569946"/>
                <a:gd name="connsiteY115" fmla="*/ 1524000 h 3143250"/>
                <a:gd name="connsiteX116" fmla="*/ 276036 w 3569946"/>
                <a:gd name="connsiteY116" fmla="*/ 1498600 h 3143250"/>
                <a:gd name="connsiteX117" fmla="*/ 263336 w 3569946"/>
                <a:gd name="connsiteY117" fmla="*/ 1435100 h 3143250"/>
                <a:gd name="connsiteX118" fmla="*/ 244286 w 3569946"/>
                <a:gd name="connsiteY118" fmla="*/ 1282700 h 3143250"/>
                <a:gd name="connsiteX119" fmla="*/ 104586 w 3569946"/>
                <a:gd name="connsiteY119" fmla="*/ 1143000 h 3143250"/>
                <a:gd name="connsiteX120" fmla="*/ 2986 w 3569946"/>
                <a:gd name="connsiteY120" fmla="*/ 1066800 h 3143250"/>
                <a:gd name="connsiteX121" fmla="*/ 0 w 3569946"/>
                <a:gd name="connsiteY121" fmla="*/ 1051712 h 3143250"/>
                <a:gd name="connsiteX122" fmla="*/ 12514 w 3569946"/>
                <a:gd name="connsiteY122" fmla="*/ 1057274 h 3143250"/>
                <a:gd name="connsiteX123" fmla="*/ 50614 w 3569946"/>
                <a:gd name="connsiteY123" fmla="*/ 657226 h 3143250"/>
                <a:gd name="connsiteX124" fmla="*/ 317314 w 3569946"/>
                <a:gd name="connsiteY124" fmla="*/ 228600 h 3143250"/>
                <a:gd name="connsiteX125" fmla="*/ 460190 w 3569946"/>
                <a:gd name="connsiteY125" fmla="*/ 238126 h 3143250"/>
                <a:gd name="connsiteX126" fmla="*/ 669738 w 3569946"/>
                <a:gd name="connsiteY126" fmla="*/ 171450 h 3143250"/>
                <a:gd name="connsiteX127" fmla="*/ 774514 w 3569946"/>
                <a:gd name="connsiteY127" fmla="*/ 152400 h 3143250"/>
                <a:gd name="connsiteX128" fmla="*/ 888814 w 3569946"/>
                <a:gd name="connsiteY128" fmla="*/ 76200 h 3143250"/>
                <a:gd name="connsiteX129" fmla="*/ 898338 w 3569946"/>
                <a:gd name="connsiteY129" fmla="*/ 19050 h 314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3569946" h="3143250">
                  <a:moveTo>
                    <a:pt x="945962" y="0"/>
                  </a:moveTo>
                  <a:lnTo>
                    <a:pt x="955490" y="66674"/>
                  </a:lnTo>
                  <a:lnTo>
                    <a:pt x="1145990" y="209550"/>
                  </a:lnTo>
                  <a:lnTo>
                    <a:pt x="1126938" y="304800"/>
                  </a:lnTo>
                  <a:lnTo>
                    <a:pt x="1222190" y="323850"/>
                  </a:lnTo>
                  <a:lnTo>
                    <a:pt x="1203138" y="438150"/>
                  </a:lnTo>
                  <a:lnTo>
                    <a:pt x="1241238" y="447674"/>
                  </a:lnTo>
                  <a:lnTo>
                    <a:pt x="1288862" y="476250"/>
                  </a:lnTo>
                  <a:lnTo>
                    <a:pt x="1355538" y="438150"/>
                  </a:lnTo>
                  <a:lnTo>
                    <a:pt x="1536514" y="523874"/>
                  </a:lnTo>
                  <a:lnTo>
                    <a:pt x="1555562" y="619126"/>
                  </a:lnTo>
                  <a:lnTo>
                    <a:pt x="1641290" y="657226"/>
                  </a:lnTo>
                  <a:lnTo>
                    <a:pt x="1755586" y="561974"/>
                  </a:lnTo>
                  <a:lnTo>
                    <a:pt x="1946090" y="495300"/>
                  </a:lnTo>
                  <a:lnTo>
                    <a:pt x="2088962" y="619126"/>
                  </a:lnTo>
                  <a:lnTo>
                    <a:pt x="2146114" y="609600"/>
                  </a:lnTo>
                  <a:lnTo>
                    <a:pt x="2231838" y="695326"/>
                  </a:lnTo>
                  <a:lnTo>
                    <a:pt x="2327090" y="704850"/>
                  </a:lnTo>
                  <a:lnTo>
                    <a:pt x="2546162" y="581026"/>
                  </a:lnTo>
                  <a:lnTo>
                    <a:pt x="2593786" y="523874"/>
                  </a:lnTo>
                  <a:lnTo>
                    <a:pt x="2717202" y="537586"/>
                  </a:lnTo>
                  <a:cubicBezTo>
                    <a:pt x="2717338" y="539366"/>
                    <a:pt x="2717478" y="541146"/>
                    <a:pt x="2717614" y="542926"/>
                  </a:cubicBezTo>
                  <a:lnTo>
                    <a:pt x="2689038" y="676274"/>
                  </a:lnTo>
                  <a:lnTo>
                    <a:pt x="2774762" y="838200"/>
                  </a:lnTo>
                  <a:lnTo>
                    <a:pt x="2917638" y="781050"/>
                  </a:lnTo>
                  <a:lnTo>
                    <a:pt x="3003362" y="781050"/>
                  </a:lnTo>
                  <a:lnTo>
                    <a:pt x="3041462" y="714374"/>
                  </a:lnTo>
                  <a:lnTo>
                    <a:pt x="3203386" y="695326"/>
                  </a:lnTo>
                  <a:lnTo>
                    <a:pt x="3241490" y="752474"/>
                  </a:lnTo>
                  <a:lnTo>
                    <a:pt x="3336738" y="762000"/>
                  </a:lnTo>
                  <a:lnTo>
                    <a:pt x="3393890" y="809626"/>
                  </a:lnTo>
                  <a:lnTo>
                    <a:pt x="3565338" y="752474"/>
                  </a:lnTo>
                  <a:lnTo>
                    <a:pt x="3569946" y="752474"/>
                  </a:lnTo>
                  <a:lnTo>
                    <a:pt x="3501838" y="876300"/>
                  </a:lnTo>
                  <a:lnTo>
                    <a:pt x="3527238" y="933450"/>
                  </a:lnTo>
                  <a:lnTo>
                    <a:pt x="3527238" y="996950"/>
                  </a:lnTo>
                  <a:lnTo>
                    <a:pt x="3482786" y="1047750"/>
                  </a:lnTo>
                  <a:lnTo>
                    <a:pt x="3451038" y="1187450"/>
                  </a:lnTo>
                  <a:lnTo>
                    <a:pt x="3412938" y="1193800"/>
                  </a:lnTo>
                  <a:lnTo>
                    <a:pt x="3387538" y="1263650"/>
                  </a:lnTo>
                  <a:lnTo>
                    <a:pt x="3228786" y="1390650"/>
                  </a:lnTo>
                  <a:lnTo>
                    <a:pt x="3158938" y="1498600"/>
                  </a:lnTo>
                  <a:lnTo>
                    <a:pt x="3177986" y="1663700"/>
                  </a:lnTo>
                  <a:lnTo>
                    <a:pt x="3133538" y="1714500"/>
                  </a:lnTo>
                  <a:lnTo>
                    <a:pt x="3050986" y="1752600"/>
                  </a:lnTo>
                  <a:lnTo>
                    <a:pt x="2962090" y="1974850"/>
                  </a:lnTo>
                  <a:lnTo>
                    <a:pt x="2930338" y="2019300"/>
                  </a:lnTo>
                  <a:lnTo>
                    <a:pt x="2841438" y="2019300"/>
                  </a:lnTo>
                  <a:lnTo>
                    <a:pt x="2822386" y="2114550"/>
                  </a:lnTo>
                  <a:lnTo>
                    <a:pt x="2644586" y="2139950"/>
                  </a:lnTo>
                  <a:lnTo>
                    <a:pt x="2530290" y="2228850"/>
                  </a:lnTo>
                  <a:lnTo>
                    <a:pt x="2536638" y="2343150"/>
                  </a:lnTo>
                  <a:lnTo>
                    <a:pt x="2473138" y="2393950"/>
                  </a:lnTo>
                  <a:lnTo>
                    <a:pt x="2466786" y="2495550"/>
                  </a:lnTo>
                  <a:lnTo>
                    <a:pt x="2511238" y="2590800"/>
                  </a:lnTo>
                  <a:lnTo>
                    <a:pt x="2499406" y="2768304"/>
                  </a:lnTo>
                  <a:lnTo>
                    <a:pt x="2498538" y="2768600"/>
                  </a:lnTo>
                  <a:lnTo>
                    <a:pt x="2358834" y="2806700"/>
                  </a:lnTo>
                  <a:lnTo>
                    <a:pt x="1914338" y="2933700"/>
                  </a:lnTo>
                  <a:lnTo>
                    <a:pt x="1476186" y="3117850"/>
                  </a:lnTo>
                  <a:lnTo>
                    <a:pt x="1292036" y="3111500"/>
                  </a:lnTo>
                  <a:lnTo>
                    <a:pt x="1234886" y="3092450"/>
                  </a:lnTo>
                  <a:lnTo>
                    <a:pt x="1076136" y="3143250"/>
                  </a:lnTo>
                  <a:lnTo>
                    <a:pt x="1031686" y="3124200"/>
                  </a:lnTo>
                  <a:lnTo>
                    <a:pt x="1241236" y="2832100"/>
                  </a:lnTo>
                  <a:lnTo>
                    <a:pt x="1336486" y="2876550"/>
                  </a:lnTo>
                  <a:lnTo>
                    <a:pt x="1520634" y="2844800"/>
                  </a:lnTo>
                  <a:lnTo>
                    <a:pt x="1628586" y="2781300"/>
                  </a:lnTo>
                  <a:lnTo>
                    <a:pt x="1685738" y="2781300"/>
                  </a:lnTo>
                  <a:lnTo>
                    <a:pt x="1812738" y="2584450"/>
                  </a:lnTo>
                  <a:lnTo>
                    <a:pt x="1927034" y="2616200"/>
                  </a:lnTo>
                  <a:lnTo>
                    <a:pt x="1958786" y="2711450"/>
                  </a:lnTo>
                  <a:lnTo>
                    <a:pt x="2047686" y="2590800"/>
                  </a:lnTo>
                  <a:lnTo>
                    <a:pt x="1977834" y="2533650"/>
                  </a:lnTo>
                  <a:lnTo>
                    <a:pt x="1990538" y="2438400"/>
                  </a:lnTo>
                  <a:lnTo>
                    <a:pt x="1958786" y="2393950"/>
                  </a:lnTo>
                  <a:lnTo>
                    <a:pt x="1965138" y="2330450"/>
                  </a:lnTo>
                  <a:lnTo>
                    <a:pt x="1895286" y="2292350"/>
                  </a:lnTo>
                  <a:lnTo>
                    <a:pt x="1819086" y="2317750"/>
                  </a:lnTo>
                  <a:lnTo>
                    <a:pt x="1698434" y="2266950"/>
                  </a:lnTo>
                  <a:lnTo>
                    <a:pt x="1685738" y="2305050"/>
                  </a:lnTo>
                  <a:lnTo>
                    <a:pt x="1609538" y="2305050"/>
                  </a:lnTo>
                  <a:lnTo>
                    <a:pt x="1584138" y="2349500"/>
                  </a:lnTo>
                  <a:lnTo>
                    <a:pt x="1507938" y="2406650"/>
                  </a:lnTo>
                  <a:lnTo>
                    <a:pt x="1431736" y="2349500"/>
                  </a:lnTo>
                  <a:lnTo>
                    <a:pt x="1298386" y="2349500"/>
                  </a:lnTo>
                  <a:lnTo>
                    <a:pt x="1095186" y="2406650"/>
                  </a:lnTo>
                  <a:lnTo>
                    <a:pt x="993586" y="2260600"/>
                  </a:lnTo>
                  <a:lnTo>
                    <a:pt x="860236" y="2228850"/>
                  </a:lnTo>
                  <a:lnTo>
                    <a:pt x="898336" y="1993900"/>
                  </a:lnTo>
                  <a:lnTo>
                    <a:pt x="815786" y="2070100"/>
                  </a:lnTo>
                  <a:lnTo>
                    <a:pt x="771336" y="2254250"/>
                  </a:lnTo>
                  <a:lnTo>
                    <a:pt x="745936" y="2330450"/>
                  </a:lnTo>
                  <a:lnTo>
                    <a:pt x="752286" y="2470150"/>
                  </a:lnTo>
                  <a:lnTo>
                    <a:pt x="930086" y="2603500"/>
                  </a:lnTo>
                  <a:lnTo>
                    <a:pt x="936436" y="2711450"/>
                  </a:lnTo>
                  <a:lnTo>
                    <a:pt x="758636" y="2647950"/>
                  </a:lnTo>
                  <a:lnTo>
                    <a:pt x="682436" y="2622550"/>
                  </a:lnTo>
                  <a:lnTo>
                    <a:pt x="523686" y="2476500"/>
                  </a:lnTo>
                  <a:lnTo>
                    <a:pt x="612586" y="2152650"/>
                  </a:lnTo>
                  <a:lnTo>
                    <a:pt x="517336" y="2044700"/>
                  </a:lnTo>
                  <a:lnTo>
                    <a:pt x="428436" y="2139950"/>
                  </a:lnTo>
                  <a:lnTo>
                    <a:pt x="403036" y="2044700"/>
                  </a:lnTo>
                  <a:lnTo>
                    <a:pt x="460186" y="2012950"/>
                  </a:lnTo>
                  <a:lnTo>
                    <a:pt x="453836" y="1816100"/>
                  </a:lnTo>
                  <a:lnTo>
                    <a:pt x="453836" y="1695450"/>
                  </a:lnTo>
                  <a:lnTo>
                    <a:pt x="549086" y="1562100"/>
                  </a:lnTo>
                  <a:lnTo>
                    <a:pt x="644336" y="1308100"/>
                  </a:lnTo>
                  <a:lnTo>
                    <a:pt x="644336" y="1250950"/>
                  </a:lnTo>
                  <a:lnTo>
                    <a:pt x="599886" y="1282700"/>
                  </a:lnTo>
                  <a:lnTo>
                    <a:pt x="530036" y="1327150"/>
                  </a:lnTo>
                  <a:lnTo>
                    <a:pt x="479236" y="1346200"/>
                  </a:lnTo>
                  <a:lnTo>
                    <a:pt x="447486" y="1390650"/>
                  </a:lnTo>
                  <a:lnTo>
                    <a:pt x="383986" y="1409700"/>
                  </a:lnTo>
                  <a:lnTo>
                    <a:pt x="390336" y="1466850"/>
                  </a:lnTo>
                  <a:lnTo>
                    <a:pt x="333186" y="1524000"/>
                  </a:lnTo>
                  <a:lnTo>
                    <a:pt x="276036" y="1498600"/>
                  </a:lnTo>
                  <a:lnTo>
                    <a:pt x="263336" y="1435100"/>
                  </a:lnTo>
                  <a:lnTo>
                    <a:pt x="244286" y="1282700"/>
                  </a:lnTo>
                  <a:lnTo>
                    <a:pt x="104586" y="1143000"/>
                  </a:lnTo>
                  <a:lnTo>
                    <a:pt x="2986" y="1066800"/>
                  </a:lnTo>
                  <a:lnTo>
                    <a:pt x="0" y="1051712"/>
                  </a:lnTo>
                  <a:lnTo>
                    <a:pt x="12514" y="1057274"/>
                  </a:lnTo>
                  <a:lnTo>
                    <a:pt x="50614" y="657226"/>
                  </a:lnTo>
                  <a:lnTo>
                    <a:pt x="317314" y="228600"/>
                  </a:lnTo>
                  <a:lnTo>
                    <a:pt x="460190" y="238126"/>
                  </a:lnTo>
                  <a:lnTo>
                    <a:pt x="669738" y="171450"/>
                  </a:lnTo>
                  <a:lnTo>
                    <a:pt x="774514" y="152400"/>
                  </a:lnTo>
                  <a:lnTo>
                    <a:pt x="888814" y="76200"/>
                  </a:lnTo>
                  <a:lnTo>
                    <a:pt x="898338" y="1905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7" name="フリーフォーム: 図形 446">
              <a:extLst>
                <a:ext uri="{FF2B5EF4-FFF2-40B4-BE49-F238E27FC236}">
                  <a16:creationId xmlns:a16="http://schemas.microsoft.com/office/drawing/2014/main" id="{DE67569C-5324-75D9-5089-97C665646539}"/>
                </a:ext>
              </a:extLst>
            </p:cNvPr>
            <p:cNvSpPr/>
            <p:nvPr/>
          </p:nvSpPr>
          <p:spPr>
            <a:xfrm>
              <a:off x="3902266" y="2360056"/>
              <a:ext cx="641446" cy="1127496"/>
            </a:xfrm>
            <a:custGeom>
              <a:avLst/>
              <a:gdLst>
                <a:gd name="connsiteX0" fmla="*/ 76200 w 3235624"/>
                <a:gd name="connsiteY0" fmla="*/ 4987924 h 5687392"/>
                <a:gd name="connsiteX1" fmla="*/ 81632 w 3235624"/>
                <a:gd name="connsiteY1" fmla="*/ 5004220 h 5687392"/>
                <a:gd name="connsiteX2" fmla="*/ 81632 w 3235624"/>
                <a:gd name="connsiteY2" fmla="*/ 5004220 h 5687392"/>
                <a:gd name="connsiteX3" fmla="*/ 2025648 w 3235624"/>
                <a:gd name="connsiteY3" fmla="*/ 0 h 5687392"/>
                <a:gd name="connsiteX4" fmla="*/ 2111376 w 3235624"/>
                <a:gd name="connsiteY4" fmla="*/ 57148 h 5687392"/>
                <a:gd name="connsiteX5" fmla="*/ 2168524 w 3235624"/>
                <a:gd name="connsiteY5" fmla="*/ 190500 h 5687392"/>
                <a:gd name="connsiteX6" fmla="*/ 2273300 w 3235624"/>
                <a:gd name="connsiteY6" fmla="*/ 342900 h 5687392"/>
                <a:gd name="connsiteX7" fmla="*/ 2320924 w 3235624"/>
                <a:gd name="connsiteY7" fmla="*/ 409574 h 5687392"/>
                <a:gd name="connsiteX8" fmla="*/ 2406648 w 3235624"/>
                <a:gd name="connsiteY8" fmla="*/ 400048 h 5687392"/>
                <a:gd name="connsiteX9" fmla="*/ 2481604 w 3235624"/>
                <a:gd name="connsiteY9" fmla="*/ 433360 h 5687392"/>
                <a:gd name="connsiteX10" fmla="*/ 2484436 w 3235624"/>
                <a:gd name="connsiteY10" fmla="*/ 447674 h 5687392"/>
                <a:gd name="connsiteX11" fmla="*/ 2586036 w 3235624"/>
                <a:gd name="connsiteY11" fmla="*/ 523874 h 5687392"/>
                <a:gd name="connsiteX12" fmla="*/ 2725736 w 3235624"/>
                <a:gd name="connsiteY12" fmla="*/ 663574 h 5687392"/>
                <a:gd name="connsiteX13" fmla="*/ 2744786 w 3235624"/>
                <a:gd name="connsiteY13" fmla="*/ 815974 h 5687392"/>
                <a:gd name="connsiteX14" fmla="*/ 2748066 w 3235624"/>
                <a:gd name="connsiteY14" fmla="*/ 832376 h 5687392"/>
                <a:gd name="connsiteX15" fmla="*/ 2747944 w 3235624"/>
                <a:gd name="connsiteY15" fmla="*/ 832484 h 5687392"/>
                <a:gd name="connsiteX16" fmla="*/ 2481244 w 3235624"/>
                <a:gd name="connsiteY16" fmla="*/ 931544 h 5687392"/>
                <a:gd name="connsiteX17" fmla="*/ 2458384 w 3235624"/>
                <a:gd name="connsiteY17" fmla="*/ 1022984 h 5687392"/>
                <a:gd name="connsiteX18" fmla="*/ 2466004 w 3235624"/>
                <a:gd name="connsiteY18" fmla="*/ 1083944 h 5687392"/>
                <a:gd name="connsiteX19" fmla="*/ 2427904 w 3235624"/>
                <a:gd name="connsiteY19" fmla="*/ 1122044 h 5687392"/>
                <a:gd name="connsiteX20" fmla="*/ 2427904 w 3235624"/>
                <a:gd name="connsiteY20" fmla="*/ 1228724 h 5687392"/>
                <a:gd name="connsiteX21" fmla="*/ 2427904 w 3235624"/>
                <a:gd name="connsiteY21" fmla="*/ 1373504 h 5687392"/>
                <a:gd name="connsiteX22" fmla="*/ 2069764 w 3235624"/>
                <a:gd name="connsiteY22" fmla="*/ 1823084 h 5687392"/>
                <a:gd name="connsiteX23" fmla="*/ 2024044 w 3235624"/>
                <a:gd name="connsiteY23" fmla="*/ 2105024 h 5687392"/>
                <a:gd name="connsiteX24" fmla="*/ 2123104 w 3235624"/>
                <a:gd name="connsiteY24" fmla="*/ 2165984 h 5687392"/>
                <a:gd name="connsiteX25" fmla="*/ 2085004 w 3235624"/>
                <a:gd name="connsiteY25" fmla="*/ 2402204 h 5687392"/>
                <a:gd name="connsiteX26" fmla="*/ 2168824 w 3235624"/>
                <a:gd name="connsiteY26" fmla="*/ 2394584 h 5687392"/>
                <a:gd name="connsiteX27" fmla="*/ 2397424 w 3235624"/>
                <a:gd name="connsiteY27" fmla="*/ 2470784 h 5687392"/>
                <a:gd name="connsiteX28" fmla="*/ 2473624 w 3235624"/>
                <a:gd name="connsiteY28" fmla="*/ 2585084 h 5687392"/>
                <a:gd name="connsiteX29" fmla="*/ 2763184 w 3235624"/>
                <a:gd name="connsiteY29" fmla="*/ 2707004 h 5687392"/>
                <a:gd name="connsiteX30" fmla="*/ 2801284 w 3235624"/>
                <a:gd name="connsiteY30" fmla="*/ 2775584 h 5687392"/>
                <a:gd name="connsiteX31" fmla="*/ 2915584 w 3235624"/>
                <a:gd name="connsiteY31" fmla="*/ 2767964 h 5687392"/>
                <a:gd name="connsiteX32" fmla="*/ 2976544 w 3235624"/>
                <a:gd name="connsiteY32" fmla="*/ 2828924 h 5687392"/>
                <a:gd name="connsiteX33" fmla="*/ 3014644 w 3235624"/>
                <a:gd name="connsiteY33" fmla="*/ 2828924 h 5687392"/>
                <a:gd name="connsiteX34" fmla="*/ 3121324 w 3235624"/>
                <a:gd name="connsiteY34" fmla="*/ 2920364 h 5687392"/>
                <a:gd name="connsiteX35" fmla="*/ 3136564 w 3235624"/>
                <a:gd name="connsiteY35" fmla="*/ 3019424 h 5687392"/>
                <a:gd name="connsiteX36" fmla="*/ 3197524 w 3235624"/>
                <a:gd name="connsiteY36" fmla="*/ 2988944 h 5687392"/>
                <a:gd name="connsiteX37" fmla="*/ 3235624 w 3235624"/>
                <a:gd name="connsiteY37" fmla="*/ 3004184 h 5687392"/>
                <a:gd name="connsiteX38" fmla="*/ 3220384 w 3235624"/>
                <a:gd name="connsiteY38" fmla="*/ 3286124 h 5687392"/>
                <a:gd name="connsiteX39" fmla="*/ 3136564 w 3235624"/>
                <a:gd name="connsiteY39" fmla="*/ 3255644 h 5687392"/>
                <a:gd name="connsiteX40" fmla="*/ 3083224 w 3235624"/>
                <a:gd name="connsiteY40" fmla="*/ 3316604 h 5687392"/>
                <a:gd name="connsiteX41" fmla="*/ 3136564 w 3235624"/>
                <a:gd name="connsiteY41" fmla="*/ 3362324 h 5687392"/>
                <a:gd name="connsiteX42" fmla="*/ 3136564 w 3235624"/>
                <a:gd name="connsiteY42" fmla="*/ 3446144 h 5687392"/>
                <a:gd name="connsiteX43" fmla="*/ 3159424 w 3235624"/>
                <a:gd name="connsiteY43" fmla="*/ 3590924 h 5687392"/>
                <a:gd name="connsiteX44" fmla="*/ 3029884 w 3235624"/>
                <a:gd name="connsiteY44" fmla="*/ 3697604 h 5687392"/>
                <a:gd name="connsiteX45" fmla="*/ 2862244 w 3235624"/>
                <a:gd name="connsiteY45" fmla="*/ 3674744 h 5687392"/>
                <a:gd name="connsiteX46" fmla="*/ 3029884 w 3235624"/>
                <a:gd name="connsiteY46" fmla="*/ 3606164 h 5687392"/>
                <a:gd name="connsiteX47" fmla="*/ 2930824 w 3235624"/>
                <a:gd name="connsiteY47" fmla="*/ 3583304 h 5687392"/>
                <a:gd name="connsiteX48" fmla="*/ 2907964 w 3235624"/>
                <a:gd name="connsiteY48" fmla="*/ 3545204 h 5687392"/>
                <a:gd name="connsiteX49" fmla="*/ 2778424 w 3235624"/>
                <a:gd name="connsiteY49" fmla="*/ 3568064 h 5687392"/>
                <a:gd name="connsiteX50" fmla="*/ 2656504 w 3235624"/>
                <a:gd name="connsiteY50" fmla="*/ 3545204 h 5687392"/>
                <a:gd name="connsiteX51" fmla="*/ 2542204 w 3235624"/>
                <a:gd name="connsiteY51" fmla="*/ 3590924 h 5687392"/>
                <a:gd name="connsiteX52" fmla="*/ 2641264 w 3235624"/>
                <a:gd name="connsiteY52" fmla="*/ 3408044 h 5687392"/>
                <a:gd name="connsiteX53" fmla="*/ 2526964 w 3235624"/>
                <a:gd name="connsiteY53" fmla="*/ 3408044 h 5687392"/>
                <a:gd name="connsiteX54" fmla="*/ 2443144 w 3235624"/>
                <a:gd name="connsiteY54" fmla="*/ 3590924 h 5687392"/>
                <a:gd name="connsiteX55" fmla="*/ 2260264 w 3235624"/>
                <a:gd name="connsiteY55" fmla="*/ 3728084 h 5687392"/>
                <a:gd name="connsiteX56" fmla="*/ 2206924 w 3235624"/>
                <a:gd name="connsiteY56" fmla="*/ 3636644 h 5687392"/>
                <a:gd name="connsiteX57" fmla="*/ 2107864 w 3235624"/>
                <a:gd name="connsiteY57" fmla="*/ 3667124 h 5687392"/>
                <a:gd name="connsiteX58" fmla="*/ 2077384 w 3235624"/>
                <a:gd name="connsiteY58" fmla="*/ 3728084 h 5687392"/>
                <a:gd name="connsiteX59" fmla="*/ 2001184 w 3235624"/>
                <a:gd name="connsiteY59" fmla="*/ 3728084 h 5687392"/>
                <a:gd name="connsiteX60" fmla="*/ 1993564 w 3235624"/>
                <a:gd name="connsiteY60" fmla="*/ 3796664 h 5687392"/>
                <a:gd name="connsiteX61" fmla="*/ 1902124 w 3235624"/>
                <a:gd name="connsiteY61" fmla="*/ 3811904 h 5687392"/>
                <a:gd name="connsiteX62" fmla="*/ 1848784 w 3235624"/>
                <a:gd name="connsiteY62" fmla="*/ 3773804 h 5687392"/>
                <a:gd name="connsiteX63" fmla="*/ 1818304 w 3235624"/>
                <a:gd name="connsiteY63" fmla="*/ 3850004 h 5687392"/>
                <a:gd name="connsiteX64" fmla="*/ 1627804 w 3235624"/>
                <a:gd name="connsiteY64" fmla="*/ 3910964 h 5687392"/>
                <a:gd name="connsiteX65" fmla="*/ 1513504 w 3235624"/>
                <a:gd name="connsiteY65" fmla="*/ 3910964 h 5687392"/>
                <a:gd name="connsiteX66" fmla="*/ 1429684 w 3235624"/>
                <a:gd name="connsiteY66" fmla="*/ 3956684 h 5687392"/>
                <a:gd name="connsiteX67" fmla="*/ 1422064 w 3235624"/>
                <a:gd name="connsiteY67" fmla="*/ 4025264 h 5687392"/>
                <a:gd name="connsiteX68" fmla="*/ 1330624 w 3235624"/>
                <a:gd name="connsiteY68" fmla="*/ 4055744 h 5687392"/>
                <a:gd name="connsiteX69" fmla="*/ 1277284 w 3235624"/>
                <a:gd name="connsiteY69" fmla="*/ 4215764 h 5687392"/>
                <a:gd name="connsiteX70" fmla="*/ 1132504 w 3235624"/>
                <a:gd name="connsiteY70" fmla="*/ 4307204 h 5687392"/>
                <a:gd name="connsiteX71" fmla="*/ 1147744 w 3235624"/>
                <a:gd name="connsiteY71" fmla="*/ 4352924 h 5687392"/>
                <a:gd name="connsiteX72" fmla="*/ 1086784 w 3235624"/>
                <a:gd name="connsiteY72" fmla="*/ 4436744 h 5687392"/>
                <a:gd name="connsiteX73" fmla="*/ 1216324 w 3235624"/>
                <a:gd name="connsiteY73" fmla="*/ 4451984 h 5687392"/>
                <a:gd name="connsiteX74" fmla="*/ 1185844 w 3235624"/>
                <a:gd name="connsiteY74" fmla="*/ 4535804 h 5687392"/>
                <a:gd name="connsiteX75" fmla="*/ 1292524 w 3235624"/>
                <a:gd name="connsiteY75" fmla="*/ 4604384 h 5687392"/>
                <a:gd name="connsiteX76" fmla="*/ 1155364 w 3235624"/>
                <a:gd name="connsiteY76" fmla="*/ 4657724 h 5687392"/>
                <a:gd name="connsiteX77" fmla="*/ 1178224 w 3235624"/>
                <a:gd name="connsiteY77" fmla="*/ 4726304 h 5687392"/>
                <a:gd name="connsiteX78" fmla="*/ 1102024 w 3235624"/>
                <a:gd name="connsiteY78" fmla="*/ 4726304 h 5687392"/>
                <a:gd name="connsiteX79" fmla="*/ 1079164 w 3235624"/>
                <a:gd name="connsiteY79" fmla="*/ 4893944 h 5687392"/>
                <a:gd name="connsiteX80" fmla="*/ 919144 w 3235624"/>
                <a:gd name="connsiteY80" fmla="*/ 4970144 h 5687392"/>
                <a:gd name="connsiteX81" fmla="*/ 881044 w 3235624"/>
                <a:gd name="connsiteY81" fmla="*/ 5061584 h 5687392"/>
                <a:gd name="connsiteX82" fmla="*/ 759124 w 3235624"/>
                <a:gd name="connsiteY82" fmla="*/ 5084444 h 5687392"/>
                <a:gd name="connsiteX83" fmla="*/ 599104 w 3235624"/>
                <a:gd name="connsiteY83" fmla="*/ 5320664 h 5687392"/>
                <a:gd name="connsiteX84" fmla="*/ 530524 w 3235624"/>
                <a:gd name="connsiteY84" fmla="*/ 5488304 h 5687392"/>
                <a:gd name="connsiteX85" fmla="*/ 469564 w 3235624"/>
                <a:gd name="connsiteY85" fmla="*/ 5686424 h 5687392"/>
                <a:gd name="connsiteX86" fmla="*/ 464536 w 3235624"/>
                <a:gd name="connsiteY86" fmla="*/ 5687392 h 5687392"/>
                <a:gd name="connsiteX87" fmla="*/ 469900 w 3235624"/>
                <a:gd name="connsiteY87" fmla="*/ 5680076 h 5687392"/>
                <a:gd name="connsiteX88" fmla="*/ 381000 w 3235624"/>
                <a:gd name="connsiteY88" fmla="*/ 5622924 h 5687392"/>
                <a:gd name="connsiteX89" fmla="*/ 355600 w 3235624"/>
                <a:gd name="connsiteY89" fmla="*/ 5667372 h 5687392"/>
                <a:gd name="connsiteX90" fmla="*/ 266700 w 3235624"/>
                <a:gd name="connsiteY90" fmla="*/ 5641972 h 5687392"/>
                <a:gd name="connsiteX91" fmla="*/ 260348 w 3235624"/>
                <a:gd name="connsiteY91" fmla="*/ 5578476 h 5687392"/>
                <a:gd name="connsiteX92" fmla="*/ 171448 w 3235624"/>
                <a:gd name="connsiteY92" fmla="*/ 5546724 h 5687392"/>
                <a:gd name="connsiteX93" fmla="*/ 127000 w 3235624"/>
                <a:gd name="connsiteY93" fmla="*/ 5407024 h 5687392"/>
                <a:gd name="connsiteX94" fmla="*/ 0 w 3235624"/>
                <a:gd name="connsiteY94" fmla="*/ 5330824 h 5687392"/>
                <a:gd name="connsiteX95" fmla="*/ 6348 w 3235624"/>
                <a:gd name="connsiteY95" fmla="*/ 5133972 h 5687392"/>
                <a:gd name="connsiteX96" fmla="*/ 114300 w 3235624"/>
                <a:gd name="connsiteY96" fmla="*/ 5102224 h 5687392"/>
                <a:gd name="connsiteX97" fmla="*/ 81632 w 3235624"/>
                <a:gd name="connsiteY97" fmla="*/ 5004220 h 5687392"/>
                <a:gd name="connsiteX98" fmla="*/ 112324 w 3235624"/>
                <a:gd name="connsiteY98" fmla="*/ 4945196 h 5687392"/>
                <a:gd name="connsiteX99" fmla="*/ 184768 w 3235624"/>
                <a:gd name="connsiteY99" fmla="*/ 4953000 h 5687392"/>
                <a:gd name="connsiteX100" fmla="*/ 199054 w 3235624"/>
                <a:gd name="connsiteY100" fmla="*/ 4898228 h 5687392"/>
                <a:gd name="connsiteX101" fmla="*/ 265728 w 3235624"/>
                <a:gd name="connsiteY101" fmla="*/ 4883944 h 5687392"/>
                <a:gd name="connsiteX102" fmla="*/ 327642 w 3235624"/>
                <a:gd name="connsiteY102" fmla="*/ 4914900 h 5687392"/>
                <a:gd name="connsiteX103" fmla="*/ 349072 w 3235624"/>
                <a:gd name="connsiteY103" fmla="*/ 4900612 h 5687392"/>
                <a:gd name="connsiteX104" fmla="*/ 358598 w 3235624"/>
                <a:gd name="connsiteY104" fmla="*/ 4791076 h 5687392"/>
                <a:gd name="connsiteX105" fmla="*/ 370504 w 3235624"/>
                <a:gd name="connsiteY105" fmla="*/ 4779168 h 5687392"/>
                <a:gd name="connsiteX106" fmla="*/ 427654 w 3235624"/>
                <a:gd name="connsiteY106" fmla="*/ 4824412 h 5687392"/>
                <a:gd name="connsiteX107" fmla="*/ 468136 w 3235624"/>
                <a:gd name="connsiteY107" fmla="*/ 4762500 h 5687392"/>
                <a:gd name="connsiteX108" fmla="*/ 434798 w 3235624"/>
                <a:gd name="connsiteY108" fmla="*/ 4683916 h 5687392"/>
                <a:gd name="connsiteX109" fmla="*/ 465754 w 3235624"/>
                <a:gd name="connsiteY109" fmla="*/ 4638676 h 5687392"/>
                <a:gd name="connsiteX110" fmla="*/ 456342 w 3235624"/>
                <a:gd name="connsiteY110" fmla="*/ 4598668 h 5687392"/>
                <a:gd name="connsiteX111" fmla="*/ 458788 w 3235624"/>
                <a:gd name="connsiteY111" fmla="*/ 4595812 h 5687392"/>
                <a:gd name="connsiteX112" fmla="*/ 492124 w 3235624"/>
                <a:gd name="connsiteY112" fmla="*/ 4533900 h 5687392"/>
                <a:gd name="connsiteX113" fmla="*/ 549276 w 3235624"/>
                <a:gd name="connsiteY113" fmla="*/ 4519612 h 5687392"/>
                <a:gd name="connsiteX114" fmla="*/ 744536 w 3235624"/>
                <a:gd name="connsiteY114" fmla="*/ 4543424 h 5687392"/>
                <a:gd name="connsiteX115" fmla="*/ 711200 w 3235624"/>
                <a:gd name="connsiteY115" fmla="*/ 4338636 h 5687392"/>
                <a:gd name="connsiteX116" fmla="*/ 763588 w 3235624"/>
                <a:gd name="connsiteY116" fmla="*/ 4324348 h 5687392"/>
                <a:gd name="connsiteX117" fmla="*/ 758824 w 3235624"/>
                <a:gd name="connsiteY117" fmla="*/ 4286248 h 5687392"/>
                <a:gd name="connsiteX118" fmla="*/ 763588 w 3235624"/>
                <a:gd name="connsiteY118" fmla="*/ 4195764 h 5687392"/>
                <a:gd name="connsiteX119" fmla="*/ 763588 w 3235624"/>
                <a:gd name="connsiteY119" fmla="*/ 4124324 h 5687392"/>
                <a:gd name="connsiteX120" fmla="*/ 773112 w 3235624"/>
                <a:gd name="connsiteY120" fmla="*/ 4067172 h 5687392"/>
                <a:gd name="connsiteX121" fmla="*/ 773112 w 3235624"/>
                <a:gd name="connsiteY121" fmla="*/ 4038600 h 5687392"/>
                <a:gd name="connsiteX122" fmla="*/ 777876 w 3235624"/>
                <a:gd name="connsiteY122" fmla="*/ 3981448 h 5687392"/>
                <a:gd name="connsiteX123" fmla="*/ 715964 w 3235624"/>
                <a:gd name="connsiteY123" fmla="*/ 3952876 h 5687392"/>
                <a:gd name="connsiteX124" fmla="*/ 792164 w 3235624"/>
                <a:gd name="connsiteY124" fmla="*/ 3876676 h 5687392"/>
                <a:gd name="connsiteX125" fmla="*/ 777876 w 3235624"/>
                <a:gd name="connsiteY125" fmla="*/ 3829048 h 5687392"/>
                <a:gd name="connsiteX126" fmla="*/ 830264 w 3235624"/>
                <a:gd name="connsiteY126" fmla="*/ 3738564 h 5687392"/>
                <a:gd name="connsiteX127" fmla="*/ 706436 w 3235624"/>
                <a:gd name="connsiteY127" fmla="*/ 3548060 h 5687392"/>
                <a:gd name="connsiteX128" fmla="*/ 806448 w 3235624"/>
                <a:gd name="connsiteY128" fmla="*/ 3509964 h 5687392"/>
                <a:gd name="connsiteX129" fmla="*/ 806448 w 3235624"/>
                <a:gd name="connsiteY129" fmla="*/ 3462336 h 5687392"/>
                <a:gd name="connsiteX130" fmla="*/ 744536 w 3235624"/>
                <a:gd name="connsiteY130" fmla="*/ 3443288 h 5687392"/>
                <a:gd name="connsiteX131" fmla="*/ 673100 w 3235624"/>
                <a:gd name="connsiteY131" fmla="*/ 3243262 h 5687392"/>
                <a:gd name="connsiteX132" fmla="*/ 635000 w 3235624"/>
                <a:gd name="connsiteY132" fmla="*/ 3214688 h 5687392"/>
                <a:gd name="connsiteX133" fmla="*/ 701676 w 3235624"/>
                <a:gd name="connsiteY133" fmla="*/ 3138488 h 5687392"/>
                <a:gd name="connsiteX134" fmla="*/ 715964 w 3235624"/>
                <a:gd name="connsiteY134" fmla="*/ 3081336 h 5687392"/>
                <a:gd name="connsiteX135" fmla="*/ 811212 w 3235624"/>
                <a:gd name="connsiteY135" fmla="*/ 3033712 h 5687392"/>
                <a:gd name="connsiteX136" fmla="*/ 1054100 w 3235624"/>
                <a:gd name="connsiteY136" fmla="*/ 3000374 h 5687392"/>
                <a:gd name="connsiteX137" fmla="*/ 1073148 w 3235624"/>
                <a:gd name="connsiteY137" fmla="*/ 2924174 h 5687392"/>
                <a:gd name="connsiteX138" fmla="*/ 1135064 w 3235624"/>
                <a:gd name="connsiteY138" fmla="*/ 2833688 h 5687392"/>
                <a:gd name="connsiteX139" fmla="*/ 1092200 w 3235624"/>
                <a:gd name="connsiteY139" fmla="*/ 2819400 h 5687392"/>
                <a:gd name="connsiteX140" fmla="*/ 1096964 w 3235624"/>
                <a:gd name="connsiteY140" fmla="*/ 2771774 h 5687392"/>
                <a:gd name="connsiteX141" fmla="*/ 1096964 w 3235624"/>
                <a:gd name="connsiteY141" fmla="*/ 2733674 h 5687392"/>
                <a:gd name="connsiteX142" fmla="*/ 1068388 w 3235624"/>
                <a:gd name="connsiteY142" fmla="*/ 2705100 h 5687392"/>
                <a:gd name="connsiteX143" fmla="*/ 949324 w 3235624"/>
                <a:gd name="connsiteY143" fmla="*/ 2747962 h 5687392"/>
                <a:gd name="connsiteX144" fmla="*/ 944564 w 3235624"/>
                <a:gd name="connsiteY144" fmla="*/ 2671762 h 5687392"/>
                <a:gd name="connsiteX145" fmla="*/ 906464 w 3235624"/>
                <a:gd name="connsiteY145" fmla="*/ 2605088 h 5687392"/>
                <a:gd name="connsiteX146" fmla="*/ 858836 w 3235624"/>
                <a:gd name="connsiteY146" fmla="*/ 2605088 h 5687392"/>
                <a:gd name="connsiteX147" fmla="*/ 777876 w 3235624"/>
                <a:gd name="connsiteY147" fmla="*/ 2643188 h 5687392"/>
                <a:gd name="connsiteX148" fmla="*/ 758824 w 3235624"/>
                <a:gd name="connsiteY148" fmla="*/ 2590800 h 5687392"/>
                <a:gd name="connsiteX149" fmla="*/ 639764 w 3235624"/>
                <a:gd name="connsiteY149" fmla="*/ 2576512 h 5687392"/>
                <a:gd name="connsiteX150" fmla="*/ 611188 w 3235624"/>
                <a:gd name="connsiteY150" fmla="*/ 2533648 h 5687392"/>
                <a:gd name="connsiteX151" fmla="*/ 587376 w 3235624"/>
                <a:gd name="connsiteY151" fmla="*/ 2424112 h 5687392"/>
                <a:gd name="connsiteX152" fmla="*/ 639764 w 3235624"/>
                <a:gd name="connsiteY152" fmla="*/ 2305048 h 5687392"/>
                <a:gd name="connsiteX153" fmla="*/ 625476 w 3235624"/>
                <a:gd name="connsiteY153" fmla="*/ 2243136 h 5687392"/>
                <a:gd name="connsiteX154" fmla="*/ 663576 w 3235624"/>
                <a:gd name="connsiteY154" fmla="*/ 2224088 h 5687392"/>
                <a:gd name="connsiteX155" fmla="*/ 668336 w 3235624"/>
                <a:gd name="connsiteY155" fmla="*/ 2090736 h 5687392"/>
                <a:gd name="connsiteX156" fmla="*/ 620712 w 3235624"/>
                <a:gd name="connsiteY156" fmla="*/ 2062162 h 5687392"/>
                <a:gd name="connsiteX157" fmla="*/ 639764 w 3235624"/>
                <a:gd name="connsiteY157" fmla="*/ 2014536 h 5687392"/>
                <a:gd name="connsiteX158" fmla="*/ 620712 w 3235624"/>
                <a:gd name="connsiteY158" fmla="*/ 1985962 h 5687392"/>
                <a:gd name="connsiteX159" fmla="*/ 587376 w 3235624"/>
                <a:gd name="connsiteY159" fmla="*/ 1919288 h 5687392"/>
                <a:gd name="connsiteX160" fmla="*/ 585268 w 3235624"/>
                <a:gd name="connsiteY160" fmla="*/ 1922976 h 5687392"/>
                <a:gd name="connsiteX161" fmla="*/ 545764 w 3235624"/>
                <a:gd name="connsiteY161" fmla="*/ 1838324 h 5687392"/>
                <a:gd name="connsiteX162" fmla="*/ 568624 w 3235624"/>
                <a:gd name="connsiteY162" fmla="*/ 1784984 h 5687392"/>
                <a:gd name="connsiteX163" fmla="*/ 519940 w 3235624"/>
                <a:gd name="connsiteY163" fmla="*/ 1748470 h 5687392"/>
                <a:gd name="connsiteX164" fmla="*/ 688340 w 3235624"/>
                <a:gd name="connsiteY164" fmla="*/ 1678304 h 5687392"/>
                <a:gd name="connsiteX165" fmla="*/ 726440 w 3235624"/>
                <a:gd name="connsiteY165" fmla="*/ 1655444 h 5687392"/>
                <a:gd name="connsiteX166" fmla="*/ 695960 w 3235624"/>
                <a:gd name="connsiteY166" fmla="*/ 1571624 h 5687392"/>
                <a:gd name="connsiteX167" fmla="*/ 749300 w 3235624"/>
                <a:gd name="connsiteY167" fmla="*/ 1564004 h 5687392"/>
                <a:gd name="connsiteX168" fmla="*/ 810260 w 3235624"/>
                <a:gd name="connsiteY168" fmla="*/ 1457324 h 5687392"/>
                <a:gd name="connsiteX169" fmla="*/ 695960 w 3235624"/>
                <a:gd name="connsiteY169" fmla="*/ 1403984 h 5687392"/>
                <a:gd name="connsiteX170" fmla="*/ 756920 w 3235624"/>
                <a:gd name="connsiteY170" fmla="*/ 1350644 h 5687392"/>
                <a:gd name="connsiteX171" fmla="*/ 817880 w 3235624"/>
                <a:gd name="connsiteY171" fmla="*/ 1365884 h 5687392"/>
                <a:gd name="connsiteX172" fmla="*/ 901700 w 3235624"/>
                <a:gd name="connsiteY172" fmla="*/ 1358264 h 5687392"/>
                <a:gd name="connsiteX173" fmla="*/ 1130300 w 3235624"/>
                <a:gd name="connsiteY173" fmla="*/ 1449704 h 5687392"/>
                <a:gd name="connsiteX174" fmla="*/ 1267460 w 3235624"/>
                <a:gd name="connsiteY174" fmla="*/ 1449704 h 5687392"/>
                <a:gd name="connsiteX175" fmla="*/ 1511300 w 3235624"/>
                <a:gd name="connsiteY175" fmla="*/ 1335404 h 5687392"/>
                <a:gd name="connsiteX176" fmla="*/ 1572260 w 3235624"/>
                <a:gd name="connsiteY176" fmla="*/ 1167764 h 5687392"/>
                <a:gd name="connsiteX177" fmla="*/ 1648460 w 3235624"/>
                <a:gd name="connsiteY177" fmla="*/ 1114424 h 5687392"/>
                <a:gd name="connsiteX178" fmla="*/ 1701800 w 3235624"/>
                <a:gd name="connsiteY178" fmla="*/ 977264 h 5687392"/>
                <a:gd name="connsiteX179" fmla="*/ 1717040 w 3235624"/>
                <a:gd name="connsiteY179" fmla="*/ 771524 h 5687392"/>
                <a:gd name="connsiteX180" fmla="*/ 1793240 w 3235624"/>
                <a:gd name="connsiteY180" fmla="*/ 680084 h 5687392"/>
                <a:gd name="connsiteX181" fmla="*/ 1778000 w 3235624"/>
                <a:gd name="connsiteY181" fmla="*/ 481964 h 5687392"/>
                <a:gd name="connsiteX182" fmla="*/ 1823720 w 3235624"/>
                <a:gd name="connsiteY182" fmla="*/ 344804 h 5687392"/>
                <a:gd name="connsiteX183" fmla="*/ 1694180 w 3235624"/>
                <a:gd name="connsiteY183" fmla="*/ 253364 h 5687392"/>
                <a:gd name="connsiteX184" fmla="*/ 1702580 w 3235624"/>
                <a:gd name="connsiteY184" fmla="*/ 139948 h 5687392"/>
                <a:gd name="connsiteX185" fmla="*/ 1696144 w 3235624"/>
                <a:gd name="connsiteY185" fmla="*/ 142874 h 5687392"/>
                <a:gd name="connsiteX186" fmla="*/ 1694936 w 3235624"/>
                <a:gd name="connsiteY186" fmla="*/ 141666 h 5687392"/>
                <a:gd name="connsiteX187" fmla="*/ 1797048 w 3235624"/>
                <a:gd name="connsiteY187" fmla="*/ 95248 h 5687392"/>
                <a:gd name="connsiteX188" fmla="*/ 1930400 w 3235624"/>
                <a:gd name="connsiteY188" fmla="*/ 85724 h 568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3235624" h="5687392">
                  <a:moveTo>
                    <a:pt x="76200" y="4987924"/>
                  </a:moveTo>
                  <a:lnTo>
                    <a:pt x="81632" y="5004220"/>
                  </a:lnTo>
                  <a:lnTo>
                    <a:pt x="81632" y="5004220"/>
                  </a:lnTo>
                  <a:close/>
                  <a:moveTo>
                    <a:pt x="2025648" y="0"/>
                  </a:moveTo>
                  <a:lnTo>
                    <a:pt x="2111376" y="57148"/>
                  </a:lnTo>
                  <a:lnTo>
                    <a:pt x="2168524" y="190500"/>
                  </a:lnTo>
                  <a:lnTo>
                    <a:pt x="2273300" y="342900"/>
                  </a:lnTo>
                  <a:lnTo>
                    <a:pt x="2320924" y="409574"/>
                  </a:lnTo>
                  <a:lnTo>
                    <a:pt x="2406648" y="400048"/>
                  </a:lnTo>
                  <a:lnTo>
                    <a:pt x="2481604" y="433360"/>
                  </a:lnTo>
                  <a:lnTo>
                    <a:pt x="2484436" y="447674"/>
                  </a:lnTo>
                  <a:lnTo>
                    <a:pt x="2586036" y="523874"/>
                  </a:lnTo>
                  <a:lnTo>
                    <a:pt x="2725736" y="663574"/>
                  </a:lnTo>
                  <a:lnTo>
                    <a:pt x="2744786" y="815974"/>
                  </a:lnTo>
                  <a:lnTo>
                    <a:pt x="2748066" y="832376"/>
                  </a:lnTo>
                  <a:lnTo>
                    <a:pt x="2747944" y="832484"/>
                  </a:lnTo>
                  <a:lnTo>
                    <a:pt x="2481244" y="931544"/>
                  </a:lnTo>
                  <a:lnTo>
                    <a:pt x="2458384" y="1022984"/>
                  </a:lnTo>
                  <a:lnTo>
                    <a:pt x="2466004" y="1083944"/>
                  </a:lnTo>
                  <a:lnTo>
                    <a:pt x="2427904" y="1122044"/>
                  </a:lnTo>
                  <a:lnTo>
                    <a:pt x="2427904" y="1228724"/>
                  </a:lnTo>
                  <a:lnTo>
                    <a:pt x="2427904" y="1373504"/>
                  </a:lnTo>
                  <a:lnTo>
                    <a:pt x="2069764" y="1823084"/>
                  </a:lnTo>
                  <a:lnTo>
                    <a:pt x="2024044" y="2105024"/>
                  </a:lnTo>
                  <a:lnTo>
                    <a:pt x="2123104" y="2165984"/>
                  </a:lnTo>
                  <a:lnTo>
                    <a:pt x="2085004" y="2402204"/>
                  </a:lnTo>
                  <a:lnTo>
                    <a:pt x="2168824" y="2394584"/>
                  </a:lnTo>
                  <a:lnTo>
                    <a:pt x="2397424" y="2470784"/>
                  </a:lnTo>
                  <a:lnTo>
                    <a:pt x="2473624" y="2585084"/>
                  </a:lnTo>
                  <a:lnTo>
                    <a:pt x="2763184" y="2707004"/>
                  </a:lnTo>
                  <a:lnTo>
                    <a:pt x="2801284" y="2775584"/>
                  </a:lnTo>
                  <a:lnTo>
                    <a:pt x="2915584" y="2767964"/>
                  </a:lnTo>
                  <a:lnTo>
                    <a:pt x="2976544" y="2828924"/>
                  </a:lnTo>
                  <a:lnTo>
                    <a:pt x="3014644" y="2828924"/>
                  </a:lnTo>
                  <a:lnTo>
                    <a:pt x="3121324" y="2920364"/>
                  </a:lnTo>
                  <a:lnTo>
                    <a:pt x="3136564" y="3019424"/>
                  </a:lnTo>
                  <a:lnTo>
                    <a:pt x="3197524" y="2988944"/>
                  </a:lnTo>
                  <a:lnTo>
                    <a:pt x="3235624" y="3004184"/>
                  </a:lnTo>
                  <a:lnTo>
                    <a:pt x="3220384" y="3286124"/>
                  </a:lnTo>
                  <a:lnTo>
                    <a:pt x="3136564" y="3255644"/>
                  </a:lnTo>
                  <a:lnTo>
                    <a:pt x="3083224" y="3316604"/>
                  </a:lnTo>
                  <a:lnTo>
                    <a:pt x="3136564" y="3362324"/>
                  </a:lnTo>
                  <a:lnTo>
                    <a:pt x="3136564" y="3446144"/>
                  </a:lnTo>
                  <a:lnTo>
                    <a:pt x="3159424" y="3590924"/>
                  </a:lnTo>
                  <a:lnTo>
                    <a:pt x="3029884" y="3697604"/>
                  </a:lnTo>
                  <a:lnTo>
                    <a:pt x="2862244" y="3674744"/>
                  </a:lnTo>
                  <a:lnTo>
                    <a:pt x="3029884" y="3606164"/>
                  </a:lnTo>
                  <a:lnTo>
                    <a:pt x="2930824" y="3583304"/>
                  </a:lnTo>
                  <a:lnTo>
                    <a:pt x="2907964" y="3545204"/>
                  </a:lnTo>
                  <a:lnTo>
                    <a:pt x="2778424" y="3568064"/>
                  </a:lnTo>
                  <a:lnTo>
                    <a:pt x="2656504" y="3545204"/>
                  </a:lnTo>
                  <a:lnTo>
                    <a:pt x="2542204" y="3590924"/>
                  </a:lnTo>
                  <a:lnTo>
                    <a:pt x="2641264" y="3408044"/>
                  </a:lnTo>
                  <a:lnTo>
                    <a:pt x="2526964" y="3408044"/>
                  </a:lnTo>
                  <a:lnTo>
                    <a:pt x="2443144" y="3590924"/>
                  </a:lnTo>
                  <a:lnTo>
                    <a:pt x="2260264" y="3728084"/>
                  </a:lnTo>
                  <a:lnTo>
                    <a:pt x="2206924" y="3636644"/>
                  </a:lnTo>
                  <a:lnTo>
                    <a:pt x="2107864" y="3667124"/>
                  </a:lnTo>
                  <a:lnTo>
                    <a:pt x="2077384" y="3728084"/>
                  </a:lnTo>
                  <a:lnTo>
                    <a:pt x="2001184" y="3728084"/>
                  </a:lnTo>
                  <a:lnTo>
                    <a:pt x="1993564" y="3796664"/>
                  </a:lnTo>
                  <a:lnTo>
                    <a:pt x="1902124" y="3811904"/>
                  </a:lnTo>
                  <a:lnTo>
                    <a:pt x="1848784" y="3773804"/>
                  </a:lnTo>
                  <a:lnTo>
                    <a:pt x="1818304" y="3850004"/>
                  </a:lnTo>
                  <a:lnTo>
                    <a:pt x="1627804" y="3910964"/>
                  </a:lnTo>
                  <a:lnTo>
                    <a:pt x="1513504" y="3910964"/>
                  </a:lnTo>
                  <a:lnTo>
                    <a:pt x="1429684" y="3956684"/>
                  </a:lnTo>
                  <a:lnTo>
                    <a:pt x="1422064" y="4025264"/>
                  </a:lnTo>
                  <a:lnTo>
                    <a:pt x="1330624" y="4055744"/>
                  </a:lnTo>
                  <a:lnTo>
                    <a:pt x="1277284" y="4215764"/>
                  </a:lnTo>
                  <a:lnTo>
                    <a:pt x="1132504" y="4307204"/>
                  </a:lnTo>
                  <a:lnTo>
                    <a:pt x="1147744" y="4352924"/>
                  </a:lnTo>
                  <a:lnTo>
                    <a:pt x="1086784" y="4436744"/>
                  </a:lnTo>
                  <a:lnTo>
                    <a:pt x="1216324" y="4451984"/>
                  </a:lnTo>
                  <a:lnTo>
                    <a:pt x="1185844" y="4535804"/>
                  </a:lnTo>
                  <a:lnTo>
                    <a:pt x="1292524" y="4604384"/>
                  </a:lnTo>
                  <a:lnTo>
                    <a:pt x="1155364" y="4657724"/>
                  </a:lnTo>
                  <a:lnTo>
                    <a:pt x="1178224" y="4726304"/>
                  </a:lnTo>
                  <a:lnTo>
                    <a:pt x="1102024" y="4726304"/>
                  </a:lnTo>
                  <a:lnTo>
                    <a:pt x="1079164" y="4893944"/>
                  </a:lnTo>
                  <a:lnTo>
                    <a:pt x="919144" y="4970144"/>
                  </a:lnTo>
                  <a:lnTo>
                    <a:pt x="881044" y="5061584"/>
                  </a:lnTo>
                  <a:lnTo>
                    <a:pt x="759124" y="5084444"/>
                  </a:lnTo>
                  <a:lnTo>
                    <a:pt x="599104" y="5320664"/>
                  </a:lnTo>
                  <a:lnTo>
                    <a:pt x="530524" y="5488304"/>
                  </a:lnTo>
                  <a:lnTo>
                    <a:pt x="469564" y="5686424"/>
                  </a:lnTo>
                  <a:lnTo>
                    <a:pt x="464536" y="5687392"/>
                  </a:lnTo>
                  <a:lnTo>
                    <a:pt x="469900" y="5680076"/>
                  </a:lnTo>
                  <a:lnTo>
                    <a:pt x="381000" y="5622924"/>
                  </a:lnTo>
                  <a:lnTo>
                    <a:pt x="355600" y="5667372"/>
                  </a:lnTo>
                  <a:lnTo>
                    <a:pt x="266700" y="5641972"/>
                  </a:lnTo>
                  <a:lnTo>
                    <a:pt x="260348" y="5578476"/>
                  </a:lnTo>
                  <a:lnTo>
                    <a:pt x="171448" y="5546724"/>
                  </a:lnTo>
                  <a:lnTo>
                    <a:pt x="127000" y="5407024"/>
                  </a:lnTo>
                  <a:lnTo>
                    <a:pt x="0" y="5330824"/>
                  </a:lnTo>
                  <a:lnTo>
                    <a:pt x="6348" y="5133972"/>
                  </a:lnTo>
                  <a:lnTo>
                    <a:pt x="114300" y="5102224"/>
                  </a:lnTo>
                  <a:lnTo>
                    <a:pt x="81632" y="5004220"/>
                  </a:lnTo>
                  <a:lnTo>
                    <a:pt x="112324" y="4945196"/>
                  </a:lnTo>
                  <a:lnTo>
                    <a:pt x="184768" y="4953000"/>
                  </a:lnTo>
                  <a:lnTo>
                    <a:pt x="199054" y="4898228"/>
                  </a:lnTo>
                  <a:lnTo>
                    <a:pt x="265728" y="4883944"/>
                  </a:lnTo>
                  <a:lnTo>
                    <a:pt x="327642" y="4914900"/>
                  </a:lnTo>
                  <a:lnTo>
                    <a:pt x="349072" y="4900612"/>
                  </a:lnTo>
                  <a:lnTo>
                    <a:pt x="358598" y="4791076"/>
                  </a:lnTo>
                  <a:lnTo>
                    <a:pt x="370504" y="4779168"/>
                  </a:lnTo>
                  <a:lnTo>
                    <a:pt x="427654" y="4824412"/>
                  </a:lnTo>
                  <a:lnTo>
                    <a:pt x="468136" y="4762500"/>
                  </a:lnTo>
                  <a:lnTo>
                    <a:pt x="434798" y="4683916"/>
                  </a:lnTo>
                  <a:lnTo>
                    <a:pt x="465754" y="4638676"/>
                  </a:lnTo>
                  <a:lnTo>
                    <a:pt x="456342" y="4598668"/>
                  </a:lnTo>
                  <a:lnTo>
                    <a:pt x="458788" y="4595812"/>
                  </a:lnTo>
                  <a:lnTo>
                    <a:pt x="492124" y="4533900"/>
                  </a:lnTo>
                  <a:lnTo>
                    <a:pt x="549276" y="4519612"/>
                  </a:lnTo>
                  <a:lnTo>
                    <a:pt x="744536" y="4543424"/>
                  </a:lnTo>
                  <a:lnTo>
                    <a:pt x="711200" y="4338636"/>
                  </a:lnTo>
                  <a:lnTo>
                    <a:pt x="763588" y="4324348"/>
                  </a:lnTo>
                  <a:lnTo>
                    <a:pt x="758824" y="4286248"/>
                  </a:lnTo>
                  <a:lnTo>
                    <a:pt x="763588" y="4195764"/>
                  </a:lnTo>
                  <a:lnTo>
                    <a:pt x="763588" y="4124324"/>
                  </a:lnTo>
                  <a:lnTo>
                    <a:pt x="773112" y="4067172"/>
                  </a:lnTo>
                  <a:lnTo>
                    <a:pt x="773112" y="4038600"/>
                  </a:lnTo>
                  <a:lnTo>
                    <a:pt x="777876" y="3981448"/>
                  </a:lnTo>
                  <a:lnTo>
                    <a:pt x="715964" y="3952876"/>
                  </a:lnTo>
                  <a:lnTo>
                    <a:pt x="792164" y="3876676"/>
                  </a:lnTo>
                  <a:lnTo>
                    <a:pt x="777876" y="3829048"/>
                  </a:lnTo>
                  <a:lnTo>
                    <a:pt x="830264" y="3738564"/>
                  </a:lnTo>
                  <a:lnTo>
                    <a:pt x="706436" y="3548060"/>
                  </a:lnTo>
                  <a:lnTo>
                    <a:pt x="806448" y="3509964"/>
                  </a:lnTo>
                  <a:lnTo>
                    <a:pt x="806448" y="3462336"/>
                  </a:lnTo>
                  <a:lnTo>
                    <a:pt x="744536" y="3443288"/>
                  </a:lnTo>
                  <a:lnTo>
                    <a:pt x="673100" y="3243262"/>
                  </a:lnTo>
                  <a:lnTo>
                    <a:pt x="635000" y="3214688"/>
                  </a:lnTo>
                  <a:lnTo>
                    <a:pt x="701676" y="3138488"/>
                  </a:lnTo>
                  <a:lnTo>
                    <a:pt x="715964" y="3081336"/>
                  </a:lnTo>
                  <a:lnTo>
                    <a:pt x="811212" y="3033712"/>
                  </a:lnTo>
                  <a:lnTo>
                    <a:pt x="1054100" y="3000374"/>
                  </a:lnTo>
                  <a:lnTo>
                    <a:pt x="1073148" y="2924174"/>
                  </a:lnTo>
                  <a:lnTo>
                    <a:pt x="1135064" y="2833688"/>
                  </a:lnTo>
                  <a:lnTo>
                    <a:pt x="1092200" y="2819400"/>
                  </a:lnTo>
                  <a:lnTo>
                    <a:pt x="1096964" y="2771774"/>
                  </a:lnTo>
                  <a:lnTo>
                    <a:pt x="1096964" y="2733674"/>
                  </a:lnTo>
                  <a:lnTo>
                    <a:pt x="1068388" y="2705100"/>
                  </a:lnTo>
                  <a:lnTo>
                    <a:pt x="949324" y="2747962"/>
                  </a:lnTo>
                  <a:lnTo>
                    <a:pt x="944564" y="2671762"/>
                  </a:lnTo>
                  <a:lnTo>
                    <a:pt x="906464" y="2605088"/>
                  </a:lnTo>
                  <a:lnTo>
                    <a:pt x="858836" y="2605088"/>
                  </a:lnTo>
                  <a:lnTo>
                    <a:pt x="777876" y="2643188"/>
                  </a:lnTo>
                  <a:lnTo>
                    <a:pt x="758824" y="2590800"/>
                  </a:lnTo>
                  <a:lnTo>
                    <a:pt x="639764" y="2576512"/>
                  </a:lnTo>
                  <a:lnTo>
                    <a:pt x="611188" y="2533648"/>
                  </a:lnTo>
                  <a:lnTo>
                    <a:pt x="587376" y="2424112"/>
                  </a:lnTo>
                  <a:lnTo>
                    <a:pt x="639764" y="2305048"/>
                  </a:lnTo>
                  <a:lnTo>
                    <a:pt x="625476" y="2243136"/>
                  </a:lnTo>
                  <a:lnTo>
                    <a:pt x="663576" y="2224088"/>
                  </a:lnTo>
                  <a:lnTo>
                    <a:pt x="668336" y="2090736"/>
                  </a:lnTo>
                  <a:lnTo>
                    <a:pt x="620712" y="2062162"/>
                  </a:lnTo>
                  <a:lnTo>
                    <a:pt x="639764" y="2014536"/>
                  </a:lnTo>
                  <a:lnTo>
                    <a:pt x="620712" y="1985962"/>
                  </a:lnTo>
                  <a:lnTo>
                    <a:pt x="587376" y="1919288"/>
                  </a:lnTo>
                  <a:lnTo>
                    <a:pt x="585268" y="1922976"/>
                  </a:lnTo>
                  <a:lnTo>
                    <a:pt x="545764" y="1838324"/>
                  </a:lnTo>
                  <a:lnTo>
                    <a:pt x="568624" y="1784984"/>
                  </a:lnTo>
                  <a:lnTo>
                    <a:pt x="519940" y="1748470"/>
                  </a:lnTo>
                  <a:lnTo>
                    <a:pt x="688340" y="1678304"/>
                  </a:lnTo>
                  <a:lnTo>
                    <a:pt x="726440" y="1655444"/>
                  </a:lnTo>
                  <a:lnTo>
                    <a:pt x="695960" y="1571624"/>
                  </a:lnTo>
                  <a:lnTo>
                    <a:pt x="749300" y="1564004"/>
                  </a:lnTo>
                  <a:lnTo>
                    <a:pt x="810260" y="1457324"/>
                  </a:lnTo>
                  <a:lnTo>
                    <a:pt x="695960" y="1403984"/>
                  </a:lnTo>
                  <a:lnTo>
                    <a:pt x="756920" y="1350644"/>
                  </a:lnTo>
                  <a:lnTo>
                    <a:pt x="817880" y="1365884"/>
                  </a:lnTo>
                  <a:lnTo>
                    <a:pt x="901700" y="1358264"/>
                  </a:lnTo>
                  <a:lnTo>
                    <a:pt x="1130300" y="1449704"/>
                  </a:lnTo>
                  <a:lnTo>
                    <a:pt x="1267460" y="1449704"/>
                  </a:lnTo>
                  <a:lnTo>
                    <a:pt x="1511300" y="1335404"/>
                  </a:lnTo>
                  <a:lnTo>
                    <a:pt x="1572260" y="1167764"/>
                  </a:lnTo>
                  <a:lnTo>
                    <a:pt x="1648460" y="1114424"/>
                  </a:lnTo>
                  <a:lnTo>
                    <a:pt x="1701800" y="977264"/>
                  </a:lnTo>
                  <a:lnTo>
                    <a:pt x="1717040" y="771524"/>
                  </a:lnTo>
                  <a:lnTo>
                    <a:pt x="1793240" y="680084"/>
                  </a:lnTo>
                  <a:lnTo>
                    <a:pt x="1778000" y="481964"/>
                  </a:lnTo>
                  <a:lnTo>
                    <a:pt x="1823720" y="344804"/>
                  </a:lnTo>
                  <a:lnTo>
                    <a:pt x="1694180" y="253364"/>
                  </a:lnTo>
                  <a:lnTo>
                    <a:pt x="1702580" y="139948"/>
                  </a:lnTo>
                  <a:lnTo>
                    <a:pt x="1696144" y="142874"/>
                  </a:lnTo>
                  <a:lnTo>
                    <a:pt x="1694936" y="141666"/>
                  </a:lnTo>
                  <a:lnTo>
                    <a:pt x="1797048" y="95248"/>
                  </a:lnTo>
                  <a:lnTo>
                    <a:pt x="1930400" y="857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AD906BCA-12DB-5D13-D2D3-EB4065F6222F}"/>
                </a:ext>
              </a:extLst>
            </p:cNvPr>
            <p:cNvGrpSpPr/>
            <p:nvPr/>
          </p:nvGrpSpPr>
          <p:grpSpPr>
            <a:xfrm>
              <a:off x="4780459" y="2431161"/>
              <a:ext cx="273554" cy="123336"/>
              <a:chOff x="1777176" y="2270467"/>
              <a:chExt cx="283082" cy="127632"/>
            </a:xfrm>
          </p:grpSpPr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E97803B0-41D5-7DAB-2A17-99FD6B8D9285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0E4829CD-A485-1FF9-556B-5F91D5297E9A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E2EFECBA-18C4-98A8-01DE-8E0AFFCB730D}"/>
                  </a:ext>
                </a:extLst>
              </p:cNvPr>
              <p:cNvSpPr/>
              <p:nvPr/>
            </p:nvSpPr>
            <p:spPr>
              <a:xfrm>
                <a:off x="181819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楕円 451">
                <a:extLst>
                  <a:ext uri="{FF2B5EF4-FFF2-40B4-BE49-F238E27FC236}">
                    <a16:creationId xmlns:a16="http://schemas.microsoft.com/office/drawing/2014/main" id="{35AF3E48-7BC1-72C3-F128-FF641800D9A1}"/>
                  </a:ext>
                </a:extLst>
              </p:cNvPr>
              <p:cNvSpPr/>
              <p:nvPr/>
            </p:nvSpPr>
            <p:spPr>
              <a:xfrm>
                <a:off x="197364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3" name="グループ化 452">
              <a:extLst>
                <a:ext uri="{FF2B5EF4-FFF2-40B4-BE49-F238E27FC236}">
                  <a16:creationId xmlns:a16="http://schemas.microsoft.com/office/drawing/2014/main" id="{39FFC9A3-F9B6-C4F0-1878-0702E1CD6F6C}"/>
                </a:ext>
              </a:extLst>
            </p:cNvPr>
            <p:cNvGrpSpPr/>
            <p:nvPr/>
          </p:nvGrpSpPr>
          <p:grpSpPr>
            <a:xfrm>
              <a:off x="5506472" y="1222742"/>
              <a:ext cx="273554" cy="123336"/>
              <a:chOff x="1777176" y="2270467"/>
              <a:chExt cx="283082" cy="127632"/>
            </a:xfrm>
          </p:grpSpPr>
          <p:sp>
            <p:nvSpPr>
              <p:cNvPr id="454" name="楕円 453">
                <a:extLst>
                  <a:ext uri="{FF2B5EF4-FFF2-40B4-BE49-F238E27FC236}">
                    <a16:creationId xmlns:a16="http://schemas.microsoft.com/office/drawing/2014/main" id="{9637D884-E376-F52D-8C4B-4FD68020DCF3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D5C59E6A-1C84-6E54-5FCB-CD8847C12118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6" name="楕円 455">
                <a:extLst>
                  <a:ext uri="{FF2B5EF4-FFF2-40B4-BE49-F238E27FC236}">
                    <a16:creationId xmlns:a16="http://schemas.microsoft.com/office/drawing/2014/main" id="{A65C9EC3-6177-DE4D-6051-3115E26CDECF}"/>
                  </a:ext>
                </a:extLst>
              </p:cNvPr>
              <p:cNvSpPr/>
              <p:nvPr/>
            </p:nvSpPr>
            <p:spPr>
              <a:xfrm>
                <a:off x="180866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楕円 456">
                <a:extLst>
                  <a:ext uri="{FF2B5EF4-FFF2-40B4-BE49-F238E27FC236}">
                    <a16:creationId xmlns:a16="http://schemas.microsoft.com/office/drawing/2014/main" id="{E5615990-6933-D5B8-1D04-BE501DA23624}"/>
                  </a:ext>
                </a:extLst>
              </p:cNvPr>
              <p:cNvSpPr/>
              <p:nvPr/>
            </p:nvSpPr>
            <p:spPr>
              <a:xfrm>
                <a:off x="196411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6B060501-FFB1-387E-87FD-104AC4D2030E}"/>
                </a:ext>
              </a:extLst>
            </p:cNvPr>
            <p:cNvGrpSpPr/>
            <p:nvPr/>
          </p:nvGrpSpPr>
          <p:grpSpPr>
            <a:xfrm>
              <a:off x="4299484" y="1472332"/>
              <a:ext cx="273554" cy="123336"/>
              <a:chOff x="1777176" y="2270467"/>
              <a:chExt cx="283082" cy="127632"/>
            </a:xfrm>
          </p:grpSpPr>
          <p:sp>
            <p:nvSpPr>
              <p:cNvPr id="459" name="楕円 458">
                <a:extLst>
                  <a:ext uri="{FF2B5EF4-FFF2-40B4-BE49-F238E27FC236}">
                    <a16:creationId xmlns:a16="http://schemas.microsoft.com/office/drawing/2014/main" id="{16F1EE39-69C6-7B1E-C62F-A82106635E0E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C2F1B865-12C4-0DE2-150C-6CE5F4A83A1F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EBC3600F-2DBA-9FF2-62E8-08460B07AC26}"/>
                  </a:ext>
                </a:extLst>
              </p:cNvPr>
              <p:cNvSpPr/>
              <p:nvPr/>
            </p:nvSpPr>
            <p:spPr>
              <a:xfrm>
                <a:off x="1818191" y="233526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BA20D362-E4B2-ACAD-2030-90FB2C851960}"/>
                  </a:ext>
                </a:extLst>
              </p:cNvPr>
              <p:cNvSpPr/>
              <p:nvPr/>
            </p:nvSpPr>
            <p:spPr>
              <a:xfrm>
                <a:off x="1973641" y="233526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3" name="グループ化 462">
              <a:extLst>
                <a:ext uri="{FF2B5EF4-FFF2-40B4-BE49-F238E27FC236}">
                  <a16:creationId xmlns:a16="http://schemas.microsoft.com/office/drawing/2014/main" id="{B47763DA-AC14-D560-8C9E-D3E6FE00383F}"/>
                </a:ext>
              </a:extLst>
            </p:cNvPr>
            <p:cNvGrpSpPr/>
            <p:nvPr/>
          </p:nvGrpSpPr>
          <p:grpSpPr>
            <a:xfrm>
              <a:off x="5356996" y="2821130"/>
              <a:ext cx="273554" cy="123336"/>
              <a:chOff x="1777176" y="2270467"/>
              <a:chExt cx="283082" cy="127632"/>
            </a:xfrm>
          </p:grpSpPr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EEC1C874-351E-5225-3910-23E61C99C3CB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5" name="楕円 464">
                <a:extLst>
                  <a:ext uri="{FF2B5EF4-FFF2-40B4-BE49-F238E27FC236}">
                    <a16:creationId xmlns:a16="http://schemas.microsoft.com/office/drawing/2014/main" id="{614956AF-830B-605E-32AD-1341BCB5CF92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FAB0BBCF-26EF-AA40-6891-75D847B589B4}"/>
                  </a:ext>
                </a:extLst>
              </p:cNvPr>
              <p:cNvSpPr/>
              <p:nvPr/>
            </p:nvSpPr>
            <p:spPr>
              <a:xfrm>
                <a:off x="1791998" y="2299541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F36130AA-7EA9-0290-09BD-11E34CBD98F1}"/>
                  </a:ext>
                </a:extLst>
              </p:cNvPr>
              <p:cNvSpPr/>
              <p:nvPr/>
            </p:nvSpPr>
            <p:spPr>
              <a:xfrm>
                <a:off x="1947448" y="2299541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6045C02B-F8FC-C1A8-8587-B4E0D1FA256A}"/>
                </a:ext>
              </a:extLst>
            </p:cNvPr>
            <p:cNvGrpSpPr/>
            <p:nvPr/>
          </p:nvGrpSpPr>
          <p:grpSpPr>
            <a:xfrm>
              <a:off x="4106973" y="2669962"/>
              <a:ext cx="273554" cy="123336"/>
              <a:chOff x="1777176" y="2270467"/>
              <a:chExt cx="283082" cy="127632"/>
            </a:xfrm>
          </p:grpSpPr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7A493542-71C6-CC7C-893C-347222795BFF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" name="楕円 469">
                <a:extLst>
                  <a:ext uri="{FF2B5EF4-FFF2-40B4-BE49-F238E27FC236}">
                    <a16:creationId xmlns:a16="http://schemas.microsoft.com/office/drawing/2014/main" id="{4B2CE4DA-54AD-119D-2EB1-A9B2DF2C99C0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07972693-9D9B-651A-F5B1-FEE9C452292D}"/>
                  </a:ext>
                </a:extLst>
              </p:cNvPr>
              <p:cNvSpPr/>
              <p:nvPr/>
            </p:nvSpPr>
            <p:spPr>
              <a:xfrm>
                <a:off x="1839622" y="229001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3E318490-3B06-5602-7240-D4AD31AF28F0}"/>
                  </a:ext>
                </a:extLst>
              </p:cNvPr>
              <p:cNvSpPr/>
              <p:nvPr/>
            </p:nvSpPr>
            <p:spPr>
              <a:xfrm>
                <a:off x="1995072" y="229001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73" name="グループ化 772">
            <a:extLst>
              <a:ext uri="{FF2B5EF4-FFF2-40B4-BE49-F238E27FC236}">
                <a16:creationId xmlns:a16="http://schemas.microsoft.com/office/drawing/2014/main" id="{D89D382C-BC02-5EBD-1C91-ED4016AC9A92}"/>
              </a:ext>
            </a:extLst>
          </p:cNvPr>
          <p:cNvGrpSpPr/>
          <p:nvPr/>
        </p:nvGrpSpPr>
        <p:grpSpPr>
          <a:xfrm>
            <a:off x="6835966" y="944879"/>
            <a:ext cx="2198531" cy="2542673"/>
            <a:chOff x="6835966" y="944879"/>
            <a:chExt cx="2198531" cy="2542673"/>
          </a:xfrm>
        </p:grpSpPr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C696FBA6-E194-2777-DA31-4F8AA8C45718}"/>
                </a:ext>
              </a:extLst>
            </p:cNvPr>
            <p:cNvGrpSpPr/>
            <p:nvPr/>
          </p:nvGrpSpPr>
          <p:grpSpPr>
            <a:xfrm rot="7036936">
              <a:off x="7938916" y="2150509"/>
              <a:ext cx="296740" cy="260180"/>
              <a:chOff x="7830602" y="3040956"/>
              <a:chExt cx="447858" cy="392679"/>
            </a:xfrm>
          </p:grpSpPr>
          <p:sp>
            <p:nvSpPr>
              <p:cNvPr id="507" name="台形 506">
                <a:extLst>
                  <a:ext uri="{FF2B5EF4-FFF2-40B4-BE49-F238E27FC236}">
                    <a16:creationId xmlns:a16="http://schemas.microsoft.com/office/drawing/2014/main" id="{A71AC86B-B2CD-3D38-4C9C-D96587860153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台形 507">
                <a:extLst>
                  <a:ext uri="{FF2B5EF4-FFF2-40B4-BE49-F238E27FC236}">
                    <a16:creationId xmlns:a16="http://schemas.microsoft.com/office/drawing/2014/main" id="{6002881C-100A-9531-7BDD-6622FE52AC22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四角形: 上の 2 つの角を丸める 508">
                <a:extLst>
                  <a:ext uri="{FF2B5EF4-FFF2-40B4-BE49-F238E27FC236}">
                    <a16:creationId xmlns:a16="http://schemas.microsoft.com/office/drawing/2014/main" id="{35D64D02-E073-51DE-0C6A-583F98584E54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9EEA18D3-0076-38E2-62B1-7FF339EDABBB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四角形: 上の 2 つの角を丸める 510">
                <a:extLst>
                  <a:ext uri="{FF2B5EF4-FFF2-40B4-BE49-F238E27FC236}">
                    <a16:creationId xmlns:a16="http://schemas.microsoft.com/office/drawing/2014/main" id="{24523D46-0CF9-4E5B-A3E1-34F0DE3B780E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12" name="四角形: 上の 2 つの角を丸める 511">
                <a:extLst>
                  <a:ext uri="{FF2B5EF4-FFF2-40B4-BE49-F238E27FC236}">
                    <a16:creationId xmlns:a16="http://schemas.microsoft.com/office/drawing/2014/main" id="{E9AE4A32-35F8-34F5-1CBF-F64DC16510A4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四角形: 上の 2 つの角を丸める 512">
                <a:extLst>
                  <a:ext uri="{FF2B5EF4-FFF2-40B4-BE49-F238E27FC236}">
                    <a16:creationId xmlns:a16="http://schemas.microsoft.com/office/drawing/2014/main" id="{F144A69B-FC6B-3439-626F-82FEE092CD2A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四角形: 上の 2 つの角を丸める 513">
                <a:extLst>
                  <a:ext uri="{FF2B5EF4-FFF2-40B4-BE49-F238E27FC236}">
                    <a16:creationId xmlns:a16="http://schemas.microsoft.com/office/drawing/2014/main" id="{186EF5C6-7687-F45B-D91E-73ABC54770A0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四角形: 上の 2 つの角を丸める 514">
                <a:extLst>
                  <a:ext uri="{FF2B5EF4-FFF2-40B4-BE49-F238E27FC236}">
                    <a16:creationId xmlns:a16="http://schemas.microsoft.com/office/drawing/2014/main" id="{9F8CB76A-4D30-86D5-E31B-69D42C482F9D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四角形: 上の 2 つの角を丸める 515">
                <a:extLst>
                  <a:ext uri="{FF2B5EF4-FFF2-40B4-BE49-F238E27FC236}">
                    <a16:creationId xmlns:a16="http://schemas.microsoft.com/office/drawing/2014/main" id="{ADBDB310-28A6-79BF-4A47-42DE50243188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1805BD7F-BC92-99F5-D053-C0ACF7D7CE8A}"/>
                </a:ext>
              </a:extLst>
            </p:cNvPr>
            <p:cNvGrpSpPr/>
            <p:nvPr/>
          </p:nvGrpSpPr>
          <p:grpSpPr>
            <a:xfrm rot="2062441">
              <a:off x="7944507" y="2793714"/>
              <a:ext cx="296740" cy="260180"/>
              <a:chOff x="7830602" y="3040956"/>
              <a:chExt cx="447858" cy="392679"/>
            </a:xfrm>
          </p:grpSpPr>
          <p:sp>
            <p:nvSpPr>
              <p:cNvPr id="518" name="台形 517">
                <a:extLst>
                  <a:ext uri="{FF2B5EF4-FFF2-40B4-BE49-F238E27FC236}">
                    <a16:creationId xmlns:a16="http://schemas.microsoft.com/office/drawing/2014/main" id="{A35CCCE8-CDE1-A456-485C-EC3E6DA14683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台形 518">
                <a:extLst>
                  <a:ext uri="{FF2B5EF4-FFF2-40B4-BE49-F238E27FC236}">
                    <a16:creationId xmlns:a16="http://schemas.microsoft.com/office/drawing/2014/main" id="{A3D57714-DE37-DBF0-A9DD-ECCF8DC4FA75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四角形: 上の 2 つの角を丸める 519">
                <a:extLst>
                  <a:ext uri="{FF2B5EF4-FFF2-40B4-BE49-F238E27FC236}">
                    <a16:creationId xmlns:a16="http://schemas.microsoft.com/office/drawing/2014/main" id="{140190EC-04B2-777F-4E5C-56F64857A9FB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FF16C9C1-FCE1-96B2-F208-B9BF27D99DB9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四角形: 上の 2 つの角を丸める 521">
                <a:extLst>
                  <a:ext uri="{FF2B5EF4-FFF2-40B4-BE49-F238E27FC236}">
                    <a16:creationId xmlns:a16="http://schemas.microsoft.com/office/drawing/2014/main" id="{F109DD8E-5E24-3D54-2D3E-D2108B265AFC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23" name="四角形: 上の 2 つの角を丸める 522">
                <a:extLst>
                  <a:ext uri="{FF2B5EF4-FFF2-40B4-BE49-F238E27FC236}">
                    <a16:creationId xmlns:a16="http://schemas.microsoft.com/office/drawing/2014/main" id="{30EB16CB-936F-9E50-8162-1E80C2A80260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四角形: 上の 2 つの角を丸める 523">
                <a:extLst>
                  <a:ext uri="{FF2B5EF4-FFF2-40B4-BE49-F238E27FC236}">
                    <a16:creationId xmlns:a16="http://schemas.microsoft.com/office/drawing/2014/main" id="{2666A988-EB09-3B8C-E0E9-D0B5CABDAB4F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四角形: 上の 2 つの角を丸める 524">
                <a:extLst>
                  <a:ext uri="{FF2B5EF4-FFF2-40B4-BE49-F238E27FC236}">
                    <a16:creationId xmlns:a16="http://schemas.microsoft.com/office/drawing/2014/main" id="{7F2772E3-5316-EDCE-2F64-40CC132248C5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四角形: 上の 2 つの角を丸める 525">
                <a:extLst>
                  <a:ext uri="{FF2B5EF4-FFF2-40B4-BE49-F238E27FC236}">
                    <a16:creationId xmlns:a16="http://schemas.microsoft.com/office/drawing/2014/main" id="{0EDF99AC-F0DD-7790-34D6-D1E9635422D4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四角形: 上の 2 つの角を丸める 526">
                <a:extLst>
                  <a:ext uri="{FF2B5EF4-FFF2-40B4-BE49-F238E27FC236}">
                    <a16:creationId xmlns:a16="http://schemas.microsoft.com/office/drawing/2014/main" id="{6DDA3F3F-3CD1-E4BF-C610-F3B1161B0A3F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9C7739E5-4408-0E56-2C91-77AD4977B952}"/>
                </a:ext>
              </a:extLst>
            </p:cNvPr>
            <p:cNvGrpSpPr/>
            <p:nvPr/>
          </p:nvGrpSpPr>
          <p:grpSpPr>
            <a:xfrm rot="20058844">
              <a:off x="7357165" y="2441983"/>
              <a:ext cx="296740" cy="260180"/>
              <a:chOff x="7830602" y="3040956"/>
              <a:chExt cx="447858" cy="392679"/>
            </a:xfrm>
          </p:grpSpPr>
          <p:sp>
            <p:nvSpPr>
              <p:cNvPr id="529" name="台形 528">
                <a:extLst>
                  <a:ext uri="{FF2B5EF4-FFF2-40B4-BE49-F238E27FC236}">
                    <a16:creationId xmlns:a16="http://schemas.microsoft.com/office/drawing/2014/main" id="{9FAB736D-84C6-8983-16D0-C562219F9A1F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台形 529">
                <a:extLst>
                  <a:ext uri="{FF2B5EF4-FFF2-40B4-BE49-F238E27FC236}">
                    <a16:creationId xmlns:a16="http://schemas.microsoft.com/office/drawing/2014/main" id="{E209E555-4DE6-7AEF-6F18-376FCD007BC2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四角形: 上の 2 つの角を丸める 530">
                <a:extLst>
                  <a:ext uri="{FF2B5EF4-FFF2-40B4-BE49-F238E27FC236}">
                    <a16:creationId xmlns:a16="http://schemas.microsoft.com/office/drawing/2014/main" id="{F9B0466B-035C-C477-D7CD-F8D8D380741D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7A3B0DD8-298C-D81E-36C9-22B9A5CF9D11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四角形: 上の 2 つの角を丸める 532">
                <a:extLst>
                  <a:ext uri="{FF2B5EF4-FFF2-40B4-BE49-F238E27FC236}">
                    <a16:creationId xmlns:a16="http://schemas.microsoft.com/office/drawing/2014/main" id="{2D945437-7B26-F982-FC17-CF4C03818B1F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34" name="四角形: 上の 2 つの角を丸める 533">
                <a:extLst>
                  <a:ext uri="{FF2B5EF4-FFF2-40B4-BE49-F238E27FC236}">
                    <a16:creationId xmlns:a16="http://schemas.microsoft.com/office/drawing/2014/main" id="{6BEBDC22-EE07-E052-674C-22E50B1E6CF8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四角形: 上の 2 つの角を丸める 534">
                <a:extLst>
                  <a:ext uri="{FF2B5EF4-FFF2-40B4-BE49-F238E27FC236}">
                    <a16:creationId xmlns:a16="http://schemas.microsoft.com/office/drawing/2014/main" id="{63095802-FB24-87BF-3A10-507282A789EC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四角形: 上の 2 つの角を丸める 535">
                <a:extLst>
                  <a:ext uri="{FF2B5EF4-FFF2-40B4-BE49-F238E27FC236}">
                    <a16:creationId xmlns:a16="http://schemas.microsoft.com/office/drawing/2014/main" id="{36BE77B8-7BF3-9C5A-53D5-10FCED05AC92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四角形: 上の 2 つの角を丸める 536">
                <a:extLst>
                  <a:ext uri="{FF2B5EF4-FFF2-40B4-BE49-F238E27FC236}">
                    <a16:creationId xmlns:a16="http://schemas.microsoft.com/office/drawing/2014/main" id="{D9B54381-62BA-4D0B-CD87-F9122B082A70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四角形: 上の 2 つの角を丸める 537">
                <a:extLst>
                  <a:ext uri="{FF2B5EF4-FFF2-40B4-BE49-F238E27FC236}">
                    <a16:creationId xmlns:a16="http://schemas.microsoft.com/office/drawing/2014/main" id="{18D97506-3680-D064-825A-320CE152712F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CD090CBC-95E2-2BC3-D37C-CA44DB26039C}"/>
                </a:ext>
              </a:extLst>
            </p:cNvPr>
            <p:cNvGrpSpPr/>
            <p:nvPr/>
          </p:nvGrpSpPr>
          <p:grpSpPr>
            <a:xfrm rot="14739160">
              <a:off x="7564613" y="1951090"/>
              <a:ext cx="296740" cy="260180"/>
              <a:chOff x="7830602" y="3040956"/>
              <a:chExt cx="447858" cy="392679"/>
            </a:xfrm>
          </p:grpSpPr>
          <p:sp>
            <p:nvSpPr>
              <p:cNvPr id="540" name="台形 539">
                <a:extLst>
                  <a:ext uri="{FF2B5EF4-FFF2-40B4-BE49-F238E27FC236}">
                    <a16:creationId xmlns:a16="http://schemas.microsoft.com/office/drawing/2014/main" id="{3262DD15-450A-B328-7F9E-0276457F43CF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台形 540">
                <a:extLst>
                  <a:ext uri="{FF2B5EF4-FFF2-40B4-BE49-F238E27FC236}">
                    <a16:creationId xmlns:a16="http://schemas.microsoft.com/office/drawing/2014/main" id="{A54B8082-A9BB-68B1-B2A1-AAC992DCCFA4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四角形: 上の 2 つの角を丸める 541">
                <a:extLst>
                  <a:ext uri="{FF2B5EF4-FFF2-40B4-BE49-F238E27FC236}">
                    <a16:creationId xmlns:a16="http://schemas.microsoft.com/office/drawing/2014/main" id="{909B4600-6420-9CD0-F232-5CC53341D0E6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4F1D1D18-1927-BD13-396A-87965CB3349E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四角形: 上の 2 つの角を丸める 543">
                <a:extLst>
                  <a:ext uri="{FF2B5EF4-FFF2-40B4-BE49-F238E27FC236}">
                    <a16:creationId xmlns:a16="http://schemas.microsoft.com/office/drawing/2014/main" id="{D264D366-0AB9-EEC2-60CC-4A10B64A375E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45" name="四角形: 上の 2 つの角を丸める 544">
                <a:extLst>
                  <a:ext uri="{FF2B5EF4-FFF2-40B4-BE49-F238E27FC236}">
                    <a16:creationId xmlns:a16="http://schemas.microsoft.com/office/drawing/2014/main" id="{0612A0E9-04D4-C6A9-3A55-00E50B223784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四角形: 上の 2 つの角を丸める 545">
                <a:extLst>
                  <a:ext uri="{FF2B5EF4-FFF2-40B4-BE49-F238E27FC236}">
                    <a16:creationId xmlns:a16="http://schemas.microsoft.com/office/drawing/2014/main" id="{37606E23-E518-A4F6-B0C0-F93A28435C0E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四角形: 上の 2 つの角を丸める 546">
                <a:extLst>
                  <a:ext uri="{FF2B5EF4-FFF2-40B4-BE49-F238E27FC236}">
                    <a16:creationId xmlns:a16="http://schemas.microsoft.com/office/drawing/2014/main" id="{17633F04-0420-E24C-D3F9-3AA60E6AFB9C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四角形: 上の 2 つの角を丸める 547">
                <a:extLst>
                  <a:ext uri="{FF2B5EF4-FFF2-40B4-BE49-F238E27FC236}">
                    <a16:creationId xmlns:a16="http://schemas.microsoft.com/office/drawing/2014/main" id="{E4AD0662-6AA1-1344-9A1D-3AB24E7A63A3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四角形: 上の 2 つの角を丸める 548">
                <a:extLst>
                  <a:ext uri="{FF2B5EF4-FFF2-40B4-BE49-F238E27FC236}">
                    <a16:creationId xmlns:a16="http://schemas.microsoft.com/office/drawing/2014/main" id="{84057975-2ADA-26C3-7776-60BD8DD8D760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6" name="フリーフォーム: 図形 475">
              <a:extLst>
                <a:ext uri="{FF2B5EF4-FFF2-40B4-BE49-F238E27FC236}">
                  <a16:creationId xmlns:a16="http://schemas.microsoft.com/office/drawing/2014/main" id="{949D4CAF-F5EF-3244-EAE6-0498A653ECCE}"/>
                </a:ext>
              </a:extLst>
            </p:cNvPr>
            <p:cNvSpPr/>
            <p:nvPr/>
          </p:nvSpPr>
          <p:spPr>
            <a:xfrm>
              <a:off x="8083402" y="944879"/>
              <a:ext cx="861058" cy="1377187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7" name="フリーフォーム: 図形 476">
              <a:extLst>
                <a:ext uri="{FF2B5EF4-FFF2-40B4-BE49-F238E27FC236}">
                  <a16:creationId xmlns:a16="http://schemas.microsoft.com/office/drawing/2014/main" id="{A80DF80C-8C2C-3201-D947-96FA8FE5829B}"/>
                </a:ext>
              </a:extLst>
            </p:cNvPr>
            <p:cNvSpPr/>
            <p:nvPr/>
          </p:nvSpPr>
          <p:spPr>
            <a:xfrm>
              <a:off x="8022377" y="2472094"/>
              <a:ext cx="1012120" cy="776714"/>
            </a:xfrm>
            <a:custGeom>
              <a:avLst/>
              <a:gdLst>
                <a:gd name="connsiteX0" fmla="*/ 2279652 w 5105400"/>
                <a:gd name="connsiteY0" fmla="*/ 0 h 3917950"/>
                <a:gd name="connsiteX1" fmla="*/ 2343152 w 5105400"/>
                <a:gd name="connsiteY1" fmla="*/ 177800 h 3917950"/>
                <a:gd name="connsiteX2" fmla="*/ 2330452 w 5105400"/>
                <a:gd name="connsiteY2" fmla="*/ 234950 h 3917950"/>
                <a:gd name="connsiteX3" fmla="*/ 2343152 w 5105400"/>
                <a:gd name="connsiteY3" fmla="*/ 298450 h 3917950"/>
                <a:gd name="connsiteX4" fmla="*/ 2413000 w 5105400"/>
                <a:gd name="connsiteY4" fmla="*/ 355600 h 3917950"/>
                <a:gd name="connsiteX5" fmla="*/ 2419352 w 5105400"/>
                <a:gd name="connsiteY5" fmla="*/ 457200 h 3917950"/>
                <a:gd name="connsiteX6" fmla="*/ 2406652 w 5105400"/>
                <a:gd name="connsiteY6" fmla="*/ 501650 h 3917950"/>
                <a:gd name="connsiteX7" fmla="*/ 2393952 w 5105400"/>
                <a:gd name="connsiteY7" fmla="*/ 628650 h 3917950"/>
                <a:gd name="connsiteX8" fmla="*/ 2355852 w 5105400"/>
                <a:gd name="connsiteY8" fmla="*/ 692150 h 3917950"/>
                <a:gd name="connsiteX9" fmla="*/ 2393952 w 5105400"/>
                <a:gd name="connsiteY9" fmla="*/ 793750 h 3917950"/>
                <a:gd name="connsiteX10" fmla="*/ 2374904 w 5105400"/>
                <a:gd name="connsiteY10" fmla="*/ 920750 h 3917950"/>
                <a:gd name="connsiteX11" fmla="*/ 2292352 w 5105400"/>
                <a:gd name="connsiteY11" fmla="*/ 990600 h 3917950"/>
                <a:gd name="connsiteX12" fmla="*/ 2400304 w 5105400"/>
                <a:gd name="connsiteY12" fmla="*/ 1060450 h 3917950"/>
                <a:gd name="connsiteX13" fmla="*/ 2406652 w 5105400"/>
                <a:gd name="connsiteY13" fmla="*/ 1212850 h 3917950"/>
                <a:gd name="connsiteX14" fmla="*/ 2489200 w 5105400"/>
                <a:gd name="connsiteY14" fmla="*/ 1270000 h 3917950"/>
                <a:gd name="connsiteX15" fmla="*/ 2597152 w 5105400"/>
                <a:gd name="connsiteY15" fmla="*/ 1168400 h 3917950"/>
                <a:gd name="connsiteX16" fmla="*/ 2749552 w 5105400"/>
                <a:gd name="connsiteY16" fmla="*/ 1276350 h 3917950"/>
                <a:gd name="connsiteX17" fmla="*/ 2698752 w 5105400"/>
                <a:gd name="connsiteY17" fmla="*/ 1416050 h 3917950"/>
                <a:gd name="connsiteX18" fmla="*/ 2794000 w 5105400"/>
                <a:gd name="connsiteY18" fmla="*/ 1543050 h 3917950"/>
                <a:gd name="connsiteX19" fmla="*/ 2800352 w 5105400"/>
                <a:gd name="connsiteY19" fmla="*/ 1631950 h 3917950"/>
                <a:gd name="connsiteX20" fmla="*/ 2876552 w 5105400"/>
                <a:gd name="connsiteY20" fmla="*/ 1651000 h 3917950"/>
                <a:gd name="connsiteX21" fmla="*/ 2895600 w 5105400"/>
                <a:gd name="connsiteY21" fmla="*/ 1733550 h 3917950"/>
                <a:gd name="connsiteX22" fmla="*/ 3111504 w 5105400"/>
                <a:gd name="connsiteY22" fmla="*/ 1758950 h 3917950"/>
                <a:gd name="connsiteX23" fmla="*/ 3232152 w 5105400"/>
                <a:gd name="connsiteY23" fmla="*/ 1638300 h 3917950"/>
                <a:gd name="connsiteX24" fmla="*/ 3213104 w 5105400"/>
                <a:gd name="connsiteY24" fmla="*/ 1536700 h 3917950"/>
                <a:gd name="connsiteX25" fmla="*/ 3181352 w 5105400"/>
                <a:gd name="connsiteY25" fmla="*/ 1466850 h 3917950"/>
                <a:gd name="connsiteX26" fmla="*/ 3194052 w 5105400"/>
                <a:gd name="connsiteY26" fmla="*/ 1295400 h 3917950"/>
                <a:gd name="connsiteX27" fmla="*/ 3162304 w 5105400"/>
                <a:gd name="connsiteY27" fmla="*/ 1212850 h 3917950"/>
                <a:gd name="connsiteX28" fmla="*/ 3244852 w 5105400"/>
                <a:gd name="connsiteY28" fmla="*/ 1149350 h 3917950"/>
                <a:gd name="connsiteX29" fmla="*/ 3257552 w 5105400"/>
                <a:gd name="connsiteY29" fmla="*/ 850900 h 3917950"/>
                <a:gd name="connsiteX30" fmla="*/ 3378200 w 5105400"/>
                <a:gd name="connsiteY30" fmla="*/ 742950 h 3917950"/>
                <a:gd name="connsiteX31" fmla="*/ 3467104 w 5105400"/>
                <a:gd name="connsiteY31" fmla="*/ 812800 h 3917950"/>
                <a:gd name="connsiteX32" fmla="*/ 3479800 w 5105400"/>
                <a:gd name="connsiteY32" fmla="*/ 914400 h 3917950"/>
                <a:gd name="connsiteX33" fmla="*/ 3657600 w 5105400"/>
                <a:gd name="connsiteY33" fmla="*/ 946150 h 3917950"/>
                <a:gd name="connsiteX34" fmla="*/ 3689352 w 5105400"/>
                <a:gd name="connsiteY34" fmla="*/ 1035050 h 3917950"/>
                <a:gd name="connsiteX35" fmla="*/ 3867152 w 5105400"/>
                <a:gd name="connsiteY35" fmla="*/ 1028700 h 3917950"/>
                <a:gd name="connsiteX36" fmla="*/ 4000504 w 5105400"/>
                <a:gd name="connsiteY36" fmla="*/ 977900 h 3917950"/>
                <a:gd name="connsiteX37" fmla="*/ 4146552 w 5105400"/>
                <a:gd name="connsiteY37" fmla="*/ 990600 h 3917950"/>
                <a:gd name="connsiteX38" fmla="*/ 4235452 w 5105400"/>
                <a:gd name="connsiteY38" fmla="*/ 939800 h 3917950"/>
                <a:gd name="connsiteX39" fmla="*/ 4298952 w 5105400"/>
                <a:gd name="connsiteY39" fmla="*/ 984250 h 3917950"/>
                <a:gd name="connsiteX40" fmla="*/ 4432304 w 5105400"/>
                <a:gd name="connsiteY40" fmla="*/ 908050 h 3917950"/>
                <a:gd name="connsiteX41" fmla="*/ 4654552 w 5105400"/>
                <a:gd name="connsiteY41" fmla="*/ 927100 h 3917950"/>
                <a:gd name="connsiteX42" fmla="*/ 4699000 w 5105400"/>
                <a:gd name="connsiteY42" fmla="*/ 1187450 h 3917950"/>
                <a:gd name="connsiteX43" fmla="*/ 4654552 w 5105400"/>
                <a:gd name="connsiteY43" fmla="*/ 1308100 h 3917950"/>
                <a:gd name="connsiteX44" fmla="*/ 4572000 w 5105400"/>
                <a:gd name="connsiteY44" fmla="*/ 1447800 h 3917950"/>
                <a:gd name="connsiteX45" fmla="*/ 4591052 w 5105400"/>
                <a:gd name="connsiteY45" fmla="*/ 1524000 h 3917950"/>
                <a:gd name="connsiteX46" fmla="*/ 4597400 w 5105400"/>
                <a:gd name="connsiteY46" fmla="*/ 1631950 h 3917950"/>
                <a:gd name="connsiteX47" fmla="*/ 4686304 w 5105400"/>
                <a:gd name="connsiteY47" fmla="*/ 1720850 h 3917950"/>
                <a:gd name="connsiteX48" fmla="*/ 4724400 w 5105400"/>
                <a:gd name="connsiteY48" fmla="*/ 1733550 h 3917950"/>
                <a:gd name="connsiteX49" fmla="*/ 4775200 w 5105400"/>
                <a:gd name="connsiteY49" fmla="*/ 1847850 h 3917950"/>
                <a:gd name="connsiteX50" fmla="*/ 4870452 w 5105400"/>
                <a:gd name="connsiteY50" fmla="*/ 1854200 h 3917950"/>
                <a:gd name="connsiteX51" fmla="*/ 4984752 w 5105400"/>
                <a:gd name="connsiteY51" fmla="*/ 1854200 h 3917950"/>
                <a:gd name="connsiteX52" fmla="*/ 4895852 w 5105400"/>
                <a:gd name="connsiteY52" fmla="*/ 2063750 h 3917950"/>
                <a:gd name="connsiteX53" fmla="*/ 4902200 w 5105400"/>
                <a:gd name="connsiteY53" fmla="*/ 2235200 h 3917950"/>
                <a:gd name="connsiteX54" fmla="*/ 4940304 w 5105400"/>
                <a:gd name="connsiteY54" fmla="*/ 2254250 h 3917950"/>
                <a:gd name="connsiteX55" fmla="*/ 4953000 w 5105400"/>
                <a:gd name="connsiteY55" fmla="*/ 2381250 h 3917950"/>
                <a:gd name="connsiteX56" fmla="*/ 4914904 w 5105400"/>
                <a:gd name="connsiteY56" fmla="*/ 2413000 h 3917950"/>
                <a:gd name="connsiteX57" fmla="*/ 4978400 w 5105400"/>
                <a:gd name="connsiteY57" fmla="*/ 2514600 h 3917950"/>
                <a:gd name="connsiteX58" fmla="*/ 5060952 w 5105400"/>
                <a:gd name="connsiteY58" fmla="*/ 2520950 h 3917950"/>
                <a:gd name="connsiteX59" fmla="*/ 5080000 w 5105400"/>
                <a:gd name="connsiteY59" fmla="*/ 2565400 h 3917950"/>
                <a:gd name="connsiteX60" fmla="*/ 5105400 w 5105400"/>
                <a:gd name="connsiteY60" fmla="*/ 2597150 h 3917950"/>
                <a:gd name="connsiteX61" fmla="*/ 5054600 w 5105400"/>
                <a:gd name="connsiteY61" fmla="*/ 2870200 h 3917950"/>
                <a:gd name="connsiteX62" fmla="*/ 4883152 w 5105400"/>
                <a:gd name="connsiteY62" fmla="*/ 2959100 h 3917950"/>
                <a:gd name="connsiteX63" fmla="*/ 4864104 w 5105400"/>
                <a:gd name="connsiteY63" fmla="*/ 3048000 h 3917950"/>
                <a:gd name="connsiteX64" fmla="*/ 4845052 w 5105400"/>
                <a:gd name="connsiteY64" fmla="*/ 3206750 h 3917950"/>
                <a:gd name="connsiteX65" fmla="*/ 4781552 w 5105400"/>
                <a:gd name="connsiteY65" fmla="*/ 3282950 h 3917950"/>
                <a:gd name="connsiteX66" fmla="*/ 4660904 w 5105400"/>
                <a:gd name="connsiteY66" fmla="*/ 3340100 h 3917950"/>
                <a:gd name="connsiteX67" fmla="*/ 4597400 w 5105400"/>
                <a:gd name="connsiteY67" fmla="*/ 3517900 h 3917950"/>
                <a:gd name="connsiteX68" fmla="*/ 4622800 w 5105400"/>
                <a:gd name="connsiteY68" fmla="*/ 3663950 h 3917950"/>
                <a:gd name="connsiteX69" fmla="*/ 4559304 w 5105400"/>
                <a:gd name="connsiteY69" fmla="*/ 3676650 h 3917950"/>
                <a:gd name="connsiteX70" fmla="*/ 4495800 w 5105400"/>
                <a:gd name="connsiteY70" fmla="*/ 3632200 h 3917950"/>
                <a:gd name="connsiteX71" fmla="*/ 4419600 w 5105400"/>
                <a:gd name="connsiteY71" fmla="*/ 3676650 h 3917950"/>
                <a:gd name="connsiteX72" fmla="*/ 4387852 w 5105400"/>
                <a:gd name="connsiteY72" fmla="*/ 3765550 h 3917950"/>
                <a:gd name="connsiteX73" fmla="*/ 4133852 w 5105400"/>
                <a:gd name="connsiteY73" fmla="*/ 3854450 h 3917950"/>
                <a:gd name="connsiteX74" fmla="*/ 3943352 w 5105400"/>
                <a:gd name="connsiteY74" fmla="*/ 3689350 h 3917950"/>
                <a:gd name="connsiteX75" fmla="*/ 3987800 w 5105400"/>
                <a:gd name="connsiteY75" fmla="*/ 3644900 h 3917950"/>
                <a:gd name="connsiteX76" fmla="*/ 3911600 w 5105400"/>
                <a:gd name="connsiteY76" fmla="*/ 3575050 h 3917950"/>
                <a:gd name="connsiteX77" fmla="*/ 3867152 w 5105400"/>
                <a:gd name="connsiteY77" fmla="*/ 3575050 h 3917950"/>
                <a:gd name="connsiteX78" fmla="*/ 3892552 w 5105400"/>
                <a:gd name="connsiteY78" fmla="*/ 3409950 h 3917950"/>
                <a:gd name="connsiteX79" fmla="*/ 3949704 w 5105400"/>
                <a:gd name="connsiteY79" fmla="*/ 3295650 h 3917950"/>
                <a:gd name="connsiteX80" fmla="*/ 3905252 w 5105400"/>
                <a:gd name="connsiteY80" fmla="*/ 3079750 h 3917950"/>
                <a:gd name="connsiteX81" fmla="*/ 3962400 w 5105400"/>
                <a:gd name="connsiteY81" fmla="*/ 2965450 h 3917950"/>
                <a:gd name="connsiteX82" fmla="*/ 3911600 w 5105400"/>
                <a:gd name="connsiteY82" fmla="*/ 2921000 h 3917950"/>
                <a:gd name="connsiteX83" fmla="*/ 3917952 w 5105400"/>
                <a:gd name="connsiteY83" fmla="*/ 2825750 h 3917950"/>
                <a:gd name="connsiteX84" fmla="*/ 4000504 w 5105400"/>
                <a:gd name="connsiteY84" fmla="*/ 2743200 h 3917950"/>
                <a:gd name="connsiteX85" fmla="*/ 3898904 w 5105400"/>
                <a:gd name="connsiteY85" fmla="*/ 2527300 h 3917950"/>
                <a:gd name="connsiteX86" fmla="*/ 4019552 w 5105400"/>
                <a:gd name="connsiteY86" fmla="*/ 2317750 h 3917950"/>
                <a:gd name="connsiteX87" fmla="*/ 4184652 w 5105400"/>
                <a:gd name="connsiteY87" fmla="*/ 2343150 h 3917950"/>
                <a:gd name="connsiteX88" fmla="*/ 4330704 w 5105400"/>
                <a:gd name="connsiteY88" fmla="*/ 2324100 h 3917950"/>
                <a:gd name="connsiteX89" fmla="*/ 4337052 w 5105400"/>
                <a:gd name="connsiteY89" fmla="*/ 2197100 h 3917950"/>
                <a:gd name="connsiteX90" fmla="*/ 4248152 w 5105400"/>
                <a:gd name="connsiteY90" fmla="*/ 2127250 h 3917950"/>
                <a:gd name="connsiteX91" fmla="*/ 4083052 w 5105400"/>
                <a:gd name="connsiteY91" fmla="*/ 1949450 h 3917950"/>
                <a:gd name="connsiteX92" fmla="*/ 3924304 w 5105400"/>
                <a:gd name="connsiteY92" fmla="*/ 1911350 h 3917950"/>
                <a:gd name="connsiteX93" fmla="*/ 3702052 w 5105400"/>
                <a:gd name="connsiteY93" fmla="*/ 1892300 h 3917950"/>
                <a:gd name="connsiteX94" fmla="*/ 3619504 w 5105400"/>
                <a:gd name="connsiteY94" fmla="*/ 1955800 h 3917950"/>
                <a:gd name="connsiteX95" fmla="*/ 3511552 w 5105400"/>
                <a:gd name="connsiteY95" fmla="*/ 1987550 h 3917950"/>
                <a:gd name="connsiteX96" fmla="*/ 3289304 w 5105400"/>
                <a:gd name="connsiteY96" fmla="*/ 2012950 h 3917950"/>
                <a:gd name="connsiteX97" fmla="*/ 3251200 w 5105400"/>
                <a:gd name="connsiteY97" fmla="*/ 2159000 h 3917950"/>
                <a:gd name="connsiteX98" fmla="*/ 3187704 w 5105400"/>
                <a:gd name="connsiteY98" fmla="*/ 2247900 h 3917950"/>
                <a:gd name="connsiteX99" fmla="*/ 3175000 w 5105400"/>
                <a:gd name="connsiteY99" fmla="*/ 2362200 h 3917950"/>
                <a:gd name="connsiteX100" fmla="*/ 3155952 w 5105400"/>
                <a:gd name="connsiteY100" fmla="*/ 2501900 h 3917950"/>
                <a:gd name="connsiteX101" fmla="*/ 2984504 w 5105400"/>
                <a:gd name="connsiteY101" fmla="*/ 2559050 h 3917950"/>
                <a:gd name="connsiteX102" fmla="*/ 2749552 w 5105400"/>
                <a:gd name="connsiteY102" fmla="*/ 2673350 h 3917950"/>
                <a:gd name="connsiteX103" fmla="*/ 2667000 w 5105400"/>
                <a:gd name="connsiteY103" fmla="*/ 2768600 h 3917950"/>
                <a:gd name="connsiteX104" fmla="*/ 2609852 w 5105400"/>
                <a:gd name="connsiteY104" fmla="*/ 2946400 h 3917950"/>
                <a:gd name="connsiteX105" fmla="*/ 2628904 w 5105400"/>
                <a:gd name="connsiteY105" fmla="*/ 3079750 h 3917950"/>
                <a:gd name="connsiteX106" fmla="*/ 2533652 w 5105400"/>
                <a:gd name="connsiteY106" fmla="*/ 3225800 h 3917950"/>
                <a:gd name="connsiteX107" fmla="*/ 2425704 w 5105400"/>
                <a:gd name="connsiteY107" fmla="*/ 3340100 h 3917950"/>
                <a:gd name="connsiteX108" fmla="*/ 2298704 w 5105400"/>
                <a:gd name="connsiteY108" fmla="*/ 3397250 h 3917950"/>
                <a:gd name="connsiteX109" fmla="*/ 2241552 w 5105400"/>
                <a:gd name="connsiteY109" fmla="*/ 3486150 h 3917950"/>
                <a:gd name="connsiteX110" fmla="*/ 2216152 w 5105400"/>
                <a:gd name="connsiteY110" fmla="*/ 3663950 h 3917950"/>
                <a:gd name="connsiteX111" fmla="*/ 2222504 w 5105400"/>
                <a:gd name="connsiteY111" fmla="*/ 3765550 h 3917950"/>
                <a:gd name="connsiteX112" fmla="*/ 2298704 w 5105400"/>
                <a:gd name="connsiteY112" fmla="*/ 3848100 h 3917950"/>
                <a:gd name="connsiteX113" fmla="*/ 2305052 w 5105400"/>
                <a:gd name="connsiteY113" fmla="*/ 3917950 h 3917950"/>
                <a:gd name="connsiteX114" fmla="*/ 2038352 w 5105400"/>
                <a:gd name="connsiteY114" fmla="*/ 3822700 h 3917950"/>
                <a:gd name="connsiteX115" fmla="*/ 1714504 w 5105400"/>
                <a:gd name="connsiteY115" fmla="*/ 3695700 h 3917950"/>
                <a:gd name="connsiteX116" fmla="*/ 1454152 w 5105400"/>
                <a:gd name="connsiteY116" fmla="*/ 3644900 h 3917950"/>
                <a:gd name="connsiteX117" fmla="*/ 1174752 w 5105400"/>
                <a:gd name="connsiteY117" fmla="*/ 3676650 h 3917950"/>
                <a:gd name="connsiteX118" fmla="*/ 939800 w 5105400"/>
                <a:gd name="connsiteY118" fmla="*/ 3733800 h 3917950"/>
                <a:gd name="connsiteX119" fmla="*/ 787400 w 5105400"/>
                <a:gd name="connsiteY119" fmla="*/ 3663950 h 3917950"/>
                <a:gd name="connsiteX120" fmla="*/ 393704 w 5105400"/>
                <a:gd name="connsiteY120" fmla="*/ 3606800 h 3917950"/>
                <a:gd name="connsiteX121" fmla="*/ 31752 w 5105400"/>
                <a:gd name="connsiteY121" fmla="*/ 3613150 h 3917950"/>
                <a:gd name="connsiteX122" fmla="*/ 44452 w 5105400"/>
                <a:gd name="connsiteY122" fmla="*/ 3422650 h 3917950"/>
                <a:gd name="connsiteX123" fmla="*/ 0 w 5105400"/>
                <a:gd name="connsiteY123" fmla="*/ 3327400 h 3917950"/>
                <a:gd name="connsiteX124" fmla="*/ 6352 w 5105400"/>
                <a:gd name="connsiteY124" fmla="*/ 3225800 h 3917950"/>
                <a:gd name="connsiteX125" fmla="*/ 69852 w 5105400"/>
                <a:gd name="connsiteY125" fmla="*/ 3175000 h 3917950"/>
                <a:gd name="connsiteX126" fmla="*/ 63504 w 5105400"/>
                <a:gd name="connsiteY126" fmla="*/ 3060700 h 3917950"/>
                <a:gd name="connsiteX127" fmla="*/ 177800 w 5105400"/>
                <a:gd name="connsiteY127" fmla="*/ 2971800 h 3917950"/>
                <a:gd name="connsiteX128" fmla="*/ 355600 w 5105400"/>
                <a:gd name="connsiteY128" fmla="*/ 2946400 h 3917950"/>
                <a:gd name="connsiteX129" fmla="*/ 374652 w 5105400"/>
                <a:gd name="connsiteY129" fmla="*/ 2851150 h 3917950"/>
                <a:gd name="connsiteX130" fmla="*/ 463552 w 5105400"/>
                <a:gd name="connsiteY130" fmla="*/ 2851150 h 3917950"/>
                <a:gd name="connsiteX131" fmla="*/ 495304 w 5105400"/>
                <a:gd name="connsiteY131" fmla="*/ 2806700 h 3917950"/>
                <a:gd name="connsiteX132" fmla="*/ 584200 w 5105400"/>
                <a:gd name="connsiteY132" fmla="*/ 2584450 h 3917950"/>
                <a:gd name="connsiteX133" fmla="*/ 666752 w 5105400"/>
                <a:gd name="connsiteY133" fmla="*/ 2546350 h 3917950"/>
                <a:gd name="connsiteX134" fmla="*/ 711200 w 5105400"/>
                <a:gd name="connsiteY134" fmla="*/ 2495550 h 3917950"/>
                <a:gd name="connsiteX135" fmla="*/ 692152 w 5105400"/>
                <a:gd name="connsiteY135" fmla="*/ 2330450 h 3917950"/>
                <a:gd name="connsiteX136" fmla="*/ 762000 w 5105400"/>
                <a:gd name="connsiteY136" fmla="*/ 2222500 h 3917950"/>
                <a:gd name="connsiteX137" fmla="*/ 920752 w 5105400"/>
                <a:gd name="connsiteY137" fmla="*/ 2095500 h 3917950"/>
                <a:gd name="connsiteX138" fmla="*/ 946152 w 5105400"/>
                <a:gd name="connsiteY138" fmla="*/ 2025650 h 3917950"/>
                <a:gd name="connsiteX139" fmla="*/ 984252 w 5105400"/>
                <a:gd name="connsiteY139" fmla="*/ 2019300 h 3917950"/>
                <a:gd name="connsiteX140" fmla="*/ 1016000 w 5105400"/>
                <a:gd name="connsiteY140" fmla="*/ 1879600 h 3917950"/>
                <a:gd name="connsiteX141" fmla="*/ 1060452 w 5105400"/>
                <a:gd name="connsiteY141" fmla="*/ 1828800 h 3917950"/>
                <a:gd name="connsiteX142" fmla="*/ 1060452 w 5105400"/>
                <a:gd name="connsiteY142" fmla="*/ 1765300 h 3917950"/>
                <a:gd name="connsiteX143" fmla="*/ 1035052 w 5105400"/>
                <a:gd name="connsiteY143" fmla="*/ 1708150 h 3917950"/>
                <a:gd name="connsiteX144" fmla="*/ 1103160 w 5105400"/>
                <a:gd name="connsiteY144" fmla="*/ 1584324 h 3917950"/>
                <a:gd name="connsiteX145" fmla="*/ 1241428 w 5105400"/>
                <a:gd name="connsiteY145" fmla="*/ 1584324 h 3917950"/>
                <a:gd name="connsiteX146" fmla="*/ 1250952 w 5105400"/>
                <a:gd name="connsiteY146" fmla="*/ 1498600 h 3917950"/>
                <a:gd name="connsiteX147" fmla="*/ 1270000 w 5105400"/>
                <a:gd name="connsiteY147" fmla="*/ 1431924 h 3917950"/>
                <a:gd name="connsiteX148" fmla="*/ 1384304 w 5105400"/>
                <a:gd name="connsiteY148" fmla="*/ 1412876 h 3917950"/>
                <a:gd name="connsiteX149" fmla="*/ 1412876 w 5105400"/>
                <a:gd name="connsiteY149" fmla="*/ 1365250 h 3917950"/>
                <a:gd name="connsiteX150" fmla="*/ 1536704 w 5105400"/>
                <a:gd name="connsiteY150" fmla="*/ 1336676 h 3917950"/>
                <a:gd name="connsiteX151" fmla="*/ 1584328 w 5105400"/>
                <a:gd name="connsiteY151" fmla="*/ 1279524 h 3917950"/>
                <a:gd name="connsiteX152" fmla="*/ 1679576 w 5105400"/>
                <a:gd name="connsiteY152" fmla="*/ 1250950 h 3917950"/>
                <a:gd name="connsiteX153" fmla="*/ 1717676 w 5105400"/>
                <a:gd name="connsiteY153" fmla="*/ 1146176 h 3917950"/>
                <a:gd name="connsiteX154" fmla="*/ 1812928 w 5105400"/>
                <a:gd name="connsiteY154" fmla="*/ 1098550 h 3917950"/>
                <a:gd name="connsiteX155" fmla="*/ 1889128 w 5105400"/>
                <a:gd name="connsiteY155" fmla="*/ 1127124 h 3917950"/>
                <a:gd name="connsiteX156" fmla="*/ 1898652 w 5105400"/>
                <a:gd name="connsiteY156" fmla="*/ 1060450 h 3917950"/>
                <a:gd name="connsiteX157" fmla="*/ 2032000 w 5105400"/>
                <a:gd name="connsiteY157" fmla="*/ 1041400 h 3917950"/>
                <a:gd name="connsiteX158" fmla="*/ 2060576 w 5105400"/>
                <a:gd name="connsiteY158" fmla="*/ 917576 h 3917950"/>
                <a:gd name="connsiteX159" fmla="*/ 1993904 w 5105400"/>
                <a:gd name="connsiteY159" fmla="*/ 860424 h 3917950"/>
                <a:gd name="connsiteX160" fmla="*/ 2003428 w 5105400"/>
                <a:gd name="connsiteY160" fmla="*/ 812800 h 3917950"/>
                <a:gd name="connsiteX161" fmla="*/ 1974852 w 5105400"/>
                <a:gd name="connsiteY161" fmla="*/ 755650 h 3917950"/>
                <a:gd name="connsiteX162" fmla="*/ 1984376 w 5105400"/>
                <a:gd name="connsiteY162" fmla="*/ 688976 h 3917950"/>
                <a:gd name="connsiteX163" fmla="*/ 2079628 w 5105400"/>
                <a:gd name="connsiteY163" fmla="*/ 688976 h 3917950"/>
                <a:gd name="connsiteX164" fmla="*/ 2098676 w 5105400"/>
                <a:gd name="connsiteY164" fmla="*/ 546100 h 3917950"/>
                <a:gd name="connsiteX165" fmla="*/ 2012952 w 5105400"/>
                <a:gd name="connsiteY165" fmla="*/ 488950 h 3917950"/>
                <a:gd name="connsiteX166" fmla="*/ 2070104 w 5105400"/>
                <a:gd name="connsiteY166" fmla="*/ 336550 h 3917950"/>
                <a:gd name="connsiteX167" fmla="*/ 2060576 w 5105400"/>
                <a:gd name="connsiteY167" fmla="*/ 298450 h 3917950"/>
                <a:gd name="connsiteX168" fmla="*/ 2108200 w 5105400"/>
                <a:gd name="connsiteY168" fmla="*/ 222250 h 3917950"/>
                <a:gd name="connsiteX169" fmla="*/ 2174876 w 5105400"/>
                <a:gd name="connsiteY169" fmla="*/ 241300 h 3917950"/>
                <a:gd name="connsiteX170" fmla="*/ 2222504 w 5105400"/>
                <a:gd name="connsiteY170" fmla="*/ 146050 h 3917950"/>
                <a:gd name="connsiteX171" fmla="*/ 2222504 w 5105400"/>
                <a:gd name="connsiteY171" fmla="*/ 69850 h 3917950"/>
                <a:gd name="connsiteX172" fmla="*/ 2270128 w 5105400"/>
                <a:gd name="connsiteY172" fmla="*/ 3176 h 3917950"/>
                <a:gd name="connsiteX173" fmla="*/ 2269688 w 5105400"/>
                <a:gd name="connsiteY173" fmla="*/ 2360 h 391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5105400" h="3917950">
                  <a:moveTo>
                    <a:pt x="2279652" y="0"/>
                  </a:moveTo>
                  <a:lnTo>
                    <a:pt x="2343152" y="177800"/>
                  </a:lnTo>
                  <a:lnTo>
                    <a:pt x="2330452" y="234950"/>
                  </a:lnTo>
                  <a:lnTo>
                    <a:pt x="2343152" y="298450"/>
                  </a:lnTo>
                  <a:lnTo>
                    <a:pt x="2413000" y="355600"/>
                  </a:lnTo>
                  <a:lnTo>
                    <a:pt x="2419352" y="457200"/>
                  </a:lnTo>
                  <a:lnTo>
                    <a:pt x="2406652" y="501650"/>
                  </a:lnTo>
                  <a:lnTo>
                    <a:pt x="2393952" y="628650"/>
                  </a:lnTo>
                  <a:lnTo>
                    <a:pt x="2355852" y="692150"/>
                  </a:lnTo>
                  <a:lnTo>
                    <a:pt x="2393952" y="793750"/>
                  </a:lnTo>
                  <a:lnTo>
                    <a:pt x="2374904" y="920750"/>
                  </a:lnTo>
                  <a:lnTo>
                    <a:pt x="2292352" y="990600"/>
                  </a:lnTo>
                  <a:lnTo>
                    <a:pt x="2400304" y="1060450"/>
                  </a:lnTo>
                  <a:lnTo>
                    <a:pt x="2406652" y="1212850"/>
                  </a:lnTo>
                  <a:lnTo>
                    <a:pt x="2489200" y="1270000"/>
                  </a:lnTo>
                  <a:lnTo>
                    <a:pt x="2597152" y="1168400"/>
                  </a:lnTo>
                  <a:lnTo>
                    <a:pt x="2749552" y="1276350"/>
                  </a:lnTo>
                  <a:lnTo>
                    <a:pt x="2698752" y="1416050"/>
                  </a:lnTo>
                  <a:lnTo>
                    <a:pt x="2794000" y="1543050"/>
                  </a:lnTo>
                  <a:lnTo>
                    <a:pt x="2800352" y="1631950"/>
                  </a:lnTo>
                  <a:lnTo>
                    <a:pt x="2876552" y="1651000"/>
                  </a:lnTo>
                  <a:lnTo>
                    <a:pt x="2895600" y="1733550"/>
                  </a:lnTo>
                  <a:lnTo>
                    <a:pt x="3111504" y="1758950"/>
                  </a:lnTo>
                  <a:lnTo>
                    <a:pt x="3232152" y="1638300"/>
                  </a:lnTo>
                  <a:lnTo>
                    <a:pt x="3213104" y="1536700"/>
                  </a:lnTo>
                  <a:lnTo>
                    <a:pt x="3181352" y="1466850"/>
                  </a:lnTo>
                  <a:lnTo>
                    <a:pt x="3194052" y="1295400"/>
                  </a:lnTo>
                  <a:lnTo>
                    <a:pt x="3162304" y="1212850"/>
                  </a:lnTo>
                  <a:lnTo>
                    <a:pt x="3244852" y="1149350"/>
                  </a:lnTo>
                  <a:lnTo>
                    <a:pt x="3257552" y="850900"/>
                  </a:lnTo>
                  <a:lnTo>
                    <a:pt x="3378200" y="742950"/>
                  </a:lnTo>
                  <a:lnTo>
                    <a:pt x="3467104" y="812800"/>
                  </a:lnTo>
                  <a:lnTo>
                    <a:pt x="3479800" y="914400"/>
                  </a:lnTo>
                  <a:lnTo>
                    <a:pt x="3657600" y="946150"/>
                  </a:lnTo>
                  <a:lnTo>
                    <a:pt x="3689352" y="1035050"/>
                  </a:lnTo>
                  <a:lnTo>
                    <a:pt x="3867152" y="1028700"/>
                  </a:lnTo>
                  <a:lnTo>
                    <a:pt x="4000504" y="977900"/>
                  </a:lnTo>
                  <a:lnTo>
                    <a:pt x="4146552" y="990600"/>
                  </a:lnTo>
                  <a:lnTo>
                    <a:pt x="4235452" y="939800"/>
                  </a:lnTo>
                  <a:lnTo>
                    <a:pt x="4298952" y="984250"/>
                  </a:lnTo>
                  <a:lnTo>
                    <a:pt x="4432304" y="908050"/>
                  </a:lnTo>
                  <a:lnTo>
                    <a:pt x="4654552" y="927100"/>
                  </a:lnTo>
                  <a:lnTo>
                    <a:pt x="4699000" y="1187450"/>
                  </a:lnTo>
                  <a:lnTo>
                    <a:pt x="4654552" y="1308100"/>
                  </a:lnTo>
                  <a:lnTo>
                    <a:pt x="4572000" y="1447800"/>
                  </a:lnTo>
                  <a:lnTo>
                    <a:pt x="4591052" y="1524000"/>
                  </a:lnTo>
                  <a:lnTo>
                    <a:pt x="4597400" y="1631950"/>
                  </a:lnTo>
                  <a:lnTo>
                    <a:pt x="4686304" y="1720850"/>
                  </a:lnTo>
                  <a:lnTo>
                    <a:pt x="4724400" y="1733550"/>
                  </a:lnTo>
                  <a:lnTo>
                    <a:pt x="4775200" y="1847850"/>
                  </a:lnTo>
                  <a:lnTo>
                    <a:pt x="4870452" y="1854200"/>
                  </a:lnTo>
                  <a:lnTo>
                    <a:pt x="4984752" y="1854200"/>
                  </a:lnTo>
                  <a:lnTo>
                    <a:pt x="4895852" y="2063750"/>
                  </a:lnTo>
                  <a:lnTo>
                    <a:pt x="4902200" y="2235200"/>
                  </a:lnTo>
                  <a:lnTo>
                    <a:pt x="4940304" y="2254250"/>
                  </a:lnTo>
                  <a:lnTo>
                    <a:pt x="4953000" y="2381250"/>
                  </a:lnTo>
                  <a:lnTo>
                    <a:pt x="4914904" y="2413000"/>
                  </a:lnTo>
                  <a:lnTo>
                    <a:pt x="4978400" y="2514600"/>
                  </a:lnTo>
                  <a:lnTo>
                    <a:pt x="5060952" y="2520950"/>
                  </a:lnTo>
                  <a:lnTo>
                    <a:pt x="5080000" y="2565400"/>
                  </a:lnTo>
                  <a:lnTo>
                    <a:pt x="5105400" y="2597150"/>
                  </a:lnTo>
                  <a:lnTo>
                    <a:pt x="5054600" y="2870200"/>
                  </a:lnTo>
                  <a:lnTo>
                    <a:pt x="4883152" y="2959100"/>
                  </a:lnTo>
                  <a:lnTo>
                    <a:pt x="4864104" y="3048000"/>
                  </a:lnTo>
                  <a:lnTo>
                    <a:pt x="4845052" y="3206750"/>
                  </a:lnTo>
                  <a:lnTo>
                    <a:pt x="4781552" y="3282950"/>
                  </a:lnTo>
                  <a:lnTo>
                    <a:pt x="4660904" y="3340100"/>
                  </a:lnTo>
                  <a:lnTo>
                    <a:pt x="4597400" y="3517900"/>
                  </a:lnTo>
                  <a:lnTo>
                    <a:pt x="4622800" y="3663950"/>
                  </a:lnTo>
                  <a:lnTo>
                    <a:pt x="4559304" y="3676650"/>
                  </a:lnTo>
                  <a:lnTo>
                    <a:pt x="4495800" y="3632200"/>
                  </a:lnTo>
                  <a:lnTo>
                    <a:pt x="4419600" y="3676650"/>
                  </a:lnTo>
                  <a:lnTo>
                    <a:pt x="4387852" y="3765550"/>
                  </a:lnTo>
                  <a:lnTo>
                    <a:pt x="4133852" y="3854450"/>
                  </a:lnTo>
                  <a:lnTo>
                    <a:pt x="3943352" y="3689350"/>
                  </a:lnTo>
                  <a:lnTo>
                    <a:pt x="3987800" y="3644900"/>
                  </a:lnTo>
                  <a:lnTo>
                    <a:pt x="3911600" y="3575050"/>
                  </a:lnTo>
                  <a:lnTo>
                    <a:pt x="3867152" y="3575050"/>
                  </a:lnTo>
                  <a:lnTo>
                    <a:pt x="3892552" y="3409950"/>
                  </a:lnTo>
                  <a:lnTo>
                    <a:pt x="3949704" y="3295650"/>
                  </a:lnTo>
                  <a:lnTo>
                    <a:pt x="3905252" y="3079750"/>
                  </a:lnTo>
                  <a:lnTo>
                    <a:pt x="3962400" y="2965450"/>
                  </a:lnTo>
                  <a:lnTo>
                    <a:pt x="3911600" y="2921000"/>
                  </a:lnTo>
                  <a:lnTo>
                    <a:pt x="3917952" y="2825750"/>
                  </a:lnTo>
                  <a:lnTo>
                    <a:pt x="4000504" y="2743200"/>
                  </a:lnTo>
                  <a:lnTo>
                    <a:pt x="3898904" y="2527300"/>
                  </a:lnTo>
                  <a:lnTo>
                    <a:pt x="4019552" y="2317750"/>
                  </a:lnTo>
                  <a:lnTo>
                    <a:pt x="4184652" y="2343150"/>
                  </a:lnTo>
                  <a:lnTo>
                    <a:pt x="4330704" y="2324100"/>
                  </a:lnTo>
                  <a:lnTo>
                    <a:pt x="4337052" y="2197100"/>
                  </a:lnTo>
                  <a:lnTo>
                    <a:pt x="4248152" y="2127250"/>
                  </a:lnTo>
                  <a:lnTo>
                    <a:pt x="4083052" y="1949450"/>
                  </a:lnTo>
                  <a:lnTo>
                    <a:pt x="3924304" y="1911350"/>
                  </a:lnTo>
                  <a:lnTo>
                    <a:pt x="3702052" y="1892300"/>
                  </a:lnTo>
                  <a:lnTo>
                    <a:pt x="3619504" y="1955800"/>
                  </a:lnTo>
                  <a:lnTo>
                    <a:pt x="3511552" y="1987550"/>
                  </a:lnTo>
                  <a:lnTo>
                    <a:pt x="3289304" y="2012950"/>
                  </a:lnTo>
                  <a:lnTo>
                    <a:pt x="3251200" y="2159000"/>
                  </a:lnTo>
                  <a:lnTo>
                    <a:pt x="3187704" y="2247900"/>
                  </a:lnTo>
                  <a:lnTo>
                    <a:pt x="3175000" y="2362200"/>
                  </a:lnTo>
                  <a:lnTo>
                    <a:pt x="3155952" y="2501900"/>
                  </a:lnTo>
                  <a:lnTo>
                    <a:pt x="2984504" y="2559050"/>
                  </a:lnTo>
                  <a:lnTo>
                    <a:pt x="2749552" y="2673350"/>
                  </a:lnTo>
                  <a:lnTo>
                    <a:pt x="2667000" y="2768600"/>
                  </a:lnTo>
                  <a:lnTo>
                    <a:pt x="2609852" y="2946400"/>
                  </a:lnTo>
                  <a:lnTo>
                    <a:pt x="2628904" y="3079750"/>
                  </a:lnTo>
                  <a:lnTo>
                    <a:pt x="2533652" y="3225800"/>
                  </a:lnTo>
                  <a:lnTo>
                    <a:pt x="2425704" y="3340100"/>
                  </a:lnTo>
                  <a:lnTo>
                    <a:pt x="2298704" y="3397250"/>
                  </a:lnTo>
                  <a:lnTo>
                    <a:pt x="2241552" y="3486150"/>
                  </a:lnTo>
                  <a:lnTo>
                    <a:pt x="2216152" y="3663950"/>
                  </a:lnTo>
                  <a:lnTo>
                    <a:pt x="2222504" y="3765550"/>
                  </a:lnTo>
                  <a:lnTo>
                    <a:pt x="2298704" y="3848100"/>
                  </a:lnTo>
                  <a:lnTo>
                    <a:pt x="2305052" y="3917950"/>
                  </a:lnTo>
                  <a:lnTo>
                    <a:pt x="2038352" y="3822700"/>
                  </a:lnTo>
                  <a:lnTo>
                    <a:pt x="1714504" y="3695700"/>
                  </a:lnTo>
                  <a:lnTo>
                    <a:pt x="1454152" y="3644900"/>
                  </a:lnTo>
                  <a:lnTo>
                    <a:pt x="1174752" y="3676650"/>
                  </a:lnTo>
                  <a:lnTo>
                    <a:pt x="939800" y="3733800"/>
                  </a:lnTo>
                  <a:lnTo>
                    <a:pt x="787400" y="3663950"/>
                  </a:lnTo>
                  <a:lnTo>
                    <a:pt x="393704" y="3606800"/>
                  </a:lnTo>
                  <a:lnTo>
                    <a:pt x="31752" y="3613150"/>
                  </a:lnTo>
                  <a:lnTo>
                    <a:pt x="44452" y="3422650"/>
                  </a:lnTo>
                  <a:lnTo>
                    <a:pt x="0" y="3327400"/>
                  </a:lnTo>
                  <a:lnTo>
                    <a:pt x="6352" y="3225800"/>
                  </a:lnTo>
                  <a:lnTo>
                    <a:pt x="69852" y="3175000"/>
                  </a:lnTo>
                  <a:lnTo>
                    <a:pt x="63504" y="3060700"/>
                  </a:lnTo>
                  <a:lnTo>
                    <a:pt x="177800" y="2971800"/>
                  </a:lnTo>
                  <a:lnTo>
                    <a:pt x="355600" y="2946400"/>
                  </a:lnTo>
                  <a:lnTo>
                    <a:pt x="374652" y="2851150"/>
                  </a:lnTo>
                  <a:lnTo>
                    <a:pt x="463552" y="2851150"/>
                  </a:lnTo>
                  <a:lnTo>
                    <a:pt x="495304" y="2806700"/>
                  </a:lnTo>
                  <a:lnTo>
                    <a:pt x="584200" y="2584450"/>
                  </a:lnTo>
                  <a:lnTo>
                    <a:pt x="666752" y="2546350"/>
                  </a:lnTo>
                  <a:lnTo>
                    <a:pt x="711200" y="2495550"/>
                  </a:lnTo>
                  <a:lnTo>
                    <a:pt x="692152" y="2330450"/>
                  </a:lnTo>
                  <a:lnTo>
                    <a:pt x="762000" y="2222500"/>
                  </a:lnTo>
                  <a:lnTo>
                    <a:pt x="920752" y="2095500"/>
                  </a:lnTo>
                  <a:lnTo>
                    <a:pt x="946152" y="2025650"/>
                  </a:lnTo>
                  <a:lnTo>
                    <a:pt x="984252" y="2019300"/>
                  </a:lnTo>
                  <a:lnTo>
                    <a:pt x="1016000" y="1879600"/>
                  </a:lnTo>
                  <a:lnTo>
                    <a:pt x="1060452" y="1828800"/>
                  </a:lnTo>
                  <a:lnTo>
                    <a:pt x="1060452" y="1765300"/>
                  </a:lnTo>
                  <a:lnTo>
                    <a:pt x="1035052" y="1708150"/>
                  </a:lnTo>
                  <a:lnTo>
                    <a:pt x="1103160" y="1584324"/>
                  </a:lnTo>
                  <a:lnTo>
                    <a:pt x="1241428" y="1584324"/>
                  </a:lnTo>
                  <a:lnTo>
                    <a:pt x="1250952" y="1498600"/>
                  </a:lnTo>
                  <a:lnTo>
                    <a:pt x="1270000" y="1431924"/>
                  </a:lnTo>
                  <a:lnTo>
                    <a:pt x="1384304" y="1412876"/>
                  </a:lnTo>
                  <a:lnTo>
                    <a:pt x="1412876" y="1365250"/>
                  </a:lnTo>
                  <a:lnTo>
                    <a:pt x="1536704" y="1336676"/>
                  </a:lnTo>
                  <a:lnTo>
                    <a:pt x="1584328" y="1279524"/>
                  </a:lnTo>
                  <a:lnTo>
                    <a:pt x="1679576" y="1250950"/>
                  </a:lnTo>
                  <a:lnTo>
                    <a:pt x="1717676" y="1146176"/>
                  </a:lnTo>
                  <a:lnTo>
                    <a:pt x="1812928" y="1098550"/>
                  </a:lnTo>
                  <a:lnTo>
                    <a:pt x="1889128" y="1127124"/>
                  </a:lnTo>
                  <a:lnTo>
                    <a:pt x="1898652" y="1060450"/>
                  </a:lnTo>
                  <a:lnTo>
                    <a:pt x="2032000" y="1041400"/>
                  </a:lnTo>
                  <a:lnTo>
                    <a:pt x="2060576" y="917576"/>
                  </a:lnTo>
                  <a:lnTo>
                    <a:pt x="1993904" y="860424"/>
                  </a:lnTo>
                  <a:lnTo>
                    <a:pt x="2003428" y="812800"/>
                  </a:lnTo>
                  <a:lnTo>
                    <a:pt x="1974852" y="755650"/>
                  </a:lnTo>
                  <a:lnTo>
                    <a:pt x="1984376" y="688976"/>
                  </a:lnTo>
                  <a:lnTo>
                    <a:pt x="2079628" y="688976"/>
                  </a:lnTo>
                  <a:lnTo>
                    <a:pt x="2098676" y="546100"/>
                  </a:lnTo>
                  <a:lnTo>
                    <a:pt x="2012952" y="488950"/>
                  </a:lnTo>
                  <a:lnTo>
                    <a:pt x="2070104" y="336550"/>
                  </a:lnTo>
                  <a:lnTo>
                    <a:pt x="2060576" y="298450"/>
                  </a:lnTo>
                  <a:lnTo>
                    <a:pt x="2108200" y="222250"/>
                  </a:lnTo>
                  <a:lnTo>
                    <a:pt x="2174876" y="241300"/>
                  </a:lnTo>
                  <a:lnTo>
                    <a:pt x="2222504" y="146050"/>
                  </a:lnTo>
                  <a:lnTo>
                    <a:pt x="2222504" y="69850"/>
                  </a:lnTo>
                  <a:lnTo>
                    <a:pt x="2270128" y="3176"/>
                  </a:lnTo>
                  <a:lnTo>
                    <a:pt x="2269688" y="23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8" name="フリーフォーム: 図形 477">
              <a:extLst>
                <a:ext uri="{FF2B5EF4-FFF2-40B4-BE49-F238E27FC236}">
                  <a16:creationId xmlns:a16="http://schemas.microsoft.com/office/drawing/2014/main" id="{3119AF0A-C578-4D2C-C8DD-F3DADCD73375}"/>
                </a:ext>
              </a:extLst>
            </p:cNvPr>
            <p:cNvSpPr/>
            <p:nvPr/>
          </p:nvSpPr>
          <p:spPr>
            <a:xfrm>
              <a:off x="6835966" y="1279627"/>
              <a:ext cx="828957" cy="991348"/>
            </a:xfrm>
            <a:custGeom>
              <a:avLst/>
              <a:gdLst>
                <a:gd name="connsiteX0" fmla="*/ 3021330 w 4181474"/>
                <a:gd name="connsiteY0" fmla="*/ 0 h 5000624"/>
                <a:gd name="connsiteX1" fmla="*/ 3059430 w 4181474"/>
                <a:gd name="connsiteY1" fmla="*/ 30480 h 5000624"/>
                <a:gd name="connsiteX2" fmla="*/ 3128010 w 4181474"/>
                <a:gd name="connsiteY2" fmla="*/ 7620 h 5000624"/>
                <a:gd name="connsiteX3" fmla="*/ 3173730 w 4181474"/>
                <a:gd name="connsiteY3" fmla="*/ 15240 h 5000624"/>
                <a:gd name="connsiteX4" fmla="*/ 3128010 w 4181474"/>
                <a:gd name="connsiteY4" fmla="*/ 137160 h 5000624"/>
                <a:gd name="connsiteX5" fmla="*/ 3257550 w 4181474"/>
                <a:gd name="connsiteY5" fmla="*/ 114300 h 5000624"/>
                <a:gd name="connsiteX6" fmla="*/ 3310890 w 4181474"/>
                <a:gd name="connsiteY6" fmla="*/ 106680 h 5000624"/>
                <a:gd name="connsiteX7" fmla="*/ 3303270 w 4181474"/>
                <a:gd name="connsiteY7" fmla="*/ 60960 h 5000624"/>
                <a:gd name="connsiteX8" fmla="*/ 3394710 w 4181474"/>
                <a:gd name="connsiteY8" fmla="*/ 15240 h 5000624"/>
                <a:gd name="connsiteX9" fmla="*/ 3409950 w 4181474"/>
                <a:gd name="connsiteY9" fmla="*/ 121920 h 5000624"/>
                <a:gd name="connsiteX10" fmla="*/ 3569970 w 4181474"/>
                <a:gd name="connsiteY10" fmla="*/ 198120 h 5000624"/>
                <a:gd name="connsiteX11" fmla="*/ 3638550 w 4181474"/>
                <a:gd name="connsiteY11" fmla="*/ 152400 h 5000624"/>
                <a:gd name="connsiteX12" fmla="*/ 3714750 w 4181474"/>
                <a:gd name="connsiteY12" fmla="*/ 160020 h 5000624"/>
                <a:gd name="connsiteX13" fmla="*/ 3851910 w 4181474"/>
                <a:gd name="connsiteY13" fmla="*/ 289560 h 5000624"/>
                <a:gd name="connsiteX14" fmla="*/ 3989070 w 4181474"/>
                <a:gd name="connsiteY14" fmla="*/ 281940 h 5000624"/>
                <a:gd name="connsiteX15" fmla="*/ 3975862 w 4181474"/>
                <a:gd name="connsiteY15" fmla="*/ 282674 h 5000624"/>
                <a:gd name="connsiteX16" fmla="*/ 3990974 w 4181474"/>
                <a:gd name="connsiteY16" fmla="*/ 352424 h 5000624"/>
                <a:gd name="connsiteX17" fmla="*/ 4086226 w 4181474"/>
                <a:gd name="connsiteY17" fmla="*/ 381000 h 5000624"/>
                <a:gd name="connsiteX18" fmla="*/ 4095750 w 4181474"/>
                <a:gd name="connsiteY18" fmla="*/ 438150 h 5000624"/>
                <a:gd name="connsiteX19" fmla="*/ 4181474 w 4181474"/>
                <a:gd name="connsiteY19" fmla="*/ 514350 h 5000624"/>
                <a:gd name="connsiteX20" fmla="*/ 4171950 w 4181474"/>
                <a:gd name="connsiteY20" fmla="*/ 647700 h 5000624"/>
                <a:gd name="connsiteX21" fmla="*/ 3952874 w 4181474"/>
                <a:gd name="connsiteY21" fmla="*/ 942976 h 5000624"/>
                <a:gd name="connsiteX22" fmla="*/ 3943350 w 4181474"/>
                <a:gd name="connsiteY22" fmla="*/ 1028700 h 5000624"/>
                <a:gd name="connsiteX23" fmla="*/ 4000498 w 4181474"/>
                <a:gd name="connsiteY23" fmla="*/ 1047750 h 5000624"/>
                <a:gd name="connsiteX24" fmla="*/ 4000498 w 4181474"/>
                <a:gd name="connsiteY24" fmla="*/ 1171576 h 5000624"/>
                <a:gd name="connsiteX25" fmla="*/ 3924298 w 4181474"/>
                <a:gd name="connsiteY25" fmla="*/ 1162050 h 5000624"/>
                <a:gd name="connsiteX26" fmla="*/ 3876674 w 4181474"/>
                <a:gd name="connsiteY26" fmla="*/ 1228724 h 5000624"/>
                <a:gd name="connsiteX27" fmla="*/ 3895726 w 4181474"/>
                <a:gd name="connsiteY27" fmla="*/ 1295400 h 5000624"/>
                <a:gd name="connsiteX28" fmla="*/ 3886202 w 4181474"/>
                <a:gd name="connsiteY28" fmla="*/ 1352550 h 5000624"/>
                <a:gd name="connsiteX29" fmla="*/ 3971926 w 4181474"/>
                <a:gd name="connsiteY29" fmla="*/ 1466850 h 5000624"/>
                <a:gd name="connsiteX30" fmla="*/ 4067174 w 4181474"/>
                <a:gd name="connsiteY30" fmla="*/ 1495424 h 5000624"/>
                <a:gd name="connsiteX31" fmla="*/ 4000498 w 4181474"/>
                <a:gd name="connsiteY31" fmla="*/ 1638300 h 5000624"/>
                <a:gd name="connsiteX32" fmla="*/ 4000498 w 4181474"/>
                <a:gd name="connsiteY32" fmla="*/ 1724024 h 5000624"/>
                <a:gd name="connsiteX33" fmla="*/ 3857626 w 4181474"/>
                <a:gd name="connsiteY33" fmla="*/ 1800224 h 5000624"/>
                <a:gd name="connsiteX34" fmla="*/ 3771898 w 4181474"/>
                <a:gd name="connsiteY34" fmla="*/ 2000250 h 5000624"/>
                <a:gd name="connsiteX35" fmla="*/ 3724274 w 4181474"/>
                <a:gd name="connsiteY35" fmla="*/ 2000250 h 5000624"/>
                <a:gd name="connsiteX36" fmla="*/ 3667126 w 4181474"/>
                <a:gd name="connsiteY36" fmla="*/ 2066924 h 5000624"/>
                <a:gd name="connsiteX37" fmla="*/ 3657602 w 4181474"/>
                <a:gd name="connsiteY37" fmla="*/ 2162176 h 5000624"/>
                <a:gd name="connsiteX38" fmla="*/ 3600450 w 4181474"/>
                <a:gd name="connsiteY38" fmla="*/ 2171700 h 5000624"/>
                <a:gd name="connsiteX39" fmla="*/ 3505202 w 4181474"/>
                <a:gd name="connsiteY39" fmla="*/ 2133600 h 5000624"/>
                <a:gd name="connsiteX40" fmla="*/ 3390898 w 4181474"/>
                <a:gd name="connsiteY40" fmla="*/ 2143124 h 5000624"/>
                <a:gd name="connsiteX41" fmla="*/ 3324226 w 4181474"/>
                <a:gd name="connsiteY41" fmla="*/ 2209800 h 5000624"/>
                <a:gd name="connsiteX42" fmla="*/ 3333750 w 4181474"/>
                <a:gd name="connsiteY42" fmla="*/ 2324100 h 5000624"/>
                <a:gd name="connsiteX43" fmla="*/ 3295650 w 4181474"/>
                <a:gd name="connsiteY43" fmla="*/ 2352676 h 5000624"/>
                <a:gd name="connsiteX44" fmla="*/ 3219450 w 4181474"/>
                <a:gd name="connsiteY44" fmla="*/ 2352676 h 5000624"/>
                <a:gd name="connsiteX45" fmla="*/ 3181350 w 4181474"/>
                <a:gd name="connsiteY45" fmla="*/ 2466976 h 5000624"/>
                <a:gd name="connsiteX46" fmla="*/ 3257550 w 4181474"/>
                <a:gd name="connsiteY46" fmla="*/ 2524124 h 5000624"/>
                <a:gd name="connsiteX47" fmla="*/ 3390898 w 4181474"/>
                <a:gd name="connsiteY47" fmla="*/ 2524124 h 5000624"/>
                <a:gd name="connsiteX48" fmla="*/ 3400426 w 4181474"/>
                <a:gd name="connsiteY48" fmla="*/ 2609850 h 5000624"/>
                <a:gd name="connsiteX49" fmla="*/ 3495674 w 4181474"/>
                <a:gd name="connsiteY49" fmla="*/ 2609850 h 5000624"/>
                <a:gd name="connsiteX50" fmla="*/ 3533774 w 4181474"/>
                <a:gd name="connsiteY50" fmla="*/ 2686050 h 5000624"/>
                <a:gd name="connsiteX51" fmla="*/ 3590926 w 4181474"/>
                <a:gd name="connsiteY51" fmla="*/ 2667000 h 5000624"/>
                <a:gd name="connsiteX52" fmla="*/ 3629026 w 4181474"/>
                <a:gd name="connsiteY52" fmla="*/ 2705100 h 5000624"/>
                <a:gd name="connsiteX53" fmla="*/ 3638550 w 4181474"/>
                <a:gd name="connsiteY53" fmla="*/ 2762250 h 5000624"/>
                <a:gd name="connsiteX54" fmla="*/ 3676650 w 4181474"/>
                <a:gd name="connsiteY54" fmla="*/ 2838450 h 5000624"/>
                <a:gd name="connsiteX55" fmla="*/ 3705226 w 4181474"/>
                <a:gd name="connsiteY55" fmla="*/ 2971800 h 5000624"/>
                <a:gd name="connsiteX56" fmla="*/ 3800474 w 4181474"/>
                <a:gd name="connsiteY56" fmla="*/ 2990850 h 5000624"/>
                <a:gd name="connsiteX57" fmla="*/ 3848098 w 4181474"/>
                <a:gd name="connsiteY57" fmla="*/ 3095624 h 5000624"/>
                <a:gd name="connsiteX58" fmla="*/ 3771898 w 4181474"/>
                <a:gd name="connsiteY58" fmla="*/ 3162300 h 5000624"/>
                <a:gd name="connsiteX59" fmla="*/ 3762374 w 4181474"/>
                <a:gd name="connsiteY59" fmla="*/ 3238500 h 5000624"/>
                <a:gd name="connsiteX60" fmla="*/ 3819526 w 4181474"/>
                <a:gd name="connsiteY60" fmla="*/ 3333750 h 5000624"/>
                <a:gd name="connsiteX61" fmla="*/ 3924298 w 4181474"/>
                <a:gd name="connsiteY61" fmla="*/ 3333750 h 5000624"/>
                <a:gd name="connsiteX62" fmla="*/ 3933826 w 4181474"/>
                <a:gd name="connsiteY62" fmla="*/ 3457576 h 5000624"/>
                <a:gd name="connsiteX63" fmla="*/ 4057650 w 4181474"/>
                <a:gd name="connsiteY63" fmla="*/ 3533776 h 5000624"/>
                <a:gd name="connsiteX64" fmla="*/ 4105274 w 4181474"/>
                <a:gd name="connsiteY64" fmla="*/ 3629024 h 5000624"/>
                <a:gd name="connsiteX65" fmla="*/ 4095750 w 4181474"/>
                <a:gd name="connsiteY65" fmla="*/ 3771900 h 5000624"/>
                <a:gd name="connsiteX66" fmla="*/ 4057650 w 4181474"/>
                <a:gd name="connsiteY66" fmla="*/ 3781424 h 5000624"/>
                <a:gd name="connsiteX67" fmla="*/ 4019550 w 4181474"/>
                <a:gd name="connsiteY67" fmla="*/ 3867150 h 5000624"/>
                <a:gd name="connsiteX68" fmla="*/ 4048126 w 4181474"/>
                <a:gd name="connsiteY68" fmla="*/ 3905250 h 5000624"/>
                <a:gd name="connsiteX69" fmla="*/ 4143374 w 4181474"/>
                <a:gd name="connsiteY69" fmla="*/ 4029076 h 5000624"/>
                <a:gd name="connsiteX70" fmla="*/ 3962402 w 4181474"/>
                <a:gd name="connsiteY70" fmla="*/ 4048124 h 5000624"/>
                <a:gd name="connsiteX71" fmla="*/ 4010026 w 4181474"/>
                <a:gd name="connsiteY71" fmla="*/ 4143376 h 5000624"/>
                <a:gd name="connsiteX72" fmla="*/ 4000498 w 4181474"/>
                <a:gd name="connsiteY72" fmla="*/ 4305300 h 5000624"/>
                <a:gd name="connsiteX73" fmla="*/ 3886202 w 4181474"/>
                <a:gd name="connsiteY73" fmla="*/ 4362450 h 5000624"/>
                <a:gd name="connsiteX74" fmla="*/ 3895314 w 4181474"/>
                <a:gd name="connsiteY74" fmla="*/ 4480936 h 5000624"/>
                <a:gd name="connsiteX75" fmla="*/ 3771898 w 4181474"/>
                <a:gd name="connsiteY75" fmla="*/ 4467224 h 5000624"/>
                <a:gd name="connsiteX76" fmla="*/ 3724274 w 4181474"/>
                <a:gd name="connsiteY76" fmla="*/ 4524376 h 5000624"/>
                <a:gd name="connsiteX77" fmla="*/ 3505202 w 4181474"/>
                <a:gd name="connsiteY77" fmla="*/ 4648200 h 5000624"/>
                <a:gd name="connsiteX78" fmla="*/ 3409950 w 4181474"/>
                <a:gd name="connsiteY78" fmla="*/ 4638676 h 5000624"/>
                <a:gd name="connsiteX79" fmla="*/ 3324226 w 4181474"/>
                <a:gd name="connsiteY79" fmla="*/ 4552950 h 5000624"/>
                <a:gd name="connsiteX80" fmla="*/ 3267074 w 4181474"/>
                <a:gd name="connsiteY80" fmla="*/ 4562476 h 5000624"/>
                <a:gd name="connsiteX81" fmla="*/ 3124202 w 4181474"/>
                <a:gd name="connsiteY81" fmla="*/ 4438650 h 5000624"/>
                <a:gd name="connsiteX82" fmla="*/ 2933698 w 4181474"/>
                <a:gd name="connsiteY82" fmla="*/ 4505324 h 5000624"/>
                <a:gd name="connsiteX83" fmla="*/ 2819402 w 4181474"/>
                <a:gd name="connsiteY83" fmla="*/ 4600576 h 5000624"/>
                <a:gd name="connsiteX84" fmla="*/ 2733674 w 4181474"/>
                <a:gd name="connsiteY84" fmla="*/ 4562476 h 5000624"/>
                <a:gd name="connsiteX85" fmla="*/ 2714626 w 4181474"/>
                <a:gd name="connsiteY85" fmla="*/ 4467224 h 5000624"/>
                <a:gd name="connsiteX86" fmla="*/ 2533650 w 4181474"/>
                <a:gd name="connsiteY86" fmla="*/ 4381500 h 5000624"/>
                <a:gd name="connsiteX87" fmla="*/ 2466974 w 4181474"/>
                <a:gd name="connsiteY87" fmla="*/ 4419600 h 5000624"/>
                <a:gd name="connsiteX88" fmla="*/ 2419350 w 4181474"/>
                <a:gd name="connsiteY88" fmla="*/ 4391024 h 5000624"/>
                <a:gd name="connsiteX89" fmla="*/ 2381250 w 4181474"/>
                <a:gd name="connsiteY89" fmla="*/ 4381500 h 5000624"/>
                <a:gd name="connsiteX90" fmla="*/ 2400300 w 4181474"/>
                <a:gd name="connsiteY90" fmla="*/ 4267200 h 5000624"/>
                <a:gd name="connsiteX91" fmla="*/ 2305050 w 4181474"/>
                <a:gd name="connsiteY91" fmla="*/ 4248150 h 5000624"/>
                <a:gd name="connsiteX92" fmla="*/ 2324100 w 4181474"/>
                <a:gd name="connsiteY92" fmla="*/ 4152900 h 5000624"/>
                <a:gd name="connsiteX93" fmla="*/ 2133600 w 4181474"/>
                <a:gd name="connsiteY93" fmla="*/ 4010024 h 5000624"/>
                <a:gd name="connsiteX94" fmla="*/ 2124074 w 4181474"/>
                <a:gd name="connsiteY94" fmla="*/ 3943350 h 5000624"/>
                <a:gd name="connsiteX95" fmla="*/ 2076450 w 4181474"/>
                <a:gd name="connsiteY95" fmla="*/ 3962400 h 5000624"/>
                <a:gd name="connsiteX96" fmla="*/ 2066926 w 4181474"/>
                <a:gd name="connsiteY96" fmla="*/ 4019550 h 5000624"/>
                <a:gd name="connsiteX97" fmla="*/ 1952626 w 4181474"/>
                <a:gd name="connsiteY97" fmla="*/ 4095750 h 5000624"/>
                <a:gd name="connsiteX98" fmla="*/ 1847850 w 4181474"/>
                <a:gd name="connsiteY98" fmla="*/ 4114800 h 5000624"/>
                <a:gd name="connsiteX99" fmla="*/ 1638300 w 4181474"/>
                <a:gd name="connsiteY99" fmla="*/ 4181476 h 5000624"/>
                <a:gd name="connsiteX100" fmla="*/ 1495426 w 4181474"/>
                <a:gd name="connsiteY100" fmla="*/ 4171950 h 5000624"/>
                <a:gd name="connsiteX101" fmla="*/ 1228726 w 4181474"/>
                <a:gd name="connsiteY101" fmla="*/ 4600576 h 5000624"/>
                <a:gd name="connsiteX102" fmla="*/ 1190626 w 4181474"/>
                <a:gd name="connsiteY102" fmla="*/ 5000624 h 5000624"/>
                <a:gd name="connsiteX103" fmla="*/ 1104900 w 4181474"/>
                <a:gd name="connsiteY103" fmla="*/ 4962524 h 5000624"/>
                <a:gd name="connsiteX104" fmla="*/ 1019174 w 4181474"/>
                <a:gd name="connsiteY104" fmla="*/ 4972050 h 5000624"/>
                <a:gd name="connsiteX105" fmla="*/ 971550 w 4181474"/>
                <a:gd name="connsiteY105" fmla="*/ 4905376 h 5000624"/>
                <a:gd name="connsiteX106" fmla="*/ 866774 w 4181474"/>
                <a:gd name="connsiteY106" fmla="*/ 4752976 h 5000624"/>
                <a:gd name="connsiteX107" fmla="*/ 809626 w 4181474"/>
                <a:gd name="connsiteY107" fmla="*/ 4619624 h 5000624"/>
                <a:gd name="connsiteX108" fmla="*/ 723900 w 4181474"/>
                <a:gd name="connsiteY108" fmla="*/ 4562476 h 5000624"/>
                <a:gd name="connsiteX109" fmla="*/ 628650 w 4181474"/>
                <a:gd name="connsiteY109" fmla="*/ 4648200 h 5000624"/>
                <a:gd name="connsiteX110" fmla="*/ 495300 w 4181474"/>
                <a:gd name="connsiteY110" fmla="*/ 4657724 h 5000624"/>
                <a:gd name="connsiteX111" fmla="*/ 390526 w 4181474"/>
                <a:gd name="connsiteY111" fmla="*/ 4705350 h 5000624"/>
                <a:gd name="connsiteX112" fmla="*/ 304800 w 4181474"/>
                <a:gd name="connsiteY112" fmla="*/ 4619624 h 5000624"/>
                <a:gd name="connsiteX113" fmla="*/ 304800 w 4181474"/>
                <a:gd name="connsiteY113" fmla="*/ 4572000 h 5000624"/>
                <a:gd name="connsiteX114" fmla="*/ 333374 w 4181474"/>
                <a:gd name="connsiteY114" fmla="*/ 4514850 h 5000624"/>
                <a:gd name="connsiteX115" fmla="*/ 342900 w 4181474"/>
                <a:gd name="connsiteY115" fmla="*/ 4429124 h 5000624"/>
                <a:gd name="connsiteX116" fmla="*/ 390526 w 4181474"/>
                <a:gd name="connsiteY116" fmla="*/ 4238624 h 5000624"/>
                <a:gd name="connsiteX117" fmla="*/ 400050 w 4181474"/>
                <a:gd name="connsiteY117" fmla="*/ 4162424 h 5000624"/>
                <a:gd name="connsiteX118" fmla="*/ 504826 w 4181474"/>
                <a:gd name="connsiteY118" fmla="*/ 4095750 h 5000624"/>
                <a:gd name="connsiteX119" fmla="*/ 390526 w 4181474"/>
                <a:gd name="connsiteY119" fmla="*/ 3933824 h 5000624"/>
                <a:gd name="connsiteX120" fmla="*/ 381000 w 4181474"/>
                <a:gd name="connsiteY120" fmla="*/ 3848100 h 5000624"/>
                <a:gd name="connsiteX121" fmla="*/ 333374 w 4181474"/>
                <a:gd name="connsiteY121" fmla="*/ 3724276 h 5000624"/>
                <a:gd name="connsiteX122" fmla="*/ 361950 w 4181474"/>
                <a:gd name="connsiteY122" fmla="*/ 3600450 h 5000624"/>
                <a:gd name="connsiteX123" fmla="*/ 238126 w 4181474"/>
                <a:gd name="connsiteY123" fmla="*/ 3438524 h 5000624"/>
                <a:gd name="connsiteX124" fmla="*/ 200026 w 4181474"/>
                <a:gd name="connsiteY124" fmla="*/ 3457576 h 5000624"/>
                <a:gd name="connsiteX125" fmla="*/ 85726 w 4181474"/>
                <a:gd name="connsiteY125" fmla="*/ 3438524 h 5000624"/>
                <a:gd name="connsiteX126" fmla="*/ 95250 w 4181474"/>
                <a:gd name="connsiteY126" fmla="*/ 3276600 h 5000624"/>
                <a:gd name="connsiteX127" fmla="*/ 85726 w 4181474"/>
                <a:gd name="connsiteY127" fmla="*/ 3190876 h 5000624"/>
                <a:gd name="connsiteX128" fmla="*/ 0 w 4181474"/>
                <a:gd name="connsiteY128" fmla="*/ 3171824 h 5000624"/>
                <a:gd name="connsiteX129" fmla="*/ 0 w 4181474"/>
                <a:gd name="connsiteY129" fmla="*/ 3067050 h 5000624"/>
                <a:gd name="connsiteX130" fmla="*/ 19050 w 4181474"/>
                <a:gd name="connsiteY130" fmla="*/ 2943224 h 5000624"/>
                <a:gd name="connsiteX131" fmla="*/ 114300 w 4181474"/>
                <a:gd name="connsiteY131" fmla="*/ 2809876 h 5000624"/>
                <a:gd name="connsiteX132" fmla="*/ 133350 w 4181474"/>
                <a:gd name="connsiteY132" fmla="*/ 2686050 h 5000624"/>
                <a:gd name="connsiteX133" fmla="*/ 142874 w 4181474"/>
                <a:gd name="connsiteY133" fmla="*/ 2600324 h 5000624"/>
                <a:gd name="connsiteX134" fmla="*/ 276226 w 4181474"/>
                <a:gd name="connsiteY134" fmla="*/ 2533650 h 5000624"/>
                <a:gd name="connsiteX135" fmla="*/ 495300 w 4181474"/>
                <a:gd name="connsiteY135" fmla="*/ 2619376 h 5000624"/>
                <a:gd name="connsiteX136" fmla="*/ 609600 w 4181474"/>
                <a:gd name="connsiteY136" fmla="*/ 2628900 h 5000624"/>
                <a:gd name="connsiteX137" fmla="*/ 676274 w 4181474"/>
                <a:gd name="connsiteY137" fmla="*/ 2705100 h 5000624"/>
                <a:gd name="connsiteX138" fmla="*/ 723900 w 4181474"/>
                <a:gd name="connsiteY138" fmla="*/ 2571750 h 5000624"/>
                <a:gd name="connsiteX139" fmla="*/ 914400 w 4181474"/>
                <a:gd name="connsiteY139" fmla="*/ 2590800 h 5000624"/>
                <a:gd name="connsiteX140" fmla="*/ 971550 w 4181474"/>
                <a:gd name="connsiteY140" fmla="*/ 2533650 h 5000624"/>
                <a:gd name="connsiteX141" fmla="*/ 1000126 w 4181474"/>
                <a:gd name="connsiteY141" fmla="*/ 2562224 h 5000624"/>
                <a:gd name="connsiteX142" fmla="*/ 1104900 w 4181474"/>
                <a:gd name="connsiteY142" fmla="*/ 2524124 h 5000624"/>
                <a:gd name="connsiteX143" fmla="*/ 1133474 w 4181474"/>
                <a:gd name="connsiteY143" fmla="*/ 2571750 h 5000624"/>
                <a:gd name="connsiteX144" fmla="*/ 1247774 w 4181474"/>
                <a:gd name="connsiteY144" fmla="*/ 2552700 h 5000624"/>
                <a:gd name="connsiteX145" fmla="*/ 1276350 w 4181474"/>
                <a:gd name="connsiteY145" fmla="*/ 2533650 h 5000624"/>
                <a:gd name="connsiteX146" fmla="*/ 1371600 w 4181474"/>
                <a:gd name="connsiteY146" fmla="*/ 2524124 h 5000624"/>
                <a:gd name="connsiteX147" fmla="*/ 1438274 w 4181474"/>
                <a:gd name="connsiteY147" fmla="*/ 2476500 h 5000624"/>
                <a:gd name="connsiteX148" fmla="*/ 1485900 w 4181474"/>
                <a:gd name="connsiteY148" fmla="*/ 2476500 h 5000624"/>
                <a:gd name="connsiteX149" fmla="*/ 1533526 w 4181474"/>
                <a:gd name="connsiteY149" fmla="*/ 2524124 h 5000624"/>
                <a:gd name="connsiteX150" fmla="*/ 1571626 w 4181474"/>
                <a:gd name="connsiteY150" fmla="*/ 2514600 h 5000624"/>
                <a:gd name="connsiteX151" fmla="*/ 1571626 w 4181474"/>
                <a:gd name="connsiteY151" fmla="*/ 2352676 h 5000624"/>
                <a:gd name="connsiteX152" fmla="*/ 1657350 w 4181474"/>
                <a:gd name="connsiteY152" fmla="*/ 2333624 h 5000624"/>
                <a:gd name="connsiteX153" fmla="*/ 1657350 w 4181474"/>
                <a:gd name="connsiteY153" fmla="*/ 2181224 h 5000624"/>
                <a:gd name="connsiteX154" fmla="*/ 1590674 w 4181474"/>
                <a:gd name="connsiteY154" fmla="*/ 2076450 h 5000624"/>
                <a:gd name="connsiteX155" fmla="*/ 1485900 w 4181474"/>
                <a:gd name="connsiteY155" fmla="*/ 2019300 h 5000624"/>
                <a:gd name="connsiteX156" fmla="*/ 1533526 w 4181474"/>
                <a:gd name="connsiteY156" fmla="*/ 1971676 h 5000624"/>
                <a:gd name="connsiteX157" fmla="*/ 1495426 w 4181474"/>
                <a:gd name="connsiteY157" fmla="*/ 1924050 h 5000624"/>
                <a:gd name="connsiteX158" fmla="*/ 1390650 w 4181474"/>
                <a:gd name="connsiteY158" fmla="*/ 1895476 h 5000624"/>
                <a:gd name="connsiteX159" fmla="*/ 1438274 w 4181474"/>
                <a:gd name="connsiteY159" fmla="*/ 1847850 h 5000624"/>
                <a:gd name="connsiteX160" fmla="*/ 1438274 w 4181474"/>
                <a:gd name="connsiteY160" fmla="*/ 1771650 h 5000624"/>
                <a:gd name="connsiteX161" fmla="*/ 1343026 w 4181474"/>
                <a:gd name="connsiteY161" fmla="*/ 1781176 h 5000624"/>
                <a:gd name="connsiteX162" fmla="*/ 1381126 w 4181474"/>
                <a:gd name="connsiteY162" fmla="*/ 1543050 h 5000624"/>
                <a:gd name="connsiteX163" fmla="*/ 1466850 w 4181474"/>
                <a:gd name="connsiteY163" fmla="*/ 1504950 h 5000624"/>
                <a:gd name="connsiteX164" fmla="*/ 1422096 w 4181474"/>
                <a:gd name="connsiteY164" fmla="*/ 1434464 h 5000624"/>
                <a:gd name="connsiteX165" fmla="*/ 1436370 w 4181474"/>
                <a:gd name="connsiteY165" fmla="*/ 1432560 h 5000624"/>
                <a:gd name="connsiteX166" fmla="*/ 1504950 w 4181474"/>
                <a:gd name="connsiteY166" fmla="*/ 1295400 h 5000624"/>
                <a:gd name="connsiteX167" fmla="*/ 1504950 w 4181474"/>
                <a:gd name="connsiteY167" fmla="*/ 1203960 h 5000624"/>
                <a:gd name="connsiteX168" fmla="*/ 1482090 w 4181474"/>
                <a:gd name="connsiteY168" fmla="*/ 1135380 h 5000624"/>
                <a:gd name="connsiteX169" fmla="*/ 1558290 w 4181474"/>
                <a:gd name="connsiteY169" fmla="*/ 1104900 h 5000624"/>
                <a:gd name="connsiteX170" fmla="*/ 1733550 w 4181474"/>
                <a:gd name="connsiteY170" fmla="*/ 830580 h 5000624"/>
                <a:gd name="connsiteX171" fmla="*/ 1687830 w 4181474"/>
                <a:gd name="connsiteY171" fmla="*/ 762000 h 5000624"/>
                <a:gd name="connsiteX172" fmla="*/ 1626870 w 4181474"/>
                <a:gd name="connsiteY172" fmla="*/ 739140 h 5000624"/>
                <a:gd name="connsiteX173" fmla="*/ 1558290 w 4181474"/>
                <a:gd name="connsiteY173" fmla="*/ 632460 h 5000624"/>
                <a:gd name="connsiteX174" fmla="*/ 1562906 w 4181474"/>
                <a:gd name="connsiteY174" fmla="*/ 618968 h 5000624"/>
                <a:gd name="connsiteX175" fmla="*/ 1550670 w 4181474"/>
                <a:gd name="connsiteY175" fmla="*/ 617220 h 5000624"/>
                <a:gd name="connsiteX176" fmla="*/ 1657350 w 4181474"/>
                <a:gd name="connsiteY176" fmla="*/ 632460 h 5000624"/>
                <a:gd name="connsiteX177" fmla="*/ 1718310 w 4181474"/>
                <a:gd name="connsiteY177" fmla="*/ 548640 h 5000624"/>
                <a:gd name="connsiteX178" fmla="*/ 1695450 w 4181474"/>
                <a:gd name="connsiteY178" fmla="*/ 449580 h 5000624"/>
                <a:gd name="connsiteX179" fmla="*/ 1756410 w 4181474"/>
                <a:gd name="connsiteY179" fmla="*/ 441960 h 5000624"/>
                <a:gd name="connsiteX180" fmla="*/ 1824990 w 4181474"/>
                <a:gd name="connsiteY180" fmla="*/ 480060 h 5000624"/>
                <a:gd name="connsiteX181" fmla="*/ 1893570 w 4181474"/>
                <a:gd name="connsiteY181" fmla="*/ 411480 h 5000624"/>
                <a:gd name="connsiteX182" fmla="*/ 2007870 w 4181474"/>
                <a:gd name="connsiteY182" fmla="*/ 434340 h 5000624"/>
                <a:gd name="connsiteX183" fmla="*/ 2099310 w 4181474"/>
                <a:gd name="connsiteY183" fmla="*/ 563880 h 5000624"/>
                <a:gd name="connsiteX184" fmla="*/ 2068830 w 4181474"/>
                <a:gd name="connsiteY184" fmla="*/ 685800 h 5000624"/>
                <a:gd name="connsiteX185" fmla="*/ 2145030 w 4181474"/>
                <a:gd name="connsiteY185" fmla="*/ 685800 h 5000624"/>
                <a:gd name="connsiteX186" fmla="*/ 2259330 w 4181474"/>
                <a:gd name="connsiteY186" fmla="*/ 586740 h 5000624"/>
                <a:gd name="connsiteX187" fmla="*/ 2343150 w 4181474"/>
                <a:gd name="connsiteY187" fmla="*/ 525780 h 5000624"/>
                <a:gd name="connsiteX188" fmla="*/ 2366010 w 4181474"/>
                <a:gd name="connsiteY188" fmla="*/ 365760 h 5000624"/>
                <a:gd name="connsiteX189" fmla="*/ 2465070 w 4181474"/>
                <a:gd name="connsiteY189" fmla="*/ 320040 h 5000624"/>
                <a:gd name="connsiteX190" fmla="*/ 2503170 w 4181474"/>
                <a:gd name="connsiteY190" fmla="*/ 213360 h 5000624"/>
                <a:gd name="connsiteX191" fmla="*/ 2647950 w 4181474"/>
                <a:gd name="connsiteY191" fmla="*/ 53340 h 5000624"/>
                <a:gd name="connsiteX192" fmla="*/ 2754630 w 4181474"/>
                <a:gd name="connsiteY192" fmla="*/ 53340 h 5000624"/>
                <a:gd name="connsiteX193" fmla="*/ 2830830 w 4181474"/>
                <a:gd name="connsiteY193" fmla="*/ 121920 h 5000624"/>
                <a:gd name="connsiteX194" fmla="*/ 2922270 w 4181474"/>
                <a:gd name="connsiteY194" fmla="*/ 30480 h 5000624"/>
                <a:gd name="connsiteX195" fmla="*/ 2967990 w 4181474"/>
                <a:gd name="connsiteY195" fmla="*/ 45720 h 500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181474" h="5000624">
                  <a:moveTo>
                    <a:pt x="3021330" y="0"/>
                  </a:moveTo>
                  <a:lnTo>
                    <a:pt x="3059430" y="30480"/>
                  </a:lnTo>
                  <a:lnTo>
                    <a:pt x="3128010" y="7620"/>
                  </a:lnTo>
                  <a:lnTo>
                    <a:pt x="3173730" y="15240"/>
                  </a:lnTo>
                  <a:lnTo>
                    <a:pt x="3128010" y="137160"/>
                  </a:lnTo>
                  <a:lnTo>
                    <a:pt x="3257550" y="114300"/>
                  </a:lnTo>
                  <a:lnTo>
                    <a:pt x="3310890" y="106680"/>
                  </a:lnTo>
                  <a:lnTo>
                    <a:pt x="3303270" y="60960"/>
                  </a:lnTo>
                  <a:lnTo>
                    <a:pt x="3394710" y="15240"/>
                  </a:lnTo>
                  <a:lnTo>
                    <a:pt x="3409950" y="121920"/>
                  </a:lnTo>
                  <a:lnTo>
                    <a:pt x="3569970" y="198120"/>
                  </a:lnTo>
                  <a:lnTo>
                    <a:pt x="3638550" y="152400"/>
                  </a:lnTo>
                  <a:lnTo>
                    <a:pt x="3714750" y="160020"/>
                  </a:lnTo>
                  <a:lnTo>
                    <a:pt x="3851910" y="289560"/>
                  </a:lnTo>
                  <a:lnTo>
                    <a:pt x="3989070" y="281940"/>
                  </a:lnTo>
                  <a:lnTo>
                    <a:pt x="3975862" y="282674"/>
                  </a:lnTo>
                  <a:lnTo>
                    <a:pt x="3990974" y="352424"/>
                  </a:lnTo>
                  <a:lnTo>
                    <a:pt x="4086226" y="381000"/>
                  </a:lnTo>
                  <a:lnTo>
                    <a:pt x="4095750" y="438150"/>
                  </a:lnTo>
                  <a:lnTo>
                    <a:pt x="4181474" y="514350"/>
                  </a:lnTo>
                  <a:lnTo>
                    <a:pt x="4171950" y="647700"/>
                  </a:lnTo>
                  <a:lnTo>
                    <a:pt x="3952874" y="942976"/>
                  </a:lnTo>
                  <a:lnTo>
                    <a:pt x="3943350" y="1028700"/>
                  </a:lnTo>
                  <a:lnTo>
                    <a:pt x="4000498" y="1047750"/>
                  </a:lnTo>
                  <a:lnTo>
                    <a:pt x="4000498" y="1171576"/>
                  </a:lnTo>
                  <a:lnTo>
                    <a:pt x="3924298" y="1162050"/>
                  </a:lnTo>
                  <a:lnTo>
                    <a:pt x="3876674" y="1228724"/>
                  </a:lnTo>
                  <a:lnTo>
                    <a:pt x="3895726" y="1295400"/>
                  </a:lnTo>
                  <a:lnTo>
                    <a:pt x="3886202" y="1352550"/>
                  </a:lnTo>
                  <a:lnTo>
                    <a:pt x="3971926" y="1466850"/>
                  </a:lnTo>
                  <a:lnTo>
                    <a:pt x="4067174" y="1495424"/>
                  </a:lnTo>
                  <a:lnTo>
                    <a:pt x="4000498" y="1638300"/>
                  </a:lnTo>
                  <a:lnTo>
                    <a:pt x="4000498" y="1724024"/>
                  </a:lnTo>
                  <a:lnTo>
                    <a:pt x="3857626" y="1800224"/>
                  </a:lnTo>
                  <a:lnTo>
                    <a:pt x="3771898" y="2000250"/>
                  </a:lnTo>
                  <a:lnTo>
                    <a:pt x="3724274" y="2000250"/>
                  </a:lnTo>
                  <a:lnTo>
                    <a:pt x="3667126" y="2066924"/>
                  </a:lnTo>
                  <a:lnTo>
                    <a:pt x="3657602" y="2162176"/>
                  </a:lnTo>
                  <a:lnTo>
                    <a:pt x="3600450" y="2171700"/>
                  </a:lnTo>
                  <a:lnTo>
                    <a:pt x="3505202" y="2133600"/>
                  </a:lnTo>
                  <a:lnTo>
                    <a:pt x="3390898" y="2143124"/>
                  </a:lnTo>
                  <a:lnTo>
                    <a:pt x="3324226" y="2209800"/>
                  </a:lnTo>
                  <a:lnTo>
                    <a:pt x="3333750" y="2324100"/>
                  </a:lnTo>
                  <a:lnTo>
                    <a:pt x="3295650" y="2352676"/>
                  </a:lnTo>
                  <a:lnTo>
                    <a:pt x="3219450" y="2352676"/>
                  </a:lnTo>
                  <a:lnTo>
                    <a:pt x="3181350" y="2466976"/>
                  </a:lnTo>
                  <a:lnTo>
                    <a:pt x="3257550" y="2524124"/>
                  </a:lnTo>
                  <a:lnTo>
                    <a:pt x="3390898" y="2524124"/>
                  </a:lnTo>
                  <a:lnTo>
                    <a:pt x="3400426" y="2609850"/>
                  </a:lnTo>
                  <a:lnTo>
                    <a:pt x="3495674" y="2609850"/>
                  </a:lnTo>
                  <a:lnTo>
                    <a:pt x="3533774" y="2686050"/>
                  </a:lnTo>
                  <a:lnTo>
                    <a:pt x="3590926" y="2667000"/>
                  </a:lnTo>
                  <a:lnTo>
                    <a:pt x="3629026" y="2705100"/>
                  </a:lnTo>
                  <a:lnTo>
                    <a:pt x="3638550" y="2762250"/>
                  </a:lnTo>
                  <a:lnTo>
                    <a:pt x="3676650" y="2838450"/>
                  </a:lnTo>
                  <a:lnTo>
                    <a:pt x="3705226" y="2971800"/>
                  </a:lnTo>
                  <a:lnTo>
                    <a:pt x="3800474" y="2990850"/>
                  </a:lnTo>
                  <a:lnTo>
                    <a:pt x="3848098" y="3095624"/>
                  </a:lnTo>
                  <a:lnTo>
                    <a:pt x="3771898" y="3162300"/>
                  </a:lnTo>
                  <a:lnTo>
                    <a:pt x="3762374" y="3238500"/>
                  </a:lnTo>
                  <a:lnTo>
                    <a:pt x="3819526" y="3333750"/>
                  </a:lnTo>
                  <a:lnTo>
                    <a:pt x="3924298" y="3333750"/>
                  </a:lnTo>
                  <a:lnTo>
                    <a:pt x="3933826" y="3457576"/>
                  </a:lnTo>
                  <a:lnTo>
                    <a:pt x="4057650" y="3533776"/>
                  </a:lnTo>
                  <a:lnTo>
                    <a:pt x="4105274" y="3629024"/>
                  </a:lnTo>
                  <a:lnTo>
                    <a:pt x="4095750" y="3771900"/>
                  </a:lnTo>
                  <a:lnTo>
                    <a:pt x="4057650" y="3781424"/>
                  </a:lnTo>
                  <a:lnTo>
                    <a:pt x="4019550" y="3867150"/>
                  </a:lnTo>
                  <a:lnTo>
                    <a:pt x="4048126" y="3905250"/>
                  </a:lnTo>
                  <a:lnTo>
                    <a:pt x="4143374" y="4029076"/>
                  </a:lnTo>
                  <a:lnTo>
                    <a:pt x="3962402" y="4048124"/>
                  </a:lnTo>
                  <a:lnTo>
                    <a:pt x="4010026" y="4143376"/>
                  </a:lnTo>
                  <a:lnTo>
                    <a:pt x="4000498" y="4305300"/>
                  </a:lnTo>
                  <a:lnTo>
                    <a:pt x="3886202" y="4362450"/>
                  </a:lnTo>
                  <a:lnTo>
                    <a:pt x="3895314" y="4480936"/>
                  </a:lnTo>
                  <a:lnTo>
                    <a:pt x="3771898" y="4467224"/>
                  </a:lnTo>
                  <a:lnTo>
                    <a:pt x="3724274" y="4524376"/>
                  </a:lnTo>
                  <a:lnTo>
                    <a:pt x="3505202" y="4648200"/>
                  </a:lnTo>
                  <a:lnTo>
                    <a:pt x="3409950" y="4638676"/>
                  </a:lnTo>
                  <a:lnTo>
                    <a:pt x="3324226" y="4552950"/>
                  </a:lnTo>
                  <a:lnTo>
                    <a:pt x="3267074" y="4562476"/>
                  </a:lnTo>
                  <a:lnTo>
                    <a:pt x="3124202" y="4438650"/>
                  </a:lnTo>
                  <a:lnTo>
                    <a:pt x="2933698" y="4505324"/>
                  </a:lnTo>
                  <a:lnTo>
                    <a:pt x="2819402" y="4600576"/>
                  </a:lnTo>
                  <a:lnTo>
                    <a:pt x="2733674" y="4562476"/>
                  </a:lnTo>
                  <a:lnTo>
                    <a:pt x="2714626" y="4467224"/>
                  </a:lnTo>
                  <a:lnTo>
                    <a:pt x="2533650" y="4381500"/>
                  </a:lnTo>
                  <a:lnTo>
                    <a:pt x="2466974" y="4419600"/>
                  </a:lnTo>
                  <a:lnTo>
                    <a:pt x="2419350" y="4391024"/>
                  </a:lnTo>
                  <a:lnTo>
                    <a:pt x="2381250" y="4381500"/>
                  </a:lnTo>
                  <a:lnTo>
                    <a:pt x="2400300" y="4267200"/>
                  </a:lnTo>
                  <a:lnTo>
                    <a:pt x="2305050" y="4248150"/>
                  </a:lnTo>
                  <a:lnTo>
                    <a:pt x="2324100" y="4152900"/>
                  </a:lnTo>
                  <a:lnTo>
                    <a:pt x="2133600" y="4010024"/>
                  </a:lnTo>
                  <a:lnTo>
                    <a:pt x="2124074" y="3943350"/>
                  </a:lnTo>
                  <a:lnTo>
                    <a:pt x="2076450" y="3962400"/>
                  </a:lnTo>
                  <a:lnTo>
                    <a:pt x="2066926" y="4019550"/>
                  </a:lnTo>
                  <a:lnTo>
                    <a:pt x="1952626" y="4095750"/>
                  </a:lnTo>
                  <a:lnTo>
                    <a:pt x="1847850" y="4114800"/>
                  </a:lnTo>
                  <a:lnTo>
                    <a:pt x="1638300" y="4181476"/>
                  </a:lnTo>
                  <a:lnTo>
                    <a:pt x="1495426" y="4171950"/>
                  </a:lnTo>
                  <a:lnTo>
                    <a:pt x="1228726" y="4600576"/>
                  </a:lnTo>
                  <a:lnTo>
                    <a:pt x="1190626" y="5000624"/>
                  </a:lnTo>
                  <a:lnTo>
                    <a:pt x="1104900" y="4962524"/>
                  </a:lnTo>
                  <a:lnTo>
                    <a:pt x="1019174" y="4972050"/>
                  </a:lnTo>
                  <a:lnTo>
                    <a:pt x="971550" y="4905376"/>
                  </a:lnTo>
                  <a:lnTo>
                    <a:pt x="866774" y="4752976"/>
                  </a:lnTo>
                  <a:lnTo>
                    <a:pt x="809626" y="4619624"/>
                  </a:lnTo>
                  <a:lnTo>
                    <a:pt x="723900" y="4562476"/>
                  </a:lnTo>
                  <a:lnTo>
                    <a:pt x="628650" y="4648200"/>
                  </a:lnTo>
                  <a:lnTo>
                    <a:pt x="495300" y="4657724"/>
                  </a:lnTo>
                  <a:lnTo>
                    <a:pt x="390526" y="4705350"/>
                  </a:lnTo>
                  <a:lnTo>
                    <a:pt x="304800" y="4619624"/>
                  </a:lnTo>
                  <a:lnTo>
                    <a:pt x="304800" y="4572000"/>
                  </a:lnTo>
                  <a:lnTo>
                    <a:pt x="333374" y="4514850"/>
                  </a:lnTo>
                  <a:lnTo>
                    <a:pt x="342900" y="4429124"/>
                  </a:lnTo>
                  <a:lnTo>
                    <a:pt x="390526" y="4238624"/>
                  </a:lnTo>
                  <a:lnTo>
                    <a:pt x="400050" y="4162424"/>
                  </a:lnTo>
                  <a:lnTo>
                    <a:pt x="504826" y="4095750"/>
                  </a:lnTo>
                  <a:lnTo>
                    <a:pt x="390526" y="3933824"/>
                  </a:lnTo>
                  <a:lnTo>
                    <a:pt x="381000" y="3848100"/>
                  </a:lnTo>
                  <a:lnTo>
                    <a:pt x="333374" y="3724276"/>
                  </a:lnTo>
                  <a:lnTo>
                    <a:pt x="361950" y="3600450"/>
                  </a:lnTo>
                  <a:lnTo>
                    <a:pt x="238126" y="3438524"/>
                  </a:lnTo>
                  <a:lnTo>
                    <a:pt x="200026" y="3457576"/>
                  </a:lnTo>
                  <a:lnTo>
                    <a:pt x="85726" y="3438524"/>
                  </a:lnTo>
                  <a:lnTo>
                    <a:pt x="95250" y="3276600"/>
                  </a:lnTo>
                  <a:lnTo>
                    <a:pt x="85726" y="3190876"/>
                  </a:lnTo>
                  <a:lnTo>
                    <a:pt x="0" y="3171824"/>
                  </a:lnTo>
                  <a:lnTo>
                    <a:pt x="0" y="3067050"/>
                  </a:lnTo>
                  <a:lnTo>
                    <a:pt x="19050" y="2943224"/>
                  </a:lnTo>
                  <a:lnTo>
                    <a:pt x="114300" y="2809876"/>
                  </a:lnTo>
                  <a:lnTo>
                    <a:pt x="133350" y="2686050"/>
                  </a:lnTo>
                  <a:lnTo>
                    <a:pt x="142874" y="2600324"/>
                  </a:lnTo>
                  <a:lnTo>
                    <a:pt x="276226" y="2533650"/>
                  </a:lnTo>
                  <a:lnTo>
                    <a:pt x="495300" y="2619376"/>
                  </a:lnTo>
                  <a:lnTo>
                    <a:pt x="609600" y="2628900"/>
                  </a:lnTo>
                  <a:lnTo>
                    <a:pt x="676274" y="2705100"/>
                  </a:lnTo>
                  <a:lnTo>
                    <a:pt x="723900" y="2571750"/>
                  </a:lnTo>
                  <a:lnTo>
                    <a:pt x="914400" y="2590800"/>
                  </a:lnTo>
                  <a:lnTo>
                    <a:pt x="971550" y="2533650"/>
                  </a:lnTo>
                  <a:lnTo>
                    <a:pt x="1000126" y="2562224"/>
                  </a:lnTo>
                  <a:lnTo>
                    <a:pt x="1104900" y="2524124"/>
                  </a:lnTo>
                  <a:lnTo>
                    <a:pt x="1133474" y="2571750"/>
                  </a:lnTo>
                  <a:lnTo>
                    <a:pt x="1247774" y="2552700"/>
                  </a:lnTo>
                  <a:lnTo>
                    <a:pt x="1276350" y="2533650"/>
                  </a:lnTo>
                  <a:lnTo>
                    <a:pt x="1371600" y="2524124"/>
                  </a:lnTo>
                  <a:lnTo>
                    <a:pt x="1438274" y="2476500"/>
                  </a:lnTo>
                  <a:lnTo>
                    <a:pt x="1485900" y="2476500"/>
                  </a:lnTo>
                  <a:lnTo>
                    <a:pt x="1533526" y="2524124"/>
                  </a:lnTo>
                  <a:lnTo>
                    <a:pt x="1571626" y="2514600"/>
                  </a:lnTo>
                  <a:lnTo>
                    <a:pt x="1571626" y="2352676"/>
                  </a:lnTo>
                  <a:lnTo>
                    <a:pt x="1657350" y="2333624"/>
                  </a:lnTo>
                  <a:lnTo>
                    <a:pt x="1657350" y="2181224"/>
                  </a:lnTo>
                  <a:lnTo>
                    <a:pt x="1590674" y="2076450"/>
                  </a:lnTo>
                  <a:lnTo>
                    <a:pt x="1485900" y="2019300"/>
                  </a:lnTo>
                  <a:lnTo>
                    <a:pt x="1533526" y="1971676"/>
                  </a:lnTo>
                  <a:lnTo>
                    <a:pt x="1495426" y="1924050"/>
                  </a:lnTo>
                  <a:lnTo>
                    <a:pt x="1390650" y="1895476"/>
                  </a:lnTo>
                  <a:lnTo>
                    <a:pt x="1438274" y="1847850"/>
                  </a:lnTo>
                  <a:lnTo>
                    <a:pt x="1438274" y="1771650"/>
                  </a:lnTo>
                  <a:lnTo>
                    <a:pt x="1343026" y="1781176"/>
                  </a:lnTo>
                  <a:lnTo>
                    <a:pt x="1381126" y="1543050"/>
                  </a:lnTo>
                  <a:lnTo>
                    <a:pt x="1466850" y="1504950"/>
                  </a:lnTo>
                  <a:lnTo>
                    <a:pt x="1422096" y="1434464"/>
                  </a:lnTo>
                  <a:lnTo>
                    <a:pt x="1436370" y="1432560"/>
                  </a:lnTo>
                  <a:lnTo>
                    <a:pt x="1504950" y="1295400"/>
                  </a:lnTo>
                  <a:lnTo>
                    <a:pt x="1504950" y="1203960"/>
                  </a:lnTo>
                  <a:lnTo>
                    <a:pt x="1482090" y="1135380"/>
                  </a:lnTo>
                  <a:lnTo>
                    <a:pt x="1558290" y="1104900"/>
                  </a:lnTo>
                  <a:lnTo>
                    <a:pt x="1733550" y="830580"/>
                  </a:lnTo>
                  <a:lnTo>
                    <a:pt x="1687830" y="762000"/>
                  </a:lnTo>
                  <a:lnTo>
                    <a:pt x="1626870" y="739140"/>
                  </a:lnTo>
                  <a:lnTo>
                    <a:pt x="1558290" y="632460"/>
                  </a:lnTo>
                  <a:lnTo>
                    <a:pt x="1562906" y="618968"/>
                  </a:lnTo>
                  <a:lnTo>
                    <a:pt x="1550670" y="617220"/>
                  </a:lnTo>
                  <a:lnTo>
                    <a:pt x="1657350" y="632460"/>
                  </a:lnTo>
                  <a:lnTo>
                    <a:pt x="1718310" y="548640"/>
                  </a:lnTo>
                  <a:lnTo>
                    <a:pt x="1695450" y="449580"/>
                  </a:lnTo>
                  <a:lnTo>
                    <a:pt x="1756410" y="441960"/>
                  </a:lnTo>
                  <a:lnTo>
                    <a:pt x="1824990" y="480060"/>
                  </a:lnTo>
                  <a:lnTo>
                    <a:pt x="1893570" y="411480"/>
                  </a:lnTo>
                  <a:lnTo>
                    <a:pt x="2007870" y="434340"/>
                  </a:lnTo>
                  <a:lnTo>
                    <a:pt x="2099310" y="563880"/>
                  </a:lnTo>
                  <a:lnTo>
                    <a:pt x="2068830" y="685800"/>
                  </a:lnTo>
                  <a:lnTo>
                    <a:pt x="2145030" y="685800"/>
                  </a:lnTo>
                  <a:lnTo>
                    <a:pt x="2259330" y="586740"/>
                  </a:lnTo>
                  <a:lnTo>
                    <a:pt x="2343150" y="525780"/>
                  </a:lnTo>
                  <a:lnTo>
                    <a:pt x="2366010" y="365760"/>
                  </a:lnTo>
                  <a:lnTo>
                    <a:pt x="2465070" y="320040"/>
                  </a:lnTo>
                  <a:lnTo>
                    <a:pt x="2503170" y="213360"/>
                  </a:lnTo>
                  <a:lnTo>
                    <a:pt x="2647950" y="53340"/>
                  </a:lnTo>
                  <a:lnTo>
                    <a:pt x="2754630" y="53340"/>
                  </a:lnTo>
                  <a:lnTo>
                    <a:pt x="2830830" y="121920"/>
                  </a:lnTo>
                  <a:lnTo>
                    <a:pt x="2922270" y="30480"/>
                  </a:lnTo>
                  <a:lnTo>
                    <a:pt x="2967990" y="457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F612D5DF-CF5F-D32C-8747-AD864B23F89B}"/>
                </a:ext>
              </a:extLst>
            </p:cNvPr>
            <p:cNvSpPr/>
            <p:nvPr/>
          </p:nvSpPr>
          <p:spPr>
            <a:xfrm>
              <a:off x="7520301" y="2250037"/>
              <a:ext cx="707724" cy="623134"/>
            </a:xfrm>
            <a:custGeom>
              <a:avLst/>
              <a:gdLst>
                <a:gd name="connsiteX0" fmla="*/ 945962 w 3569946"/>
                <a:gd name="connsiteY0" fmla="*/ 0 h 3143250"/>
                <a:gd name="connsiteX1" fmla="*/ 955490 w 3569946"/>
                <a:gd name="connsiteY1" fmla="*/ 66674 h 3143250"/>
                <a:gd name="connsiteX2" fmla="*/ 1145990 w 3569946"/>
                <a:gd name="connsiteY2" fmla="*/ 209550 h 3143250"/>
                <a:gd name="connsiteX3" fmla="*/ 1126938 w 3569946"/>
                <a:gd name="connsiteY3" fmla="*/ 304800 h 3143250"/>
                <a:gd name="connsiteX4" fmla="*/ 1222190 w 3569946"/>
                <a:gd name="connsiteY4" fmla="*/ 323850 h 3143250"/>
                <a:gd name="connsiteX5" fmla="*/ 1203138 w 3569946"/>
                <a:gd name="connsiteY5" fmla="*/ 438150 h 3143250"/>
                <a:gd name="connsiteX6" fmla="*/ 1241238 w 3569946"/>
                <a:gd name="connsiteY6" fmla="*/ 447674 h 3143250"/>
                <a:gd name="connsiteX7" fmla="*/ 1288862 w 3569946"/>
                <a:gd name="connsiteY7" fmla="*/ 476250 h 3143250"/>
                <a:gd name="connsiteX8" fmla="*/ 1355538 w 3569946"/>
                <a:gd name="connsiteY8" fmla="*/ 438150 h 3143250"/>
                <a:gd name="connsiteX9" fmla="*/ 1536514 w 3569946"/>
                <a:gd name="connsiteY9" fmla="*/ 523874 h 3143250"/>
                <a:gd name="connsiteX10" fmla="*/ 1555562 w 3569946"/>
                <a:gd name="connsiteY10" fmla="*/ 619126 h 3143250"/>
                <a:gd name="connsiteX11" fmla="*/ 1641290 w 3569946"/>
                <a:gd name="connsiteY11" fmla="*/ 657226 h 3143250"/>
                <a:gd name="connsiteX12" fmla="*/ 1755586 w 3569946"/>
                <a:gd name="connsiteY12" fmla="*/ 561974 h 3143250"/>
                <a:gd name="connsiteX13" fmla="*/ 1946090 w 3569946"/>
                <a:gd name="connsiteY13" fmla="*/ 495300 h 3143250"/>
                <a:gd name="connsiteX14" fmla="*/ 2088962 w 3569946"/>
                <a:gd name="connsiteY14" fmla="*/ 619126 h 3143250"/>
                <a:gd name="connsiteX15" fmla="*/ 2146114 w 3569946"/>
                <a:gd name="connsiteY15" fmla="*/ 609600 h 3143250"/>
                <a:gd name="connsiteX16" fmla="*/ 2231838 w 3569946"/>
                <a:gd name="connsiteY16" fmla="*/ 695326 h 3143250"/>
                <a:gd name="connsiteX17" fmla="*/ 2327090 w 3569946"/>
                <a:gd name="connsiteY17" fmla="*/ 704850 h 3143250"/>
                <a:gd name="connsiteX18" fmla="*/ 2546162 w 3569946"/>
                <a:gd name="connsiteY18" fmla="*/ 581026 h 3143250"/>
                <a:gd name="connsiteX19" fmla="*/ 2593786 w 3569946"/>
                <a:gd name="connsiteY19" fmla="*/ 523874 h 3143250"/>
                <a:gd name="connsiteX20" fmla="*/ 2717202 w 3569946"/>
                <a:gd name="connsiteY20" fmla="*/ 537586 h 3143250"/>
                <a:gd name="connsiteX21" fmla="*/ 2717614 w 3569946"/>
                <a:gd name="connsiteY21" fmla="*/ 542926 h 3143250"/>
                <a:gd name="connsiteX22" fmla="*/ 2689038 w 3569946"/>
                <a:gd name="connsiteY22" fmla="*/ 676274 h 3143250"/>
                <a:gd name="connsiteX23" fmla="*/ 2774762 w 3569946"/>
                <a:gd name="connsiteY23" fmla="*/ 838200 h 3143250"/>
                <a:gd name="connsiteX24" fmla="*/ 2917638 w 3569946"/>
                <a:gd name="connsiteY24" fmla="*/ 781050 h 3143250"/>
                <a:gd name="connsiteX25" fmla="*/ 3003362 w 3569946"/>
                <a:gd name="connsiteY25" fmla="*/ 781050 h 3143250"/>
                <a:gd name="connsiteX26" fmla="*/ 3041462 w 3569946"/>
                <a:gd name="connsiteY26" fmla="*/ 714374 h 3143250"/>
                <a:gd name="connsiteX27" fmla="*/ 3203386 w 3569946"/>
                <a:gd name="connsiteY27" fmla="*/ 695326 h 3143250"/>
                <a:gd name="connsiteX28" fmla="*/ 3241490 w 3569946"/>
                <a:gd name="connsiteY28" fmla="*/ 752474 h 3143250"/>
                <a:gd name="connsiteX29" fmla="*/ 3336738 w 3569946"/>
                <a:gd name="connsiteY29" fmla="*/ 762000 h 3143250"/>
                <a:gd name="connsiteX30" fmla="*/ 3393890 w 3569946"/>
                <a:gd name="connsiteY30" fmla="*/ 809626 h 3143250"/>
                <a:gd name="connsiteX31" fmla="*/ 3565338 w 3569946"/>
                <a:gd name="connsiteY31" fmla="*/ 752474 h 3143250"/>
                <a:gd name="connsiteX32" fmla="*/ 3569946 w 3569946"/>
                <a:gd name="connsiteY32" fmla="*/ 752474 h 3143250"/>
                <a:gd name="connsiteX33" fmla="*/ 3501838 w 3569946"/>
                <a:gd name="connsiteY33" fmla="*/ 876300 h 3143250"/>
                <a:gd name="connsiteX34" fmla="*/ 3527238 w 3569946"/>
                <a:gd name="connsiteY34" fmla="*/ 933450 h 3143250"/>
                <a:gd name="connsiteX35" fmla="*/ 3527238 w 3569946"/>
                <a:gd name="connsiteY35" fmla="*/ 996950 h 3143250"/>
                <a:gd name="connsiteX36" fmla="*/ 3482786 w 3569946"/>
                <a:gd name="connsiteY36" fmla="*/ 1047750 h 3143250"/>
                <a:gd name="connsiteX37" fmla="*/ 3451038 w 3569946"/>
                <a:gd name="connsiteY37" fmla="*/ 1187450 h 3143250"/>
                <a:gd name="connsiteX38" fmla="*/ 3412938 w 3569946"/>
                <a:gd name="connsiteY38" fmla="*/ 1193800 h 3143250"/>
                <a:gd name="connsiteX39" fmla="*/ 3387538 w 3569946"/>
                <a:gd name="connsiteY39" fmla="*/ 1263650 h 3143250"/>
                <a:gd name="connsiteX40" fmla="*/ 3228786 w 3569946"/>
                <a:gd name="connsiteY40" fmla="*/ 1390650 h 3143250"/>
                <a:gd name="connsiteX41" fmla="*/ 3158938 w 3569946"/>
                <a:gd name="connsiteY41" fmla="*/ 1498600 h 3143250"/>
                <a:gd name="connsiteX42" fmla="*/ 3177986 w 3569946"/>
                <a:gd name="connsiteY42" fmla="*/ 1663700 h 3143250"/>
                <a:gd name="connsiteX43" fmla="*/ 3133538 w 3569946"/>
                <a:gd name="connsiteY43" fmla="*/ 1714500 h 3143250"/>
                <a:gd name="connsiteX44" fmla="*/ 3050986 w 3569946"/>
                <a:gd name="connsiteY44" fmla="*/ 1752600 h 3143250"/>
                <a:gd name="connsiteX45" fmla="*/ 2962090 w 3569946"/>
                <a:gd name="connsiteY45" fmla="*/ 1974850 h 3143250"/>
                <a:gd name="connsiteX46" fmla="*/ 2930338 w 3569946"/>
                <a:gd name="connsiteY46" fmla="*/ 2019300 h 3143250"/>
                <a:gd name="connsiteX47" fmla="*/ 2841438 w 3569946"/>
                <a:gd name="connsiteY47" fmla="*/ 2019300 h 3143250"/>
                <a:gd name="connsiteX48" fmla="*/ 2822386 w 3569946"/>
                <a:gd name="connsiteY48" fmla="*/ 2114550 h 3143250"/>
                <a:gd name="connsiteX49" fmla="*/ 2644586 w 3569946"/>
                <a:gd name="connsiteY49" fmla="*/ 2139950 h 3143250"/>
                <a:gd name="connsiteX50" fmla="*/ 2530290 w 3569946"/>
                <a:gd name="connsiteY50" fmla="*/ 2228850 h 3143250"/>
                <a:gd name="connsiteX51" fmla="*/ 2536638 w 3569946"/>
                <a:gd name="connsiteY51" fmla="*/ 2343150 h 3143250"/>
                <a:gd name="connsiteX52" fmla="*/ 2473138 w 3569946"/>
                <a:gd name="connsiteY52" fmla="*/ 2393950 h 3143250"/>
                <a:gd name="connsiteX53" fmla="*/ 2466786 w 3569946"/>
                <a:gd name="connsiteY53" fmla="*/ 2495550 h 3143250"/>
                <a:gd name="connsiteX54" fmla="*/ 2511238 w 3569946"/>
                <a:gd name="connsiteY54" fmla="*/ 2590800 h 3143250"/>
                <a:gd name="connsiteX55" fmla="*/ 2499406 w 3569946"/>
                <a:gd name="connsiteY55" fmla="*/ 2768304 h 3143250"/>
                <a:gd name="connsiteX56" fmla="*/ 2498538 w 3569946"/>
                <a:gd name="connsiteY56" fmla="*/ 2768600 h 3143250"/>
                <a:gd name="connsiteX57" fmla="*/ 2358834 w 3569946"/>
                <a:gd name="connsiteY57" fmla="*/ 2806700 h 3143250"/>
                <a:gd name="connsiteX58" fmla="*/ 1914338 w 3569946"/>
                <a:gd name="connsiteY58" fmla="*/ 2933700 h 3143250"/>
                <a:gd name="connsiteX59" fmla="*/ 1476186 w 3569946"/>
                <a:gd name="connsiteY59" fmla="*/ 3117850 h 3143250"/>
                <a:gd name="connsiteX60" fmla="*/ 1292036 w 3569946"/>
                <a:gd name="connsiteY60" fmla="*/ 3111500 h 3143250"/>
                <a:gd name="connsiteX61" fmla="*/ 1234886 w 3569946"/>
                <a:gd name="connsiteY61" fmla="*/ 3092450 h 3143250"/>
                <a:gd name="connsiteX62" fmla="*/ 1076136 w 3569946"/>
                <a:gd name="connsiteY62" fmla="*/ 3143250 h 3143250"/>
                <a:gd name="connsiteX63" fmla="*/ 1031686 w 3569946"/>
                <a:gd name="connsiteY63" fmla="*/ 3124200 h 3143250"/>
                <a:gd name="connsiteX64" fmla="*/ 1241236 w 3569946"/>
                <a:gd name="connsiteY64" fmla="*/ 2832100 h 3143250"/>
                <a:gd name="connsiteX65" fmla="*/ 1336486 w 3569946"/>
                <a:gd name="connsiteY65" fmla="*/ 2876550 h 3143250"/>
                <a:gd name="connsiteX66" fmla="*/ 1520634 w 3569946"/>
                <a:gd name="connsiteY66" fmla="*/ 2844800 h 3143250"/>
                <a:gd name="connsiteX67" fmla="*/ 1628586 w 3569946"/>
                <a:gd name="connsiteY67" fmla="*/ 2781300 h 3143250"/>
                <a:gd name="connsiteX68" fmla="*/ 1685738 w 3569946"/>
                <a:gd name="connsiteY68" fmla="*/ 2781300 h 3143250"/>
                <a:gd name="connsiteX69" fmla="*/ 1812738 w 3569946"/>
                <a:gd name="connsiteY69" fmla="*/ 2584450 h 3143250"/>
                <a:gd name="connsiteX70" fmla="*/ 1927034 w 3569946"/>
                <a:gd name="connsiteY70" fmla="*/ 2616200 h 3143250"/>
                <a:gd name="connsiteX71" fmla="*/ 1958786 w 3569946"/>
                <a:gd name="connsiteY71" fmla="*/ 2711450 h 3143250"/>
                <a:gd name="connsiteX72" fmla="*/ 2047686 w 3569946"/>
                <a:gd name="connsiteY72" fmla="*/ 2590800 h 3143250"/>
                <a:gd name="connsiteX73" fmla="*/ 1977834 w 3569946"/>
                <a:gd name="connsiteY73" fmla="*/ 2533650 h 3143250"/>
                <a:gd name="connsiteX74" fmla="*/ 1990538 w 3569946"/>
                <a:gd name="connsiteY74" fmla="*/ 2438400 h 3143250"/>
                <a:gd name="connsiteX75" fmla="*/ 1958786 w 3569946"/>
                <a:gd name="connsiteY75" fmla="*/ 2393950 h 3143250"/>
                <a:gd name="connsiteX76" fmla="*/ 1965138 w 3569946"/>
                <a:gd name="connsiteY76" fmla="*/ 2330450 h 3143250"/>
                <a:gd name="connsiteX77" fmla="*/ 1895286 w 3569946"/>
                <a:gd name="connsiteY77" fmla="*/ 2292350 h 3143250"/>
                <a:gd name="connsiteX78" fmla="*/ 1819086 w 3569946"/>
                <a:gd name="connsiteY78" fmla="*/ 2317750 h 3143250"/>
                <a:gd name="connsiteX79" fmla="*/ 1698434 w 3569946"/>
                <a:gd name="connsiteY79" fmla="*/ 2266950 h 3143250"/>
                <a:gd name="connsiteX80" fmla="*/ 1685738 w 3569946"/>
                <a:gd name="connsiteY80" fmla="*/ 2305050 h 3143250"/>
                <a:gd name="connsiteX81" fmla="*/ 1609538 w 3569946"/>
                <a:gd name="connsiteY81" fmla="*/ 2305050 h 3143250"/>
                <a:gd name="connsiteX82" fmla="*/ 1584138 w 3569946"/>
                <a:gd name="connsiteY82" fmla="*/ 2349500 h 3143250"/>
                <a:gd name="connsiteX83" fmla="*/ 1507938 w 3569946"/>
                <a:gd name="connsiteY83" fmla="*/ 2406650 h 3143250"/>
                <a:gd name="connsiteX84" fmla="*/ 1431736 w 3569946"/>
                <a:gd name="connsiteY84" fmla="*/ 2349500 h 3143250"/>
                <a:gd name="connsiteX85" fmla="*/ 1298386 w 3569946"/>
                <a:gd name="connsiteY85" fmla="*/ 2349500 h 3143250"/>
                <a:gd name="connsiteX86" fmla="*/ 1095186 w 3569946"/>
                <a:gd name="connsiteY86" fmla="*/ 2406650 h 3143250"/>
                <a:gd name="connsiteX87" fmla="*/ 993586 w 3569946"/>
                <a:gd name="connsiteY87" fmla="*/ 2260600 h 3143250"/>
                <a:gd name="connsiteX88" fmla="*/ 860236 w 3569946"/>
                <a:gd name="connsiteY88" fmla="*/ 2228850 h 3143250"/>
                <a:gd name="connsiteX89" fmla="*/ 898336 w 3569946"/>
                <a:gd name="connsiteY89" fmla="*/ 1993900 h 3143250"/>
                <a:gd name="connsiteX90" fmla="*/ 815786 w 3569946"/>
                <a:gd name="connsiteY90" fmla="*/ 2070100 h 3143250"/>
                <a:gd name="connsiteX91" fmla="*/ 771336 w 3569946"/>
                <a:gd name="connsiteY91" fmla="*/ 2254250 h 3143250"/>
                <a:gd name="connsiteX92" fmla="*/ 745936 w 3569946"/>
                <a:gd name="connsiteY92" fmla="*/ 2330450 h 3143250"/>
                <a:gd name="connsiteX93" fmla="*/ 752286 w 3569946"/>
                <a:gd name="connsiteY93" fmla="*/ 2470150 h 3143250"/>
                <a:gd name="connsiteX94" fmla="*/ 930086 w 3569946"/>
                <a:gd name="connsiteY94" fmla="*/ 2603500 h 3143250"/>
                <a:gd name="connsiteX95" fmla="*/ 936436 w 3569946"/>
                <a:gd name="connsiteY95" fmla="*/ 2711450 h 3143250"/>
                <a:gd name="connsiteX96" fmla="*/ 758636 w 3569946"/>
                <a:gd name="connsiteY96" fmla="*/ 2647950 h 3143250"/>
                <a:gd name="connsiteX97" fmla="*/ 682436 w 3569946"/>
                <a:gd name="connsiteY97" fmla="*/ 2622550 h 3143250"/>
                <a:gd name="connsiteX98" fmla="*/ 523686 w 3569946"/>
                <a:gd name="connsiteY98" fmla="*/ 2476500 h 3143250"/>
                <a:gd name="connsiteX99" fmla="*/ 612586 w 3569946"/>
                <a:gd name="connsiteY99" fmla="*/ 2152650 h 3143250"/>
                <a:gd name="connsiteX100" fmla="*/ 517336 w 3569946"/>
                <a:gd name="connsiteY100" fmla="*/ 2044700 h 3143250"/>
                <a:gd name="connsiteX101" fmla="*/ 428436 w 3569946"/>
                <a:gd name="connsiteY101" fmla="*/ 2139950 h 3143250"/>
                <a:gd name="connsiteX102" fmla="*/ 403036 w 3569946"/>
                <a:gd name="connsiteY102" fmla="*/ 2044700 h 3143250"/>
                <a:gd name="connsiteX103" fmla="*/ 460186 w 3569946"/>
                <a:gd name="connsiteY103" fmla="*/ 2012950 h 3143250"/>
                <a:gd name="connsiteX104" fmla="*/ 453836 w 3569946"/>
                <a:gd name="connsiteY104" fmla="*/ 1816100 h 3143250"/>
                <a:gd name="connsiteX105" fmla="*/ 453836 w 3569946"/>
                <a:gd name="connsiteY105" fmla="*/ 1695450 h 3143250"/>
                <a:gd name="connsiteX106" fmla="*/ 549086 w 3569946"/>
                <a:gd name="connsiteY106" fmla="*/ 1562100 h 3143250"/>
                <a:gd name="connsiteX107" fmla="*/ 644336 w 3569946"/>
                <a:gd name="connsiteY107" fmla="*/ 1308100 h 3143250"/>
                <a:gd name="connsiteX108" fmla="*/ 644336 w 3569946"/>
                <a:gd name="connsiteY108" fmla="*/ 1250950 h 3143250"/>
                <a:gd name="connsiteX109" fmla="*/ 599886 w 3569946"/>
                <a:gd name="connsiteY109" fmla="*/ 1282700 h 3143250"/>
                <a:gd name="connsiteX110" fmla="*/ 530036 w 3569946"/>
                <a:gd name="connsiteY110" fmla="*/ 1327150 h 3143250"/>
                <a:gd name="connsiteX111" fmla="*/ 479236 w 3569946"/>
                <a:gd name="connsiteY111" fmla="*/ 1346200 h 3143250"/>
                <a:gd name="connsiteX112" fmla="*/ 447486 w 3569946"/>
                <a:gd name="connsiteY112" fmla="*/ 1390650 h 3143250"/>
                <a:gd name="connsiteX113" fmla="*/ 383986 w 3569946"/>
                <a:gd name="connsiteY113" fmla="*/ 1409700 h 3143250"/>
                <a:gd name="connsiteX114" fmla="*/ 390336 w 3569946"/>
                <a:gd name="connsiteY114" fmla="*/ 1466850 h 3143250"/>
                <a:gd name="connsiteX115" fmla="*/ 333186 w 3569946"/>
                <a:gd name="connsiteY115" fmla="*/ 1524000 h 3143250"/>
                <a:gd name="connsiteX116" fmla="*/ 276036 w 3569946"/>
                <a:gd name="connsiteY116" fmla="*/ 1498600 h 3143250"/>
                <a:gd name="connsiteX117" fmla="*/ 263336 w 3569946"/>
                <a:gd name="connsiteY117" fmla="*/ 1435100 h 3143250"/>
                <a:gd name="connsiteX118" fmla="*/ 244286 w 3569946"/>
                <a:gd name="connsiteY118" fmla="*/ 1282700 h 3143250"/>
                <a:gd name="connsiteX119" fmla="*/ 104586 w 3569946"/>
                <a:gd name="connsiteY119" fmla="*/ 1143000 h 3143250"/>
                <a:gd name="connsiteX120" fmla="*/ 2986 w 3569946"/>
                <a:gd name="connsiteY120" fmla="*/ 1066800 h 3143250"/>
                <a:gd name="connsiteX121" fmla="*/ 0 w 3569946"/>
                <a:gd name="connsiteY121" fmla="*/ 1051712 h 3143250"/>
                <a:gd name="connsiteX122" fmla="*/ 12514 w 3569946"/>
                <a:gd name="connsiteY122" fmla="*/ 1057274 h 3143250"/>
                <a:gd name="connsiteX123" fmla="*/ 50614 w 3569946"/>
                <a:gd name="connsiteY123" fmla="*/ 657226 h 3143250"/>
                <a:gd name="connsiteX124" fmla="*/ 317314 w 3569946"/>
                <a:gd name="connsiteY124" fmla="*/ 228600 h 3143250"/>
                <a:gd name="connsiteX125" fmla="*/ 460190 w 3569946"/>
                <a:gd name="connsiteY125" fmla="*/ 238126 h 3143250"/>
                <a:gd name="connsiteX126" fmla="*/ 669738 w 3569946"/>
                <a:gd name="connsiteY126" fmla="*/ 171450 h 3143250"/>
                <a:gd name="connsiteX127" fmla="*/ 774514 w 3569946"/>
                <a:gd name="connsiteY127" fmla="*/ 152400 h 3143250"/>
                <a:gd name="connsiteX128" fmla="*/ 888814 w 3569946"/>
                <a:gd name="connsiteY128" fmla="*/ 76200 h 3143250"/>
                <a:gd name="connsiteX129" fmla="*/ 898338 w 3569946"/>
                <a:gd name="connsiteY129" fmla="*/ 19050 h 314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3569946" h="3143250">
                  <a:moveTo>
                    <a:pt x="945962" y="0"/>
                  </a:moveTo>
                  <a:lnTo>
                    <a:pt x="955490" y="66674"/>
                  </a:lnTo>
                  <a:lnTo>
                    <a:pt x="1145990" y="209550"/>
                  </a:lnTo>
                  <a:lnTo>
                    <a:pt x="1126938" y="304800"/>
                  </a:lnTo>
                  <a:lnTo>
                    <a:pt x="1222190" y="323850"/>
                  </a:lnTo>
                  <a:lnTo>
                    <a:pt x="1203138" y="438150"/>
                  </a:lnTo>
                  <a:lnTo>
                    <a:pt x="1241238" y="447674"/>
                  </a:lnTo>
                  <a:lnTo>
                    <a:pt x="1288862" y="476250"/>
                  </a:lnTo>
                  <a:lnTo>
                    <a:pt x="1355538" y="438150"/>
                  </a:lnTo>
                  <a:lnTo>
                    <a:pt x="1536514" y="523874"/>
                  </a:lnTo>
                  <a:lnTo>
                    <a:pt x="1555562" y="619126"/>
                  </a:lnTo>
                  <a:lnTo>
                    <a:pt x="1641290" y="657226"/>
                  </a:lnTo>
                  <a:lnTo>
                    <a:pt x="1755586" y="561974"/>
                  </a:lnTo>
                  <a:lnTo>
                    <a:pt x="1946090" y="495300"/>
                  </a:lnTo>
                  <a:lnTo>
                    <a:pt x="2088962" y="619126"/>
                  </a:lnTo>
                  <a:lnTo>
                    <a:pt x="2146114" y="609600"/>
                  </a:lnTo>
                  <a:lnTo>
                    <a:pt x="2231838" y="695326"/>
                  </a:lnTo>
                  <a:lnTo>
                    <a:pt x="2327090" y="704850"/>
                  </a:lnTo>
                  <a:lnTo>
                    <a:pt x="2546162" y="581026"/>
                  </a:lnTo>
                  <a:lnTo>
                    <a:pt x="2593786" y="523874"/>
                  </a:lnTo>
                  <a:lnTo>
                    <a:pt x="2717202" y="537586"/>
                  </a:lnTo>
                  <a:cubicBezTo>
                    <a:pt x="2717338" y="539366"/>
                    <a:pt x="2717478" y="541146"/>
                    <a:pt x="2717614" y="542926"/>
                  </a:cubicBezTo>
                  <a:lnTo>
                    <a:pt x="2689038" y="676274"/>
                  </a:lnTo>
                  <a:lnTo>
                    <a:pt x="2774762" y="838200"/>
                  </a:lnTo>
                  <a:lnTo>
                    <a:pt x="2917638" y="781050"/>
                  </a:lnTo>
                  <a:lnTo>
                    <a:pt x="3003362" y="781050"/>
                  </a:lnTo>
                  <a:lnTo>
                    <a:pt x="3041462" y="714374"/>
                  </a:lnTo>
                  <a:lnTo>
                    <a:pt x="3203386" y="695326"/>
                  </a:lnTo>
                  <a:lnTo>
                    <a:pt x="3241490" y="752474"/>
                  </a:lnTo>
                  <a:lnTo>
                    <a:pt x="3336738" y="762000"/>
                  </a:lnTo>
                  <a:lnTo>
                    <a:pt x="3393890" y="809626"/>
                  </a:lnTo>
                  <a:lnTo>
                    <a:pt x="3565338" y="752474"/>
                  </a:lnTo>
                  <a:lnTo>
                    <a:pt x="3569946" y="752474"/>
                  </a:lnTo>
                  <a:lnTo>
                    <a:pt x="3501838" y="876300"/>
                  </a:lnTo>
                  <a:lnTo>
                    <a:pt x="3527238" y="933450"/>
                  </a:lnTo>
                  <a:lnTo>
                    <a:pt x="3527238" y="996950"/>
                  </a:lnTo>
                  <a:lnTo>
                    <a:pt x="3482786" y="1047750"/>
                  </a:lnTo>
                  <a:lnTo>
                    <a:pt x="3451038" y="1187450"/>
                  </a:lnTo>
                  <a:lnTo>
                    <a:pt x="3412938" y="1193800"/>
                  </a:lnTo>
                  <a:lnTo>
                    <a:pt x="3387538" y="1263650"/>
                  </a:lnTo>
                  <a:lnTo>
                    <a:pt x="3228786" y="1390650"/>
                  </a:lnTo>
                  <a:lnTo>
                    <a:pt x="3158938" y="1498600"/>
                  </a:lnTo>
                  <a:lnTo>
                    <a:pt x="3177986" y="1663700"/>
                  </a:lnTo>
                  <a:lnTo>
                    <a:pt x="3133538" y="1714500"/>
                  </a:lnTo>
                  <a:lnTo>
                    <a:pt x="3050986" y="1752600"/>
                  </a:lnTo>
                  <a:lnTo>
                    <a:pt x="2962090" y="1974850"/>
                  </a:lnTo>
                  <a:lnTo>
                    <a:pt x="2930338" y="2019300"/>
                  </a:lnTo>
                  <a:lnTo>
                    <a:pt x="2841438" y="2019300"/>
                  </a:lnTo>
                  <a:lnTo>
                    <a:pt x="2822386" y="2114550"/>
                  </a:lnTo>
                  <a:lnTo>
                    <a:pt x="2644586" y="2139950"/>
                  </a:lnTo>
                  <a:lnTo>
                    <a:pt x="2530290" y="2228850"/>
                  </a:lnTo>
                  <a:lnTo>
                    <a:pt x="2536638" y="2343150"/>
                  </a:lnTo>
                  <a:lnTo>
                    <a:pt x="2473138" y="2393950"/>
                  </a:lnTo>
                  <a:lnTo>
                    <a:pt x="2466786" y="2495550"/>
                  </a:lnTo>
                  <a:lnTo>
                    <a:pt x="2511238" y="2590800"/>
                  </a:lnTo>
                  <a:lnTo>
                    <a:pt x="2499406" y="2768304"/>
                  </a:lnTo>
                  <a:lnTo>
                    <a:pt x="2498538" y="2768600"/>
                  </a:lnTo>
                  <a:lnTo>
                    <a:pt x="2358834" y="2806700"/>
                  </a:lnTo>
                  <a:lnTo>
                    <a:pt x="1914338" y="2933700"/>
                  </a:lnTo>
                  <a:lnTo>
                    <a:pt x="1476186" y="3117850"/>
                  </a:lnTo>
                  <a:lnTo>
                    <a:pt x="1292036" y="3111500"/>
                  </a:lnTo>
                  <a:lnTo>
                    <a:pt x="1234886" y="3092450"/>
                  </a:lnTo>
                  <a:lnTo>
                    <a:pt x="1076136" y="3143250"/>
                  </a:lnTo>
                  <a:lnTo>
                    <a:pt x="1031686" y="3124200"/>
                  </a:lnTo>
                  <a:lnTo>
                    <a:pt x="1241236" y="2832100"/>
                  </a:lnTo>
                  <a:lnTo>
                    <a:pt x="1336486" y="2876550"/>
                  </a:lnTo>
                  <a:lnTo>
                    <a:pt x="1520634" y="2844800"/>
                  </a:lnTo>
                  <a:lnTo>
                    <a:pt x="1628586" y="2781300"/>
                  </a:lnTo>
                  <a:lnTo>
                    <a:pt x="1685738" y="2781300"/>
                  </a:lnTo>
                  <a:lnTo>
                    <a:pt x="1812738" y="2584450"/>
                  </a:lnTo>
                  <a:lnTo>
                    <a:pt x="1927034" y="2616200"/>
                  </a:lnTo>
                  <a:lnTo>
                    <a:pt x="1958786" y="2711450"/>
                  </a:lnTo>
                  <a:lnTo>
                    <a:pt x="2047686" y="2590800"/>
                  </a:lnTo>
                  <a:lnTo>
                    <a:pt x="1977834" y="2533650"/>
                  </a:lnTo>
                  <a:lnTo>
                    <a:pt x="1990538" y="2438400"/>
                  </a:lnTo>
                  <a:lnTo>
                    <a:pt x="1958786" y="2393950"/>
                  </a:lnTo>
                  <a:lnTo>
                    <a:pt x="1965138" y="2330450"/>
                  </a:lnTo>
                  <a:lnTo>
                    <a:pt x="1895286" y="2292350"/>
                  </a:lnTo>
                  <a:lnTo>
                    <a:pt x="1819086" y="2317750"/>
                  </a:lnTo>
                  <a:lnTo>
                    <a:pt x="1698434" y="2266950"/>
                  </a:lnTo>
                  <a:lnTo>
                    <a:pt x="1685738" y="2305050"/>
                  </a:lnTo>
                  <a:lnTo>
                    <a:pt x="1609538" y="2305050"/>
                  </a:lnTo>
                  <a:lnTo>
                    <a:pt x="1584138" y="2349500"/>
                  </a:lnTo>
                  <a:lnTo>
                    <a:pt x="1507938" y="2406650"/>
                  </a:lnTo>
                  <a:lnTo>
                    <a:pt x="1431736" y="2349500"/>
                  </a:lnTo>
                  <a:lnTo>
                    <a:pt x="1298386" y="2349500"/>
                  </a:lnTo>
                  <a:lnTo>
                    <a:pt x="1095186" y="2406650"/>
                  </a:lnTo>
                  <a:lnTo>
                    <a:pt x="993586" y="2260600"/>
                  </a:lnTo>
                  <a:lnTo>
                    <a:pt x="860236" y="2228850"/>
                  </a:lnTo>
                  <a:lnTo>
                    <a:pt x="898336" y="1993900"/>
                  </a:lnTo>
                  <a:lnTo>
                    <a:pt x="815786" y="2070100"/>
                  </a:lnTo>
                  <a:lnTo>
                    <a:pt x="771336" y="2254250"/>
                  </a:lnTo>
                  <a:lnTo>
                    <a:pt x="745936" y="2330450"/>
                  </a:lnTo>
                  <a:lnTo>
                    <a:pt x="752286" y="2470150"/>
                  </a:lnTo>
                  <a:lnTo>
                    <a:pt x="930086" y="2603500"/>
                  </a:lnTo>
                  <a:lnTo>
                    <a:pt x="936436" y="2711450"/>
                  </a:lnTo>
                  <a:lnTo>
                    <a:pt x="758636" y="2647950"/>
                  </a:lnTo>
                  <a:lnTo>
                    <a:pt x="682436" y="2622550"/>
                  </a:lnTo>
                  <a:lnTo>
                    <a:pt x="523686" y="2476500"/>
                  </a:lnTo>
                  <a:lnTo>
                    <a:pt x="612586" y="2152650"/>
                  </a:lnTo>
                  <a:lnTo>
                    <a:pt x="517336" y="2044700"/>
                  </a:lnTo>
                  <a:lnTo>
                    <a:pt x="428436" y="2139950"/>
                  </a:lnTo>
                  <a:lnTo>
                    <a:pt x="403036" y="2044700"/>
                  </a:lnTo>
                  <a:lnTo>
                    <a:pt x="460186" y="2012950"/>
                  </a:lnTo>
                  <a:lnTo>
                    <a:pt x="453836" y="1816100"/>
                  </a:lnTo>
                  <a:lnTo>
                    <a:pt x="453836" y="1695450"/>
                  </a:lnTo>
                  <a:lnTo>
                    <a:pt x="549086" y="1562100"/>
                  </a:lnTo>
                  <a:lnTo>
                    <a:pt x="644336" y="1308100"/>
                  </a:lnTo>
                  <a:lnTo>
                    <a:pt x="644336" y="1250950"/>
                  </a:lnTo>
                  <a:lnTo>
                    <a:pt x="599886" y="1282700"/>
                  </a:lnTo>
                  <a:lnTo>
                    <a:pt x="530036" y="1327150"/>
                  </a:lnTo>
                  <a:lnTo>
                    <a:pt x="479236" y="1346200"/>
                  </a:lnTo>
                  <a:lnTo>
                    <a:pt x="447486" y="1390650"/>
                  </a:lnTo>
                  <a:lnTo>
                    <a:pt x="383986" y="1409700"/>
                  </a:lnTo>
                  <a:lnTo>
                    <a:pt x="390336" y="1466850"/>
                  </a:lnTo>
                  <a:lnTo>
                    <a:pt x="333186" y="1524000"/>
                  </a:lnTo>
                  <a:lnTo>
                    <a:pt x="276036" y="1498600"/>
                  </a:lnTo>
                  <a:lnTo>
                    <a:pt x="263336" y="1435100"/>
                  </a:lnTo>
                  <a:lnTo>
                    <a:pt x="244286" y="1282700"/>
                  </a:lnTo>
                  <a:lnTo>
                    <a:pt x="104586" y="1143000"/>
                  </a:lnTo>
                  <a:lnTo>
                    <a:pt x="2986" y="1066800"/>
                  </a:lnTo>
                  <a:lnTo>
                    <a:pt x="0" y="1051712"/>
                  </a:lnTo>
                  <a:lnTo>
                    <a:pt x="12514" y="1057274"/>
                  </a:lnTo>
                  <a:lnTo>
                    <a:pt x="50614" y="657226"/>
                  </a:lnTo>
                  <a:lnTo>
                    <a:pt x="317314" y="228600"/>
                  </a:lnTo>
                  <a:lnTo>
                    <a:pt x="460190" y="238126"/>
                  </a:lnTo>
                  <a:lnTo>
                    <a:pt x="669738" y="171450"/>
                  </a:lnTo>
                  <a:lnTo>
                    <a:pt x="774514" y="152400"/>
                  </a:lnTo>
                  <a:lnTo>
                    <a:pt x="888814" y="76200"/>
                  </a:lnTo>
                  <a:lnTo>
                    <a:pt x="898338" y="1905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DB7CB226-85CF-19F1-2C5A-4087C068B0C6}"/>
                </a:ext>
              </a:extLst>
            </p:cNvPr>
            <p:cNvSpPr/>
            <p:nvPr/>
          </p:nvSpPr>
          <p:spPr>
            <a:xfrm>
              <a:off x="6835966" y="2360056"/>
              <a:ext cx="641446" cy="1127496"/>
            </a:xfrm>
            <a:custGeom>
              <a:avLst/>
              <a:gdLst>
                <a:gd name="connsiteX0" fmla="*/ 76200 w 3235624"/>
                <a:gd name="connsiteY0" fmla="*/ 4987924 h 5687392"/>
                <a:gd name="connsiteX1" fmla="*/ 81632 w 3235624"/>
                <a:gd name="connsiteY1" fmla="*/ 5004220 h 5687392"/>
                <a:gd name="connsiteX2" fmla="*/ 81632 w 3235624"/>
                <a:gd name="connsiteY2" fmla="*/ 5004220 h 5687392"/>
                <a:gd name="connsiteX3" fmla="*/ 2025648 w 3235624"/>
                <a:gd name="connsiteY3" fmla="*/ 0 h 5687392"/>
                <a:gd name="connsiteX4" fmla="*/ 2111376 w 3235624"/>
                <a:gd name="connsiteY4" fmla="*/ 57148 h 5687392"/>
                <a:gd name="connsiteX5" fmla="*/ 2168524 w 3235624"/>
                <a:gd name="connsiteY5" fmla="*/ 190500 h 5687392"/>
                <a:gd name="connsiteX6" fmla="*/ 2273300 w 3235624"/>
                <a:gd name="connsiteY6" fmla="*/ 342900 h 5687392"/>
                <a:gd name="connsiteX7" fmla="*/ 2320924 w 3235624"/>
                <a:gd name="connsiteY7" fmla="*/ 409574 h 5687392"/>
                <a:gd name="connsiteX8" fmla="*/ 2406648 w 3235624"/>
                <a:gd name="connsiteY8" fmla="*/ 400048 h 5687392"/>
                <a:gd name="connsiteX9" fmla="*/ 2481604 w 3235624"/>
                <a:gd name="connsiteY9" fmla="*/ 433360 h 5687392"/>
                <a:gd name="connsiteX10" fmla="*/ 2484436 w 3235624"/>
                <a:gd name="connsiteY10" fmla="*/ 447674 h 5687392"/>
                <a:gd name="connsiteX11" fmla="*/ 2586036 w 3235624"/>
                <a:gd name="connsiteY11" fmla="*/ 523874 h 5687392"/>
                <a:gd name="connsiteX12" fmla="*/ 2725736 w 3235624"/>
                <a:gd name="connsiteY12" fmla="*/ 663574 h 5687392"/>
                <a:gd name="connsiteX13" fmla="*/ 2744786 w 3235624"/>
                <a:gd name="connsiteY13" fmla="*/ 815974 h 5687392"/>
                <a:gd name="connsiteX14" fmla="*/ 2748066 w 3235624"/>
                <a:gd name="connsiteY14" fmla="*/ 832376 h 5687392"/>
                <a:gd name="connsiteX15" fmla="*/ 2747944 w 3235624"/>
                <a:gd name="connsiteY15" fmla="*/ 832484 h 5687392"/>
                <a:gd name="connsiteX16" fmla="*/ 2481244 w 3235624"/>
                <a:gd name="connsiteY16" fmla="*/ 931544 h 5687392"/>
                <a:gd name="connsiteX17" fmla="*/ 2458384 w 3235624"/>
                <a:gd name="connsiteY17" fmla="*/ 1022984 h 5687392"/>
                <a:gd name="connsiteX18" fmla="*/ 2466004 w 3235624"/>
                <a:gd name="connsiteY18" fmla="*/ 1083944 h 5687392"/>
                <a:gd name="connsiteX19" fmla="*/ 2427904 w 3235624"/>
                <a:gd name="connsiteY19" fmla="*/ 1122044 h 5687392"/>
                <a:gd name="connsiteX20" fmla="*/ 2427904 w 3235624"/>
                <a:gd name="connsiteY20" fmla="*/ 1228724 h 5687392"/>
                <a:gd name="connsiteX21" fmla="*/ 2427904 w 3235624"/>
                <a:gd name="connsiteY21" fmla="*/ 1373504 h 5687392"/>
                <a:gd name="connsiteX22" fmla="*/ 2069764 w 3235624"/>
                <a:gd name="connsiteY22" fmla="*/ 1823084 h 5687392"/>
                <a:gd name="connsiteX23" fmla="*/ 2024044 w 3235624"/>
                <a:gd name="connsiteY23" fmla="*/ 2105024 h 5687392"/>
                <a:gd name="connsiteX24" fmla="*/ 2123104 w 3235624"/>
                <a:gd name="connsiteY24" fmla="*/ 2165984 h 5687392"/>
                <a:gd name="connsiteX25" fmla="*/ 2085004 w 3235624"/>
                <a:gd name="connsiteY25" fmla="*/ 2402204 h 5687392"/>
                <a:gd name="connsiteX26" fmla="*/ 2168824 w 3235624"/>
                <a:gd name="connsiteY26" fmla="*/ 2394584 h 5687392"/>
                <a:gd name="connsiteX27" fmla="*/ 2397424 w 3235624"/>
                <a:gd name="connsiteY27" fmla="*/ 2470784 h 5687392"/>
                <a:gd name="connsiteX28" fmla="*/ 2473624 w 3235624"/>
                <a:gd name="connsiteY28" fmla="*/ 2585084 h 5687392"/>
                <a:gd name="connsiteX29" fmla="*/ 2763184 w 3235624"/>
                <a:gd name="connsiteY29" fmla="*/ 2707004 h 5687392"/>
                <a:gd name="connsiteX30" fmla="*/ 2801284 w 3235624"/>
                <a:gd name="connsiteY30" fmla="*/ 2775584 h 5687392"/>
                <a:gd name="connsiteX31" fmla="*/ 2915584 w 3235624"/>
                <a:gd name="connsiteY31" fmla="*/ 2767964 h 5687392"/>
                <a:gd name="connsiteX32" fmla="*/ 2976544 w 3235624"/>
                <a:gd name="connsiteY32" fmla="*/ 2828924 h 5687392"/>
                <a:gd name="connsiteX33" fmla="*/ 3014644 w 3235624"/>
                <a:gd name="connsiteY33" fmla="*/ 2828924 h 5687392"/>
                <a:gd name="connsiteX34" fmla="*/ 3121324 w 3235624"/>
                <a:gd name="connsiteY34" fmla="*/ 2920364 h 5687392"/>
                <a:gd name="connsiteX35" fmla="*/ 3136564 w 3235624"/>
                <a:gd name="connsiteY35" fmla="*/ 3019424 h 5687392"/>
                <a:gd name="connsiteX36" fmla="*/ 3197524 w 3235624"/>
                <a:gd name="connsiteY36" fmla="*/ 2988944 h 5687392"/>
                <a:gd name="connsiteX37" fmla="*/ 3235624 w 3235624"/>
                <a:gd name="connsiteY37" fmla="*/ 3004184 h 5687392"/>
                <a:gd name="connsiteX38" fmla="*/ 3220384 w 3235624"/>
                <a:gd name="connsiteY38" fmla="*/ 3286124 h 5687392"/>
                <a:gd name="connsiteX39" fmla="*/ 3136564 w 3235624"/>
                <a:gd name="connsiteY39" fmla="*/ 3255644 h 5687392"/>
                <a:gd name="connsiteX40" fmla="*/ 3083224 w 3235624"/>
                <a:gd name="connsiteY40" fmla="*/ 3316604 h 5687392"/>
                <a:gd name="connsiteX41" fmla="*/ 3136564 w 3235624"/>
                <a:gd name="connsiteY41" fmla="*/ 3362324 h 5687392"/>
                <a:gd name="connsiteX42" fmla="*/ 3136564 w 3235624"/>
                <a:gd name="connsiteY42" fmla="*/ 3446144 h 5687392"/>
                <a:gd name="connsiteX43" fmla="*/ 3159424 w 3235624"/>
                <a:gd name="connsiteY43" fmla="*/ 3590924 h 5687392"/>
                <a:gd name="connsiteX44" fmla="*/ 3029884 w 3235624"/>
                <a:gd name="connsiteY44" fmla="*/ 3697604 h 5687392"/>
                <a:gd name="connsiteX45" fmla="*/ 2862244 w 3235624"/>
                <a:gd name="connsiteY45" fmla="*/ 3674744 h 5687392"/>
                <a:gd name="connsiteX46" fmla="*/ 3029884 w 3235624"/>
                <a:gd name="connsiteY46" fmla="*/ 3606164 h 5687392"/>
                <a:gd name="connsiteX47" fmla="*/ 2930824 w 3235624"/>
                <a:gd name="connsiteY47" fmla="*/ 3583304 h 5687392"/>
                <a:gd name="connsiteX48" fmla="*/ 2907964 w 3235624"/>
                <a:gd name="connsiteY48" fmla="*/ 3545204 h 5687392"/>
                <a:gd name="connsiteX49" fmla="*/ 2778424 w 3235624"/>
                <a:gd name="connsiteY49" fmla="*/ 3568064 h 5687392"/>
                <a:gd name="connsiteX50" fmla="*/ 2656504 w 3235624"/>
                <a:gd name="connsiteY50" fmla="*/ 3545204 h 5687392"/>
                <a:gd name="connsiteX51" fmla="*/ 2542204 w 3235624"/>
                <a:gd name="connsiteY51" fmla="*/ 3590924 h 5687392"/>
                <a:gd name="connsiteX52" fmla="*/ 2641264 w 3235624"/>
                <a:gd name="connsiteY52" fmla="*/ 3408044 h 5687392"/>
                <a:gd name="connsiteX53" fmla="*/ 2526964 w 3235624"/>
                <a:gd name="connsiteY53" fmla="*/ 3408044 h 5687392"/>
                <a:gd name="connsiteX54" fmla="*/ 2443144 w 3235624"/>
                <a:gd name="connsiteY54" fmla="*/ 3590924 h 5687392"/>
                <a:gd name="connsiteX55" fmla="*/ 2260264 w 3235624"/>
                <a:gd name="connsiteY55" fmla="*/ 3728084 h 5687392"/>
                <a:gd name="connsiteX56" fmla="*/ 2206924 w 3235624"/>
                <a:gd name="connsiteY56" fmla="*/ 3636644 h 5687392"/>
                <a:gd name="connsiteX57" fmla="*/ 2107864 w 3235624"/>
                <a:gd name="connsiteY57" fmla="*/ 3667124 h 5687392"/>
                <a:gd name="connsiteX58" fmla="*/ 2077384 w 3235624"/>
                <a:gd name="connsiteY58" fmla="*/ 3728084 h 5687392"/>
                <a:gd name="connsiteX59" fmla="*/ 2001184 w 3235624"/>
                <a:gd name="connsiteY59" fmla="*/ 3728084 h 5687392"/>
                <a:gd name="connsiteX60" fmla="*/ 1993564 w 3235624"/>
                <a:gd name="connsiteY60" fmla="*/ 3796664 h 5687392"/>
                <a:gd name="connsiteX61" fmla="*/ 1902124 w 3235624"/>
                <a:gd name="connsiteY61" fmla="*/ 3811904 h 5687392"/>
                <a:gd name="connsiteX62" fmla="*/ 1848784 w 3235624"/>
                <a:gd name="connsiteY62" fmla="*/ 3773804 h 5687392"/>
                <a:gd name="connsiteX63" fmla="*/ 1818304 w 3235624"/>
                <a:gd name="connsiteY63" fmla="*/ 3850004 h 5687392"/>
                <a:gd name="connsiteX64" fmla="*/ 1627804 w 3235624"/>
                <a:gd name="connsiteY64" fmla="*/ 3910964 h 5687392"/>
                <a:gd name="connsiteX65" fmla="*/ 1513504 w 3235624"/>
                <a:gd name="connsiteY65" fmla="*/ 3910964 h 5687392"/>
                <a:gd name="connsiteX66" fmla="*/ 1429684 w 3235624"/>
                <a:gd name="connsiteY66" fmla="*/ 3956684 h 5687392"/>
                <a:gd name="connsiteX67" fmla="*/ 1422064 w 3235624"/>
                <a:gd name="connsiteY67" fmla="*/ 4025264 h 5687392"/>
                <a:gd name="connsiteX68" fmla="*/ 1330624 w 3235624"/>
                <a:gd name="connsiteY68" fmla="*/ 4055744 h 5687392"/>
                <a:gd name="connsiteX69" fmla="*/ 1277284 w 3235624"/>
                <a:gd name="connsiteY69" fmla="*/ 4215764 h 5687392"/>
                <a:gd name="connsiteX70" fmla="*/ 1132504 w 3235624"/>
                <a:gd name="connsiteY70" fmla="*/ 4307204 h 5687392"/>
                <a:gd name="connsiteX71" fmla="*/ 1147744 w 3235624"/>
                <a:gd name="connsiteY71" fmla="*/ 4352924 h 5687392"/>
                <a:gd name="connsiteX72" fmla="*/ 1086784 w 3235624"/>
                <a:gd name="connsiteY72" fmla="*/ 4436744 h 5687392"/>
                <a:gd name="connsiteX73" fmla="*/ 1216324 w 3235624"/>
                <a:gd name="connsiteY73" fmla="*/ 4451984 h 5687392"/>
                <a:gd name="connsiteX74" fmla="*/ 1185844 w 3235624"/>
                <a:gd name="connsiteY74" fmla="*/ 4535804 h 5687392"/>
                <a:gd name="connsiteX75" fmla="*/ 1292524 w 3235624"/>
                <a:gd name="connsiteY75" fmla="*/ 4604384 h 5687392"/>
                <a:gd name="connsiteX76" fmla="*/ 1155364 w 3235624"/>
                <a:gd name="connsiteY76" fmla="*/ 4657724 h 5687392"/>
                <a:gd name="connsiteX77" fmla="*/ 1178224 w 3235624"/>
                <a:gd name="connsiteY77" fmla="*/ 4726304 h 5687392"/>
                <a:gd name="connsiteX78" fmla="*/ 1102024 w 3235624"/>
                <a:gd name="connsiteY78" fmla="*/ 4726304 h 5687392"/>
                <a:gd name="connsiteX79" fmla="*/ 1079164 w 3235624"/>
                <a:gd name="connsiteY79" fmla="*/ 4893944 h 5687392"/>
                <a:gd name="connsiteX80" fmla="*/ 919144 w 3235624"/>
                <a:gd name="connsiteY80" fmla="*/ 4970144 h 5687392"/>
                <a:gd name="connsiteX81" fmla="*/ 881044 w 3235624"/>
                <a:gd name="connsiteY81" fmla="*/ 5061584 h 5687392"/>
                <a:gd name="connsiteX82" fmla="*/ 759124 w 3235624"/>
                <a:gd name="connsiteY82" fmla="*/ 5084444 h 5687392"/>
                <a:gd name="connsiteX83" fmla="*/ 599104 w 3235624"/>
                <a:gd name="connsiteY83" fmla="*/ 5320664 h 5687392"/>
                <a:gd name="connsiteX84" fmla="*/ 530524 w 3235624"/>
                <a:gd name="connsiteY84" fmla="*/ 5488304 h 5687392"/>
                <a:gd name="connsiteX85" fmla="*/ 469564 w 3235624"/>
                <a:gd name="connsiteY85" fmla="*/ 5686424 h 5687392"/>
                <a:gd name="connsiteX86" fmla="*/ 464536 w 3235624"/>
                <a:gd name="connsiteY86" fmla="*/ 5687392 h 5687392"/>
                <a:gd name="connsiteX87" fmla="*/ 469900 w 3235624"/>
                <a:gd name="connsiteY87" fmla="*/ 5680076 h 5687392"/>
                <a:gd name="connsiteX88" fmla="*/ 381000 w 3235624"/>
                <a:gd name="connsiteY88" fmla="*/ 5622924 h 5687392"/>
                <a:gd name="connsiteX89" fmla="*/ 355600 w 3235624"/>
                <a:gd name="connsiteY89" fmla="*/ 5667372 h 5687392"/>
                <a:gd name="connsiteX90" fmla="*/ 266700 w 3235624"/>
                <a:gd name="connsiteY90" fmla="*/ 5641972 h 5687392"/>
                <a:gd name="connsiteX91" fmla="*/ 260348 w 3235624"/>
                <a:gd name="connsiteY91" fmla="*/ 5578476 h 5687392"/>
                <a:gd name="connsiteX92" fmla="*/ 171448 w 3235624"/>
                <a:gd name="connsiteY92" fmla="*/ 5546724 h 5687392"/>
                <a:gd name="connsiteX93" fmla="*/ 127000 w 3235624"/>
                <a:gd name="connsiteY93" fmla="*/ 5407024 h 5687392"/>
                <a:gd name="connsiteX94" fmla="*/ 0 w 3235624"/>
                <a:gd name="connsiteY94" fmla="*/ 5330824 h 5687392"/>
                <a:gd name="connsiteX95" fmla="*/ 6348 w 3235624"/>
                <a:gd name="connsiteY95" fmla="*/ 5133972 h 5687392"/>
                <a:gd name="connsiteX96" fmla="*/ 114300 w 3235624"/>
                <a:gd name="connsiteY96" fmla="*/ 5102224 h 5687392"/>
                <a:gd name="connsiteX97" fmla="*/ 81632 w 3235624"/>
                <a:gd name="connsiteY97" fmla="*/ 5004220 h 5687392"/>
                <a:gd name="connsiteX98" fmla="*/ 112324 w 3235624"/>
                <a:gd name="connsiteY98" fmla="*/ 4945196 h 5687392"/>
                <a:gd name="connsiteX99" fmla="*/ 184768 w 3235624"/>
                <a:gd name="connsiteY99" fmla="*/ 4953000 h 5687392"/>
                <a:gd name="connsiteX100" fmla="*/ 199054 w 3235624"/>
                <a:gd name="connsiteY100" fmla="*/ 4898228 h 5687392"/>
                <a:gd name="connsiteX101" fmla="*/ 265728 w 3235624"/>
                <a:gd name="connsiteY101" fmla="*/ 4883944 h 5687392"/>
                <a:gd name="connsiteX102" fmla="*/ 327642 w 3235624"/>
                <a:gd name="connsiteY102" fmla="*/ 4914900 h 5687392"/>
                <a:gd name="connsiteX103" fmla="*/ 349072 w 3235624"/>
                <a:gd name="connsiteY103" fmla="*/ 4900612 h 5687392"/>
                <a:gd name="connsiteX104" fmla="*/ 358598 w 3235624"/>
                <a:gd name="connsiteY104" fmla="*/ 4791076 h 5687392"/>
                <a:gd name="connsiteX105" fmla="*/ 370504 w 3235624"/>
                <a:gd name="connsiteY105" fmla="*/ 4779168 h 5687392"/>
                <a:gd name="connsiteX106" fmla="*/ 427654 w 3235624"/>
                <a:gd name="connsiteY106" fmla="*/ 4824412 h 5687392"/>
                <a:gd name="connsiteX107" fmla="*/ 468136 w 3235624"/>
                <a:gd name="connsiteY107" fmla="*/ 4762500 h 5687392"/>
                <a:gd name="connsiteX108" fmla="*/ 434798 w 3235624"/>
                <a:gd name="connsiteY108" fmla="*/ 4683916 h 5687392"/>
                <a:gd name="connsiteX109" fmla="*/ 465754 w 3235624"/>
                <a:gd name="connsiteY109" fmla="*/ 4638676 h 5687392"/>
                <a:gd name="connsiteX110" fmla="*/ 456342 w 3235624"/>
                <a:gd name="connsiteY110" fmla="*/ 4598668 h 5687392"/>
                <a:gd name="connsiteX111" fmla="*/ 458788 w 3235624"/>
                <a:gd name="connsiteY111" fmla="*/ 4595812 h 5687392"/>
                <a:gd name="connsiteX112" fmla="*/ 492124 w 3235624"/>
                <a:gd name="connsiteY112" fmla="*/ 4533900 h 5687392"/>
                <a:gd name="connsiteX113" fmla="*/ 549276 w 3235624"/>
                <a:gd name="connsiteY113" fmla="*/ 4519612 h 5687392"/>
                <a:gd name="connsiteX114" fmla="*/ 744536 w 3235624"/>
                <a:gd name="connsiteY114" fmla="*/ 4543424 h 5687392"/>
                <a:gd name="connsiteX115" fmla="*/ 711200 w 3235624"/>
                <a:gd name="connsiteY115" fmla="*/ 4338636 h 5687392"/>
                <a:gd name="connsiteX116" fmla="*/ 763588 w 3235624"/>
                <a:gd name="connsiteY116" fmla="*/ 4324348 h 5687392"/>
                <a:gd name="connsiteX117" fmla="*/ 758824 w 3235624"/>
                <a:gd name="connsiteY117" fmla="*/ 4286248 h 5687392"/>
                <a:gd name="connsiteX118" fmla="*/ 763588 w 3235624"/>
                <a:gd name="connsiteY118" fmla="*/ 4195764 h 5687392"/>
                <a:gd name="connsiteX119" fmla="*/ 763588 w 3235624"/>
                <a:gd name="connsiteY119" fmla="*/ 4124324 h 5687392"/>
                <a:gd name="connsiteX120" fmla="*/ 773112 w 3235624"/>
                <a:gd name="connsiteY120" fmla="*/ 4067172 h 5687392"/>
                <a:gd name="connsiteX121" fmla="*/ 773112 w 3235624"/>
                <a:gd name="connsiteY121" fmla="*/ 4038600 h 5687392"/>
                <a:gd name="connsiteX122" fmla="*/ 777876 w 3235624"/>
                <a:gd name="connsiteY122" fmla="*/ 3981448 h 5687392"/>
                <a:gd name="connsiteX123" fmla="*/ 715964 w 3235624"/>
                <a:gd name="connsiteY123" fmla="*/ 3952876 h 5687392"/>
                <a:gd name="connsiteX124" fmla="*/ 792164 w 3235624"/>
                <a:gd name="connsiteY124" fmla="*/ 3876676 h 5687392"/>
                <a:gd name="connsiteX125" fmla="*/ 777876 w 3235624"/>
                <a:gd name="connsiteY125" fmla="*/ 3829048 h 5687392"/>
                <a:gd name="connsiteX126" fmla="*/ 830264 w 3235624"/>
                <a:gd name="connsiteY126" fmla="*/ 3738564 h 5687392"/>
                <a:gd name="connsiteX127" fmla="*/ 706436 w 3235624"/>
                <a:gd name="connsiteY127" fmla="*/ 3548060 h 5687392"/>
                <a:gd name="connsiteX128" fmla="*/ 806448 w 3235624"/>
                <a:gd name="connsiteY128" fmla="*/ 3509964 h 5687392"/>
                <a:gd name="connsiteX129" fmla="*/ 806448 w 3235624"/>
                <a:gd name="connsiteY129" fmla="*/ 3462336 h 5687392"/>
                <a:gd name="connsiteX130" fmla="*/ 744536 w 3235624"/>
                <a:gd name="connsiteY130" fmla="*/ 3443288 h 5687392"/>
                <a:gd name="connsiteX131" fmla="*/ 673100 w 3235624"/>
                <a:gd name="connsiteY131" fmla="*/ 3243262 h 5687392"/>
                <a:gd name="connsiteX132" fmla="*/ 635000 w 3235624"/>
                <a:gd name="connsiteY132" fmla="*/ 3214688 h 5687392"/>
                <a:gd name="connsiteX133" fmla="*/ 701676 w 3235624"/>
                <a:gd name="connsiteY133" fmla="*/ 3138488 h 5687392"/>
                <a:gd name="connsiteX134" fmla="*/ 715964 w 3235624"/>
                <a:gd name="connsiteY134" fmla="*/ 3081336 h 5687392"/>
                <a:gd name="connsiteX135" fmla="*/ 811212 w 3235624"/>
                <a:gd name="connsiteY135" fmla="*/ 3033712 h 5687392"/>
                <a:gd name="connsiteX136" fmla="*/ 1054100 w 3235624"/>
                <a:gd name="connsiteY136" fmla="*/ 3000374 h 5687392"/>
                <a:gd name="connsiteX137" fmla="*/ 1073148 w 3235624"/>
                <a:gd name="connsiteY137" fmla="*/ 2924174 h 5687392"/>
                <a:gd name="connsiteX138" fmla="*/ 1135064 w 3235624"/>
                <a:gd name="connsiteY138" fmla="*/ 2833688 h 5687392"/>
                <a:gd name="connsiteX139" fmla="*/ 1092200 w 3235624"/>
                <a:gd name="connsiteY139" fmla="*/ 2819400 h 5687392"/>
                <a:gd name="connsiteX140" fmla="*/ 1096964 w 3235624"/>
                <a:gd name="connsiteY140" fmla="*/ 2771774 h 5687392"/>
                <a:gd name="connsiteX141" fmla="*/ 1096964 w 3235624"/>
                <a:gd name="connsiteY141" fmla="*/ 2733674 h 5687392"/>
                <a:gd name="connsiteX142" fmla="*/ 1068388 w 3235624"/>
                <a:gd name="connsiteY142" fmla="*/ 2705100 h 5687392"/>
                <a:gd name="connsiteX143" fmla="*/ 949324 w 3235624"/>
                <a:gd name="connsiteY143" fmla="*/ 2747962 h 5687392"/>
                <a:gd name="connsiteX144" fmla="*/ 944564 w 3235624"/>
                <a:gd name="connsiteY144" fmla="*/ 2671762 h 5687392"/>
                <a:gd name="connsiteX145" fmla="*/ 906464 w 3235624"/>
                <a:gd name="connsiteY145" fmla="*/ 2605088 h 5687392"/>
                <a:gd name="connsiteX146" fmla="*/ 858836 w 3235624"/>
                <a:gd name="connsiteY146" fmla="*/ 2605088 h 5687392"/>
                <a:gd name="connsiteX147" fmla="*/ 777876 w 3235624"/>
                <a:gd name="connsiteY147" fmla="*/ 2643188 h 5687392"/>
                <a:gd name="connsiteX148" fmla="*/ 758824 w 3235624"/>
                <a:gd name="connsiteY148" fmla="*/ 2590800 h 5687392"/>
                <a:gd name="connsiteX149" fmla="*/ 639764 w 3235624"/>
                <a:gd name="connsiteY149" fmla="*/ 2576512 h 5687392"/>
                <a:gd name="connsiteX150" fmla="*/ 611188 w 3235624"/>
                <a:gd name="connsiteY150" fmla="*/ 2533648 h 5687392"/>
                <a:gd name="connsiteX151" fmla="*/ 587376 w 3235624"/>
                <a:gd name="connsiteY151" fmla="*/ 2424112 h 5687392"/>
                <a:gd name="connsiteX152" fmla="*/ 639764 w 3235624"/>
                <a:gd name="connsiteY152" fmla="*/ 2305048 h 5687392"/>
                <a:gd name="connsiteX153" fmla="*/ 625476 w 3235624"/>
                <a:gd name="connsiteY153" fmla="*/ 2243136 h 5687392"/>
                <a:gd name="connsiteX154" fmla="*/ 663576 w 3235624"/>
                <a:gd name="connsiteY154" fmla="*/ 2224088 h 5687392"/>
                <a:gd name="connsiteX155" fmla="*/ 668336 w 3235624"/>
                <a:gd name="connsiteY155" fmla="*/ 2090736 h 5687392"/>
                <a:gd name="connsiteX156" fmla="*/ 620712 w 3235624"/>
                <a:gd name="connsiteY156" fmla="*/ 2062162 h 5687392"/>
                <a:gd name="connsiteX157" fmla="*/ 639764 w 3235624"/>
                <a:gd name="connsiteY157" fmla="*/ 2014536 h 5687392"/>
                <a:gd name="connsiteX158" fmla="*/ 620712 w 3235624"/>
                <a:gd name="connsiteY158" fmla="*/ 1985962 h 5687392"/>
                <a:gd name="connsiteX159" fmla="*/ 587376 w 3235624"/>
                <a:gd name="connsiteY159" fmla="*/ 1919288 h 5687392"/>
                <a:gd name="connsiteX160" fmla="*/ 585268 w 3235624"/>
                <a:gd name="connsiteY160" fmla="*/ 1922976 h 5687392"/>
                <a:gd name="connsiteX161" fmla="*/ 545764 w 3235624"/>
                <a:gd name="connsiteY161" fmla="*/ 1838324 h 5687392"/>
                <a:gd name="connsiteX162" fmla="*/ 568624 w 3235624"/>
                <a:gd name="connsiteY162" fmla="*/ 1784984 h 5687392"/>
                <a:gd name="connsiteX163" fmla="*/ 519940 w 3235624"/>
                <a:gd name="connsiteY163" fmla="*/ 1748470 h 5687392"/>
                <a:gd name="connsiteX164" fmla="*/ 688340 w 3235624"/>
                <a:gd name="connsiteY164" fmla="*/ 1678304 h 5687392"/>
                <a:gd name="connsiteX165" fmla="*/ 726440 w 3235624"/>
                <a:gd name="connsiteY165" fmla="*/ 1655444 h 5687392"/>
                <a:gd name="connsiteX166" fmla="*/ 695960 w 3235624"/>
                <a:gd name="connsiteY166" fmla="*/ 1571624 h 5687392"/>
                <a:gd name="connsiteX167" fmla="*/ 749300 w 3235624"/>
                <a:gd name="connsiteY167" fmla="*/ 1564004 h 5687392"/>
                <a:gd name="connsiteX168" fmla="*/ 810260 w 3235624"/>
                <a:gd name="connsiteY168" fmla="*/ 1457324 h 5687392"/>
                <a:gd name="connsiteX169" fmla="*/ 695960 w 3235624"/>
                <a:gd name="connsiteY169" fmla="*/ 1403984 h 5687392"/>
                <a:gd name="connsiteX170" fmla="*/ 756920 w 3235624"/>
                <a:gd name="connsiteY170" fmla="*/ 1350644 h 5687392"/>
                <a:gd name="connsiteX171" fmla="*/ 817880 w 3235624"/>
                <a:gd name="connsiteY171" fmla="*/ 1365884 h 5687392"/>
                <a:gd name="connsiteX172" fmla="*/ 901700 w 3235624"/>
                <a:gd name="connsiteY172" fmla="*/ 1358264 h 5687392"/>
                <a:gd name="connsiteX173" fmla="*/ 1130300 w 3235624"/>
                <a:gd name="connsiteY173" fmla="*/ 1449704 h 5687392"/>
                <a:gd name="connsiteX174" fmla="*/ 1267460 w 3235624"/>
                <a:gd name="connsiteY174" fmla="*/ 1449704 h 5687392"/>
                <a:gd name="connsiteX175" fmla="*/ 1511300 w 3235624"/>
                <a:gd name="connsiteY175" fmla="*/ 1335404 h 5687392"/>
                <a:gd name="connsiteX176" fmla="*/ 1572260 w 3235624"/>
                <a:gd name="connsiteY176" fmla="*/ 1167764 h 5687392"/>
                <a:gd name="connsiteX177" fmla="*/ 1648460 w 3235624"/>
                <a:gd name="connsiteY177" fmla="*/ 1114424 h 5687392"/>
                <a:gd name="connsiteX178" fmla="*/ 1701800 w 3235624"/>
                <a:gd name="connsiteY178" fmla="*/ 977264 h 5687392"/>
                <a:gd name="connsiteX179" fmla="*/ 1717040 w 3235624"/>
                <a:gd name="connsiteY179" fmla="*/ 771524 h 5687392"/>
                <a:gd name="connsiteX180" fmla="*/ 1793240 w 3235624"/>
                <a:gd name="connsiteY180" fmla="*/ 680084 h 5687392"/>
                <a:gd name="connsiteX181" fmla="*/ 1778000 w 3235624"/>
                <a:gd name="connsiteY181" fmla="*/ 481964 h 5687392"/>
                <a:gd name="connsiteX182" fmla="*/ 1823720 w 3235624"/>
                <a:gd name="connsiteY182" fmla="*/ 344804 h 5687392"/>
                <a:gd name="connsiteX183" fmla="*/ 1694180 w 3235624"/>
                <a:gd name="connsiteY183" fmla="*/ 253364 h 5687392"/>
                <a:gd name="connsiteX184" fmla="*/ 1702580 w 3235624"/>
                <a:gd name="connsiteY184" fmla="*/ 139948 h 5687392"/>
                <a:gd name="connsiteX185" fmla="*/ 1696144 w 3235624"/>
                <a:gd name="connsiteY185" fmla="*/ 142874 h 5687392"/>
                <a:gd name="connsiteX186" fmla="*/ 1694936 w 3235624"/>
                <a:gd name="connsiteY186" fmla="*/ 141666 h 5687392"/>
                <a:gd name="connsiteX187" fmla="*/ 1797048 w 3235624"/>
                <a:gd name="connsiteY187" fmla="*/ 95248 h 5687392"/>
                <a:gd name="connsiteX188" fmla="*/ 1930400 w 3235624"/>
                <a:gd name="connsiteY188" fmla="*/ 85724 h 568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3235624" h="5687392">
                  <a:moveTo>
                    <a:pt x="76200" y="4987924"/>
                  </a:moveTo>
                  <a:lnTo>
                    <a:pt x="81632" y="5004220"/>
                  </a:lnTo>
                  <a:lnTo>
                    <a:pt x="81632" y="5004220"/>
                  </a:lnTo>
                  <a:close/>
                  <a:moveTo>
                    <a:pt x="2025648" y="0"/>
                  </a:moveTo>
                  <a:lnTo>
                    <a:pt x="2111376" y="57148"/>
                  </a:lnTo>
                  <a:lnTo>
                    <a:pt x="2168524" y="190500"/>
                  </a:lnTo>
                  <a:lnTo>
                    <a:pt x="2273300" y="342900"/>
                  </a:lnTo>
                  <a:lnTo>
                    <a:pt x="2320924" y="409574"/>
                  </a:lnTo>
                  <a:lnTo>
                    <a:pt x="2406648" y="400048"/>
                  </a:lnTo>
                  <a:lnTo>
                    <a:pt x="2481604" y="433360"/>
                  </a:lnTo>
                  <a:lnTo>
                    <a:pt x="2484436" y="447674"/>
                  </a:lnTo>
                  <a:lnTo>
                    <a:pt x="2586036" y="523874"/>
                  </a:lnTo>
                  <a:lnTo>
                    <a:pt x="2725736" y="663574"/>
                  </a:lnTo>
                  <a:lnTo>
                    <a:pt x="2744786" y="815974"/>
                  </a:lnTo>
                  <a:lnTo>
                    <a:pt x="2748066" y="832376"/>
                  </a:lnTo>
                  <a:lnTo>
                    <a:pt x="2747944" y="832484"/>
                  </a:lnTo>
                  <a:lnTo>
                    <a:pt x="2481244" y="931544"/>
                  </a:lnTo>
                  <a:lnTo>
                    <a:pt x="2458384" y="1022984"/>
                  </a:lnTo>
                  <a:lnTo>
                    <a:pt x="2466004" y="1083944"/>
                  </a:lnTo>
                  <a:lnTo>
                    <a:pt x="2427904" y="1122044"/>
                  </a:lnTo>
                  <a:lnTo>
                    <a:pt x="2427904" y="1228724"/>
                  </a:lnTo>
                  <a:lnTo>
                    <a:pt x="2427904" y="1373504"/>
                  </a:lnTo>
                  <a:lnTo>
                    <a:pt x="2069764" y="1823084"/>
                  </a:lnTo>
                  <a:lnTo>
                    <a:pt x="2024044" y="2105024"/>
                  </a:lnTo>
                  <a:lnTo>
                    <a:pt x="2123104" y="2165984"/>
                  </a:lnTo>
                  <a:lnTo>
                    <a:pt x="2085004" y="2402204"/>
                  </a:lnTo>
                  <a:lnTo>
                    <a:pt x="2168824" y="2394584"/>
                  </a:lnTo>
                  <a:lnTo>
                    <a:pt x="2397424" y="2470784"/>
                  </a:lnTo>
                  <a:lnTo>
                    <a:pt x="2473624" y="2585084"/>
                  </a:lnTo>
                  <a:lnTo>
                    <a:pt x="2763184" y="2707004"/>
                  </a:lnTo>
                  <a:lnTo>
                    <a:pt x="2801284" y="2775584"/>
                  </a:lnTo>
                  <a:lnTo>
                    <a:pt x="2915584" y="2767964"/>
                  </a:lnTo>
                  <a:lnTo>
                    <a:pt x="2976544" y="2828924"/>
                  </a:lnTo>
                  <a:lnTo>
                    <a:pt x="3014644" y="2828924"/>
                  </a:lnTo>
                  <a:lnTo>
                    <a:pt x="3121324" y="2920364"/>
                  </a:lnTo>
                  <a:lnTo>
                    <a:pt x="3136564" y="3019424"/>
                  </a:lnTo>
                  <a:lnTo>
                    <a:pt x="3197524" y="2988944"/>
                  </a:lnTo>
                  <a:lnTo>
                    <a:pt x="3235624" y="3004184"/>
                  </a:lnTo>
                  <a:lnTo>
                    <a:pt x="3220384" y="3286124"/>
                  </a:lnTo>
                  <a:lnTo>
                    <a:pt x="3136564" y="3255644"/>
                  </a:lnTo>
                  <a:lnTo>
                    <a:pt x="3083224" y="3316604"/>
                  </a:lnTo>
                  <a:lnTo>
                    <a:pt x="3136564" y="3362324"/>
                  </a:lnTo>
                  <a:lnTo>
                    <a:pt x="3136564" y="3446144"/>
                  </a:lnTo>
                  <a:lnTo>
                    <a:pt x="3159424" y="3590924"/>
                  </a:lnTo>
                  <a:lnTo>
                    <a:pt x="3029884" y="3697604"/>
                  </a:lnTo>
                  <a:lnTo>
                    <a:pt x="2862244" y="3674744"/>
                  </a:lnTo>
                  <a:lnTo>
                    <a:pt x="3029884" y="3606164"/>
                  </a:lnTo>
                  <a:lnTo>
                    <a:pt x="2930824" y="3583304"/>
                  </a:lnTo>
                  <a:lnTo>
                    <a:pt x="2907964" y="3545204"/>
                  </a:lnTo>
                  <a:lnTo>
                    <a:pt x="2778424" y="3568064"/>
                  </a:lnTo>
                  <a:lnTo>
                    <a:pt x="2656504" y="3545204"/>
                  </a:lnTo>
                  <a:lnTo>
                    <a:pt x="2542204" y="3590924"/>
                  </a:lnTo>
                  <a:lnTo>
                    <a:pt x="2641264" y="3408044"/>
                  </a:lnTo>
                  <a:lnTo>
                    <a:pt x="2526964" y="3408044"/>
                  </a:lnTo>
                  <a:lnTo>
                    <a:pt x="2443144" y="3590924"/>
                  </a:lnTo>
                  <a:lnTo>
                    <a:pt x="2260264" y="3728084"/>
                  </a:lnTo>
                  <a:lnTo>
                    <a:pt x="2206924" y="3636644"/>
                  </a:lnTo>
                  <a:lnTo>
                    <a:pt x="2107864" y="3667124"/>
                  </a:lnTo>
                  <a:lnTo>
                    <a:pt x="2077384" y="3728084"/>
                  </a:lnTo>
                  <a:lnTo>
                    <a:pt x="2001184" y="3728084"/>
                  </a:lnTo>
                  <a:lnTo>
                    <a:pt x="1993564" y="3796664"/>
                  </a:lnTo>
                  <a:lnTo>
                    <a:pt x="1902124" y="3811904"/>
                  </a:lnTo>
                  <a:lnTo>
                    <a:pt x="1848784" y="3773804"/>
                  </a:lnTo>
                  <a:lnTo>
                    <a:pt x="1818304" y="3850004"/>
                  </a:lnTo>
                  <a:lnTo>
                    <a:pt x="1627804" y="3910964"/>
                  </a:lnTo>
                  <a:lnTo>
                    <a:pt x="1513504" y="3910964"/>
                  </a:lnTo>
                  <a:lnTo>
                    <a:pt x="1429684" y="3956684"/>
                  </a:lnTo>
                  <a:lnTo>
                    <a:pt x="1422064" y="4025264"/>
                  </a:lnTo>
                  <a:lnTo>
                    <a:pt x="1330624" y="4055744"/>
                  </a:lnTo>
                  <a:lnTo>
                    <a:pt x="1277284" y="4215764"/>
                  </a:lnTo>
                  <a:lnTo>
                    <a:pt x="1132504" y="4307204"/>
                  </a:lnTo>
                  <a:lnTo>
                    <a:pt x="1147744" y="4352924"/>
                  </a:lnTo>
                  <a:lnTo>
                    <a:pt x="1086784" y="4436744"/>
                  </a:lnTo>
                  <a:lnTo>
                    <a:pt x="1216324" y="4451984"/>
                  </a:lnTo>
                  <a:lnTo>
                    <a:pt x="1185844" y="4535804"/>
                  </a:lnTo>
                  <a:lnTo>
                    <a:pt x="1292524" y="4604384"/>
                  </a:lnTo>
                  <a:lnTo>
                    <a:pt x="1155364" y="4657724"/>
                  </a:lnTo>
                  <a:lnTo>
                    <a:pt x="1178224" y="4726304"/>
                  </a:lnTo>
                  <a:lnTo>
                    <a:pt x="1102024" y="4726304"/>
                  </a:lnTo>
                  <a:lnTo>
                    <a:pt x="1079164" y="4893944"/>
                  </a:lnTo>
                  <a:lnTo>
                    <a:pt x="919144" y="4970144"/>
                  </a:lnTo>
                  <a:lnTo>
                    <a:pt x="881044" y="5061584"/>
                  </a:lnTo>
                  <a:lnTo>
                    <a:pt x="759124" y="5084444"/>
                  </a:lnTo>
                  <a:lnTo>
                    <a:pt x="599104" y="5320664"/>
                  </a:lnTo>
                  <a:lnTo>
                    <a:pt x="530524" y="5488304"/>
                  </a:lnTo>
                  <a:lnTo>
                    <a:pt x="469564" y="5686424"/>
                  </a:lnTo>
                  <a:lnTo>
                    <a:pt x="464536" y="5687392"/>
                  </a:lnTo>
                  <a:lnTo>
                    <a:pt x="469900" y="5680076"/>
                  </a:lnTo>
                  <a:lnTo>
                    <a:pt x="381000" y="5622924"/>
                  </a:lnTo>
                  <a:lnTo>
                    <a:pt x="355600" y="5667372"/>
                  </a:lnTo>
                  <a:lnTo>
                    <a:pt x="266700" y="5641972"/>
                  </a:lnTo>
                  <a:lnTo>
                    <a:pt x="260348" y="5578476"/>
                  </a:lnTo>
                  <a:lnTo>
                    <a:pt x="171448" y="5546724"/>
                  </a:lnTo>
                  <a:lnTo>
                    <a:pt x="127000" y="5407024"/>
                  </a:lnTo>
                  <a:lnTo>
                    <a:pt x="0" y="5330824"/>
                  </a:lnTo>
                  <a:lnTo>
                    <a:pt x="6348" y="5133972"/>
                  </a:lnTo>
                  <a:lnTo>
                    <a:pt x="114300" y="5102224"/>
                  </a:lnTo>
                  <a:lnTo>
                    <a:pt x="81632" y="5004220"/>
                  </a:lnTo>
                  <a:lnTo>
                    <a:pt x="112324" y="4945196"/>
                  </a:lnTo>
                  <a:lnTo>
                    <a:pt x="184768" y="4953000"/>
                  </a:lnTo>
                  <a:lnTo>
                    <a:pt x="199054" y="4898228"/>
                  </a:lnTo>
                  <a:lnTo>
                    <a:pt x="265728" y="4883944"/>
                  </a:lnTo>
                  <a:lnTo>
                    <a:pt x="327642" y="4914900"/>
                  </a:lnTo>
                  <a:lnTo>
                    <a:pt x="349072" y="4900612"/>
                  </a:lnTo>
                  <a:lnTo>
                    <a:pt x="358598" y="4791076"/>
                  </a:lnTo>
                  <a:lnTo>
                    <a:pt x="370504" y="4779168"/>
                  </a:lnTo>
                  <a:lnTo>
                    <a:pt x="427654" y="4824412"/>
                  </a:lnTo>
                  <a:lnTo>
                    <a:pt x="468136" y="4762500"/>
                  </a:lnTo>
                  <a:lnTo>
                    <a:pt x="434798" y="4683916"/>
                  </a:lnTo>
                  <a:lnTo>
                    <a:pt x="465754" y="4638676"/>
                  </a:lnTo>
                  <a:lnTo>
                    <a:pt x="456342" y="4598668"/>
                  </a:lnTo>
                  <a:lnTo>
                    <a:pt x="458788" y="4595812"/>
                  </a:lnTo>
                  <a:lnTo>
                    <a:pt x="492124" y="4533900"/>
                  </a:lnTo>
                  <a:lnTo>
                    <a:pt x="549276" y="4519612"/>
                  </a:lnTo>
                  <a:lnTo>
                    <a:pt x="744536" y="4543424"/>
                  </a:lnTo>
                  <a:lnTo>
                    <a:pt x="711200" y="4338636"/>
                  </a:lnTo>
                  <a:lnTo>
                    <a:pt x="763588" y="4324348"/>
                  </a:lnTo>
                  <a:lnTo>
                    <a:pt x="758824" y="4286248"/>
                  </a:lnTo>
                  <a:lnTo>
                    <a:pt x="763588" y="4195764"/>
                  </a:lnTo>
                  <a:lnTo>
                    <a:pt x="763588" y="4124324"/>
                  </a:lnTo>
                  <a:lnTo>
                    <a:pt x="773112" y="4067172"/>
                  </a:lnTo>
                  <a:lnTo>
                    <a:pt x="773112" y="4038600"/>
                  </a:lnTo>
                  <a:lnTo>
                    <a:pt x="777876" y="3981448"/>
                  </a:lnTo>
                  <a:lnTo>
                    <a:pt x="715964" y="3952876"/>
                  </a:lnTo>
                  <a:lnTo>
                    <a:pt x="792164" y="3876676"/>
                  </a:lnTo>
                  <a:lnTo>
                    <a:pt x="777876" y="3829048"/>
                  </a:lnTo>
                  <a:lnTo>
                    <a:pt x="830264" y="3738564"/>
                  </a:lnTo>
                  <a:lnTo>
                    <a:pt x="706436" y="3548060"/>
                  </a:lnTo>
                  <a:lnTo>
                    <a:pt x="806448" y="3509964"/>
                  </a:lnTo>
                  <a:lnTo>
                    <a:pt x="806448" y="3462336"/>
                  </a:lnTo>
                  <a:lnTo>
                    <a:pt x="744536" y="3443288"/>
                  </a:lnTo>
                  <a:lnTo>
                    <a:pt x="673100" y="3243262"/>
                  </a:lnTo>
                  <a:lnTo>
                    <a:pt x="635000" y="3214688"/>
                  </a:lnTo>
                  <a:lnTo>
                    <a:pt x="701676" y="3138488"/>
                  </a:lnTo>
                  <a:lnTo>
                    <a:pt x="715964" y="3081336"/>
                  </a:lnTo>
                  <a:lnTo>
                    <a:pt x="811212" y="3033712"/>
                  </a:lnTo>
                  <a:lnTo>
                    <a:pt x="1054100" y="3000374"/>
                  </a:lnTo>
                  <a:lnTo>
                    <a:pt x="1073148" y="2924174"/>
                  </a:lnTo>
                  <a:lnTo>
                    <a:pt x="1135064" y="2833688"/>
                  </a:lnTo>
                  <a:lnTo>
                    <a:pt x="1092200" y="2819400"/>
                  </a:lnTo>
                  <a:lnTo>
                    <a:pt x="1096964" y="2771774"/>
                  </a:lnTo>
                  <a:lnTo>
                    <a:pt x="1096964" y="2733674"/>
                  </a:lnTo>
                  <a:lnTo>
                    <a:pt x="1068388" y="2705100"/>
                  </a:lnTo>
                  <a:lnTo>
                    <a:pt x="949324" y="2747962"/>
                  </a:lnTo>
                  <a:lnTo>
                    <a:pt x="944564" y="2671762"/>
                  </a:lnTo>
                  <a:lnTo>
                    <a:pt x="906464" y="2605088"/>
                  </a:lnTo>
                  <a:lnTo>
                    <a:pt x="858836" y="2605088"/>
                  </a:lnTo>
                  <a:lnTo>
                    <a:pt x="777876" y="2643188"/>
                  </a:lnTo>
                  <a:lnTo>
                    <a:pt x="758824" y="2590800"/>
                  </a:lnTo>
                  <a:lnTo>
                    <a:pt x="639764" y="2576512"/>
                  </a:lnTo>
                  <a:lnTo>
                    <a:pt x="611188" y="2533648"/>
                  </a:lnTo>
                  <a:lnTo>
                    <a:pt x="587376" y="2424112"/>
                  </a:lnTo>
                  <a:lnTo>
                    <a:pt x="639764" y="2305048"/>
                  </a:lnTo>
                  <a:lnTo>
                    <a:pt x="625476" y="2243136"/>
                  </a:lnTo>
                  <a:lnTo>
                    <a:pt x="663576" y="2224088"/>
                  </a:lnTo>
                  <a:lnTo>
                    <a:pt x="668336" y="2090736"/>
                  </a:lnTo>
                  <a:lnTo>
                    <a:pt x="620712" y="2062162"/>
                  </a:lnTo>
                  <a:lnTo>
                    <a:pt x="639764" y="2014536"/>
                  </a:lnTo>
                  <a:lnTo>
                    <a:pt x="620712" y="1985962"/>
                  </a:lnTo>
                  <a:lnTo>
                    <a:pt x="587376" y="1919288"/>
                  </a:lnTo>
                  <a:lnTo>
                    <a:pt x="585268" y="1922976"/>
                  </a:lnTo>
                  <a:lnTo>
                    <a:pt x="545764" y="1838324"/>
                  </a:lnTo>
                  <a:lnTo>
                    <a:pt x="568624" y="1784984"/>
                  </a:lnTo>
                  <a:lnTo>
                    <a:pt x="519940" y="1748470"/>
                  </a:lnTo>
                  <a:lnTo>
                    <a:pt x="688340" y="1678304"/>
                  </a:lnTo>
                  <a:lnTo>
                    <a:pt x="726440" y="1655444"/>
                  </a:lnTo>
                  <a:lnTo>
                    <a:pt x="695960" y="1571624"/>
                  </a:lnTo>
                  <a:lnTo>
                    <a:pt x="749300" y="1564004"/>
                  </a:lnTo>
                  <a:lnTo>
                    <a:pt x="810260" y="1457324"/>
                  </a:lnTo>
                  <a:lnTo>
                    <a:pt x="695960" y="1403984"/>
                  </a:lnTo>
                  <a:lnTo>
                    <a:pt x="756920" y="1350644"/>
                  </a:lnTo>
                  <a:lnTo>
                    <a:pt x="817880" y="1365884"/>
                  </a:lnTo>
                  <a:lnTo>
                    <a:pt x="901700" y="1358264"/>
                  </a:lnTo>
                  <a:lnTo>
                    <a:pt x="1130300" y="1449704"/>
                  </a:lnTo>
                  <a:lnTo>
                    <a:pt x="1267460" y="1449704"/>
                  </a:lnTo>
                  <a:lnTo>
                    <a:pt x="1511300" y="1335404"/>
                  </a:lnTo>
                  <a:lnTo>
                    <a:pt x="1572260" y="1167764"/>
                  </a:lnTo>
                  <a:lnTo>
                    <a:pt x="1648460" y="1114424"/>
                  </a:lnTo>
                  <a:lnTo>
                    <a:pt x="1701800" y="977264"/>
                  </a:lnTo>
                  <a:lnTo>
                    <a:pt x="1717040" y="771524"/>
                  </a:lnTo>
                  <a:lnTo>
                    <a:pt x="1793240" y="680084"/>
                  </a:lnTo>
                  <a:lnTo>
                    <a:pt x="1778000" y="481964"/>
                  </a:lnTo>
                  <a:lnTo>
                    <a:pt x="1823720" y="344804"/>
                  </a:lnTo>
                  <a:lnTo>
                    <a:pt x="1694180" y="253364"/>
                  </a:lnTo>
                  <a:lnTo>
                    <a:pt x="1702580" y="139948"/>
                  </a:lnTo>
                  <a:lnTo>
                    <a:pt x="1696144" y="142874"/>
                  </a:lnTo>
                  <a:lnTo>
                    <a:pt x="1694936" y="141666"/>
                  </a:lnTo>
                  <a:lnTo>
                    <a:pt x="1797048" y="95248"/>
                  </a:lnTo>
                  <a:lnTo>
                    <a:pt x="1930400" y="857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5B0EBCC3-FE85-2315-B4BF-1787C49CC27B}"/>
                </a:ext>
              </a:extLst>
            </p:cNvPr>
            <p:cNvGrpSpPr/>
            <p:nvPr/>
          </p:nvGrpSpPr>
          <p:grpSpPr>
            <a:xfrm>
              <a:off x="7714159" y="2431161"/>
              <a:ext cx="273554" cy="123336"/>
              <a:chOff x="1777176" y="2270467"/>
              <a:chExt cx="283082" cy="127632"/>
            </a:xfrm>
          </p:grpSpPr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3A5076DA-5D38-69C4-1426-301B7AA3D40A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ED5FD2E3-CB6F-3042-C60A-69485745FE52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05FD2AF7-83ED-1548-2DF8-58212E7E7F72}"/>
                  </a:ext>
                </a:extLst>
              </p:cNvPr>
              <p:cNvSpPr/>
              <p:nvPr/>
            </p:nvSpPr>
            <p:spPr>
              <a:xfrm>
                <a:off x="181819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FC115FE1-8229-0538-643C-1246B05DEEC7}"/>
                  </a:ext>
                </a:extLst>
              </p:cNvPr>
              <p:cNvSpPr/>
              <p:nvPr/>
            </p:nvSpPr>
            <p:spPr>
              <a:xfrm>
                <a:off x="197364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78D0E014-B098-042D-0CE2-A7A67F51BD0D}"/>
                </a:ext>
              </a:extLst>
            </p:cNvPr>
            <p:cNvGrpSpPr/>
            <p:nvPr/>
          </p:nvGrpSpPr>
          <p:grpSpPr>
            <a:xfrm>
              <a:off x="8440172" y="1222742"/>
              <a:ext cx="273554" cy="123336"/>
              <a:chOff x="1777176" y="2270467"/>
              <a:chExt cx="283082" cy="127632"/>
            </a:xfrm>
          </p:grpSpPr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2AEA8129-B951-1DA7-7A8B-3BE39577185C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3D9922A9-C878-EFFE-A41B-BF1494101CB4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ADA9EA56-900E-EC29-8FA4-17C67C47A072}"/>
                  </a:ext>
                </a:extLst>
              </p:cNvPr>
              <p:cNvSpPr/>
              <p:nvPr/>
            </p:nvSpPr>
            <p:spPr>
              <a:xfrm>
                <a:off x="180866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163B80EB-2ACA-051F-0895-3DEA4B829A6F}"/>
                  </a:ext>
                </a:extLst>
              </p:cNvPr>
              <p:cNvSpPr/>
              <p:nvPr/>
            </p:nvSpPr>
            <p:spPr>
              <a:xfrm>
                <a:off x="196411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1FA2AEB2-00E9-3DC7-A6F8-8E196861283E}"/>
                </a:ext>
              </a:extLst>
            </p:cNvPr>
            <p:cNvGrpSpPr/>
            <p:nvPr/>
          </p:nvGrpSpPr>
          <p:grpSpPr>
            <a:xfrm>
              <a:off x="7233184" y="1472332"/>
              <a:ext cx="273554" cy="123336"/>
              <a:chOff x="1777176" y="2270467"/>
              <a:chExt cx="283082" cy="127632"/>
            </a:xfrm>
          </p:grpSpPr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9B2C8FDB-A34A-5308-E3C2-9C503455C2FD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E93CA1BC-7E0A-EEA9-025D-BA6115CDF005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AC7D5B60-1F88-ACDF-F84E-EE6E4E448B0C}"/>
                  </a:ext>
                </a:extLst>
              </p:cNvPr>
              <p:cNvSpPr/>
              <p:nvPr/>
            </p:nvSpPr>
            <p:spPr>
              <a:xfrm>
                <a:off x="1818191" y="233526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E6B82DDA-CF1B-B9E2-C18A-2F7878DC1F8C}"/>
                  </a:ext>
                </a:extLst>
              </p:cNvPr>
              <p:cNvSpPr/>
              <p:nvPr/>
            </p:nvSpPr>
            <p:spPr>
              <a:xfrm>
                <a:off x="1973641" y="233526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C2D68B0F-A85B-A6CC-E3CB-2ABF7290018F}"/>
                </a:ext>
              </a:extLst>
            </p:cNvPr>
            <p:cNvGrpSpPr/>
            <p:nvPr/>
          </p:nvGrpSpPr>
          <p:grpSpPr>
            <a:xfrm>
              <a:off x="8290696" y="2821130"/>
              <a:ext cx="273554" cy="123336"/>
              <a:chOff x="1777176" y="2270467"/>
              <a:chExt cx="283082" cy="127632"/>
            </a:xfrm>
          </p:grpSpPr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A431A1FA-F0D0-611A-7646-45F435E9E2C4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F284CBF2-80BA-E0DA-9149-D782C5F7BFDC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B7E70112-42F7-272B-BAC2-0F7DB675C8C8}"/>
                  </a:ext>
                </a:extLst>
              </p:cNvPr>
              <p:cNvSpPr/>
              <p:nvPr/>
            </p:nvSpPr>
            <p:spPr>
              <a:xfrm>
                <a:off x="1791998" y="2299541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921A2DFF-CB7E-9AF2-4156-E4E7E62D98B0}"/>
                  </a:ext>
                </a:extLst>
              </p:cNvPr>
              <p:cNvSpPr/>
              <p:nvPr/>
            </p:nvSpPr>
            <p:spPr>
              <a:xfrm>
                <a:off x="1947448" y="2299541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id="{47C39540-B518-2444-E7AC-691DB2A39C4D}"/>
                </a:ext>
              </a:extLst>
            </p:cNvPr>
            <p:cNvGrpSpPr/>
            <p:nvPr/>
          </p:nvGrpSpPr>
          <p:grpSpPr>
            <a:xfrm>
              <a:off x="7040673" y="2669962"/>
              <a:ext cx="273554" cy="123336"/>
              <a:chOff x="1777176" y="2270467"/>
              <a:chExt cx="283082" cy="127632"/>
            </a:xfrm>
          </p:grpSpPr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B5BF8CCB-50E0-2F12-E9F4-53F151974F15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F1207797-CB2B-0EE6-31C9-07F5D3A4F2FD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20DEA672-9FB1-36E2-550C-7EA241C2AE98}"/>
                  </a:ext>
                </a:extLst>
              </p:cNvPr>
              <p:cNvSpPr/>
              <p:nvPr/>
            </p:nvSpPr>
            <p:spPr>
              <a:xfrm>
                <a:off x="1839622" y="229001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1D8AF316-2324-E562-3AC6-78B2AACB5794}"/>
                  </a:ext>
                </a:extLst>
              </p:cNvPr>
              <p:cNvSpPr/>
              <p:nvPr/>
            </p:nvSpPr>
            <p:spPr>
              <a:xfrm>
                <a:off x="1995072" y="229001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71" name="グループ化 770">
            <a:extLst>
              <a:ext uri="{FF2B5EF4-FFF2-40B4-BE49-F238E27FC236}">
                <a16:creationId xmlns:a16="http://schemas.microsoft.com/office/drawing/2014/main" id="{AD6D9B68-BB51-3771-95C6-8630D8D752FB}"/>
              </a:ext>
            </a:extLst>
          </p:cNvPr>
          <p:cNvGrpSpPr/>
          <p:nvPr/>
        </p:nvGrpSpPr>
        <p:grpSpPr>
          <a:xfrm>
            <a:off x="654689" y="4461581"/>
            <a:ext cx="2734217" cy="1094584"/>
            <a:chOff x="654689" y="4461581"/>
            <a:chExt cx="2734217" cy="1094584"/>
          </a:xfrm>
        </p:grpSpPr>
        <p:grpSp>
          <p:nvGrpSpPr>
            <p:cNvPr id="610" name="グループ化 609">
              <a:extLst>
                <a:ext uri="{FF2B5EF4-FFF2-40B4-BE49-F238E27FC236}">
                  <a16:creationId xmlns:a16="http://schemas.microsoft.com/office/drawing/2014/main" id="{7F0AD742-41B1-D801-EB52-9D8AA6E5205A}"/>
                </a:ext>
              </a:extLst>
            </p:cNvPr>
            <p:cNvGrpSpPr/>
            <p:nvPr/>
          </p:nvGrpSpPr>
          <p:grpSpPr>
            <a:xfrm>
              <a:off x="654689" y="5128097"/>
              <a:ext cx="2734217" cy="428068"/>
              <a:chOff x="5005709" y="6627894"/>
              <a:chExt cx="4146175" cy="649124"/>
            </a:xfrm>
          </p:grpSpPr>
          <p:sp>
            <p:nvSpPr>
              <p:cNvPr id="611" name="台形 610">
                <a:extLst>
                  <a:ext uri="{FF2B5EF4-FFF2-40B4-BE49-F238E27FC236}">
                    <a16:creationId xmlns:a16="http://schemas.microsoft.com/office/drawing/2014/main" id="{91FC0104-4AAD-29AA-BF36-73BF5954481D}"/>
                  </a:ext>
                </a:extLst>
              </p:cNvPr>
              <p:cNvSpPr/>
              <p:nvPr/>
            </p:nvSpPr>
            <p:spPr>
              <a:xfrm rot="8100000" flipH="1">
                <a:off x="7359382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58FBBC16-72C0-B21C-0BDC-02E57E58CBBD}"/>
                  </a:ext>
                </a:extLst>
              </p:cNvPr>
              <p:cNvGrpSpPr/>
              <p:nvPr/>
            </p:nvGrpSpPr>
            <p:grpSpPr>
              <a:xfrm>
                <a:off x="6909593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723" name="台形 722">
                  <a:extLst>
                    <a:ext uri="{FF2B5EF4-FFF2-40B4-BE49-F238E27FC236}">
                      <a16:creationId xmlns:a16="http://schemas.microsoft.com/office/drawing/2014/main" id="{E9BD9FF8-FA2F-4EF3-782D-C2E0A636D80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台形 723">
                  <a:extLst>
                    <a:ext uri="{FF2B5EF4-FFF2-40B4-BE49-F238E27FC236}">
                      <a16:creationId xmlns:a16="http://schemas.microsoft.com/office/drawing/2014/main" id="{3D28C4C2-AB39-5536-E532-7DF56CB3B746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1A447506-7E38-4D0A-82C4-3EA51E7CC0C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DAD40D4B-DCA0-0E0E-8575-D9E287C4BBD8}"/>
                  </a:ext>
                </a:extLst>
              </p:cNvPr>
              <p:cNvGrpSpPr/>
              <p:nvPr/>
            </p:nvGrpSpPr>
            <p:grpSpPr>
              <a:xfrm>
                <a:off x="7092950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720" name="台形 719">
                  <a:extLst>
                    <a:ext uri="{FF2B5EF4-FFF2-40B4-BE49-F238E27FC236}">
                      <a16:creationId xmlns:a16="http://schemas.microsoft.com/office/drawing/2014/main" id="{13F1DE65-B424-F6A2-75ED-CB400CB977C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台形 720">
                  <a:extLst>
                    <a:ext uri="{FF2B5EF4-FFF2-40B4-BE49-F238E27FC236}">
                      <a16:creationId xmlns:a16="http://schemas.microsoft.com/office/drawing/2014/main" id="{CC285F3E-A228-8D7B-1432-EBEB4304543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2AD7CDA2-DE22-CBE3-F711-BB9B508A992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FEE57433-91EF-C337-A829-310C3C3FF458}"/>
                  </a:ext>
                </a:extLst>
              </p:cNvPr>
              <p:cNvSpPr/>
              <p:nvPr/>
            </p:nvSpPr>
            <p:spPr>
              <a:xfrm rot="10800000">
                <a:off x="6880224" y="6930941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台形 614">
                <a:extLst>
                  <a:ext uri="{FF2B5EF4-FFF2-40B4-BE49-F238E27FC236}">
                    <a16:creationId xmlns:a16="http://schemas.microsoft.com/office/drawing/2014/main" id="{2F9C23EA-22AF-F02A-7829-97B70EC1EAF5}"/>
                  </a:ext>
                </a:extLst>
              </p:cNvPr>
              <p:cNvSpPr/>
              <p:nvPr/>
            </p:nvSpPr>
            <p:spPr>
              <a:xfrm rot="13500000">
                <a:off x="6758777" y="6738419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50052C70-5072-ED0D-A49A-29C27AD66D96}"/>
                  </a:ext>
                </a:extLst>
              </p:cNvPr>
              <p:cNvSpPr/>
              <p:nvPr/>
            </p:nvSpPr>
            <p:spPr>
              <a:xfrm>
                <a:off x="6761627" y="6627894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正方形/長方形 616">
                <a:extLst>
                  <a:ext uri="{FF2B5EF4-FFF2-40B4-BE49-F238E27FC236}">
                    <a16:creationId xmlns:a16="http://schemas.microsoft.com/office/drawing/2014/main" id="{EF311091-2B22-1E72-3C1E-C99298D93B61}"/>
                  </a:ext>
                </a:extLst>
              </p:cNvPr>
              <p:cNvSpPr/>
              <p:nvPr/>
            </p:nvSpPr>
            <p:spPr>
              <a:xfrm>
                <a:off x="6920706" y="6747585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テキスト ボックス 617">
                <a:extLst>
                  <a:ext uri="{FF2B5EF4-FFF2-40B4-BE49-F238E27FC236}">
                    <a16:creationId xmlns:a16="http://schemas.microsoft.com/office/drawing/2014/main" id="{53C3512D-3C2F-1679-29B1-72E91F501ED6}"/>
                  </a:ext>
                </a:extLst>
              </p:cNvPr>
              <p:cNvSpPr txBox="1"/>
              <p:nvPr/>
            </p:nvSpPr>
            <p:spPr>
              <a:xfrm>
                <a:off x="6942999" y="6771397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　知</a:t>
                </a:r>
              </a:p>
            </p:txBody>
          </p:sp>
          <p:grpSp>
            <p:nvGrpSpPr>
              <p:cNvPr id="619" name="グループ化 618">
                <a:extLst>
                  <a:ext uri="{FF2B5EF4-FFF2-40B4-BE49-F238E27FC236}">
                    <a16:creationId xmlns:a16="http://schemas.microsoft.com/office/drawing/2014/main" id="{5926735F-9D84-E852-225A-D26C1E74FE4C}"/>
                  </a:ext>
                </a:extLst>
              </p:cNvPr>
              <p:cNvGrpSpPr/>
              <p:nvPr/>
            </p:nvGrpSpPr>
            <p:grpSpPr>
              <a:xfrm>
                <a:off x="5883859" y="6627894"/>
                <a:ext cx="732515" cy="649123"/>
                <a:chOff x="5445709" y="4203669"/>
                <a:chExt cx="732515" cy="649123"/>
              </a:xfrm>
            </p:grpSpPr>
            <p:sp>
              <p:nvSpPr>
                <p:cNvPr id="706" name="台形 705">
                  <a:extLst>
                    <a:ext uri="{FF2B5EF4-FFF2-40B4-BE49-F238E27FC236}">
                      <a16:creationId xmlns:a16="http://schemas.microsoft.com/office/drawing/2014/main" id="{9AE4B779-E77E-3B67-6230-6DB0D22CAED8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7" name="グループ化 706">
                  <a:extLst>
                    <a:ext uri="{FF2B5EF4-FFF2-40B4-BE49-F238E27FC236}">
                      <a16:creationId xmlns:a16="http://schemas.microsoft.com/office/drawing/2014/main" id="{67DE78E1-270F-3171-8975-370F74973B6E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17" name="台形 716">
                    <a:extLst>
                      <a:ext uri="{FF2B5EF4-FFF2-40B4-BE49-F238E27FC236}">
                        <a16:creationId xmlns:a16="http://schemas.microsoft.com/office/drawing/2014/main" id="{CBEB3B6B-24C8-323B-23FE-A1FBA433238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8" name="台形 717">
                    <a:extLst>
                      <a:ext uri="{FF2B5EF4-FFF2-40B4-BE49-F238E27FC236}">
                        <a16:creationId xmlns:a16="http://schemas.microsoft.com/office/drawing/2014/main" id="{8A6A3995-28A7-C6AA-5D20-3AE7664FB50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9" name="フリーフォーム: 図形 718">
                    <a:extLst>
                      <a:ext uri="{FF2B5EF4-FFF2-40B4-BE49-F238E27FC236}">
                        <a16:creationId xmlns:a16="http://schemas.microsoft.com/office/drawing/2014/main" id="{BFD278D3-1FC3-011E-BC4E-7A3E88E60606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8" name="グループ化 707">
                  <a:extLst>
                    <a:ext uri="{FF2B5EF4-FFF2-40B4-BE49-F238E27FC236}">
                      <a16:creationId xmlns:a16="http://schemas.microsoft.com/office/drawing/2014/main" id="{8C043899-8FEE-19A9-3B51-AA67BB7CD6EC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14" name="台形 713">
                    <a:extLst>
                      <a:ext uri="{FF2B5EF4-FFF2-40B4-BE49-F238E27FC236}">
                        <a16:creationId xmlns:a16="http://schemas.microsoft.com/office/drawing/2014/main" id="{BDEB49CA-834C-4513-CD50-CB691239502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5" name="台形 714">
                    <a:extLst>
                      <a:ext uri="{FF2B5EF4-FFF2-40B4-BE49-F238E27FC236}">
                        <a16:creationId xmlns:a16="http://schemas.microsoft.com/office/drawing/2014/main" id="{B6C794AF-84C0-69C6-35EB-714E780B01F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16" name="フリーフォーム: 図形 715">
                    <a:extLst>
                      <a:ext uri="{FF2B5EF4-FFF2-40B4-BE49-F238E27FC236}">
                        <a16:creationId xmlns:a16="http://schemas.microsoft.com/office/drawing/2014/main" id="{D18A591B-60D2-3C1F-9DFC-67C6C27D60E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5B10D231-D9A3-66A3-E7BB-E15491F96D34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台形 709">
                  <a:extLst>
                    <a:ext uri="{FF2B5EF4-FFF2-40B4-BE49-F238E27FC236}">
                      <a16:creationId xmlns:a16="http://schemas.microsoft.com/office/drawing/2014/main" id="{C966DA59-F44A-F6CA-9A55-2A6970B73FA8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B59522F9-FFDC-C3FD-8599-03A20D5187EC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正方形/長方形 711">
                  <a:extLst>
                    <a:ext uri="{FF2B5EF4-FFF2-40B4-BE49-F238E27FC236}">
                      <a16:creationId xmlns:a16="http://schemas.microsoft.com/office/drawing/2014/main" id="{1F951A0E-7A40-5580-E6BB-1D3431455254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テキスト ボックス 712">
                  <a:extLst>
                    <a:ext uri="{FF2B5EF4-FFF2-40B4-BE49-F238E27FC236}">
                      <a16:creationId xmlns:a16="http://schemas.microsoft.com/office/drawing/2014/main" id="{276D380D-4C5C-E874-A169-9426281E0CA1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岐　阜</a:t>
                  </a:r>
                </a:p>
              </p:txBody>
            </p:sp>
          </p:grpSp>
          <p:grpSp>
            <p:nvGrpSpPr>
              <p:cNvPr id="620" name="グループ化 619">
                <a:extLst>
                  <a:ext uri="{FF2B5EF4-FFF2-40B4-BE49-F238E27FC236}">
                    <a16:creationId xmlns:a16="http://schemas.microsoft.com/office/drawing/2014/main" id="{0917629C-D5F7-C53A-0A83-25F8B773C8E4}"/>
                  </a:ext>
                </a:extLst>
              </p:cNvPr>
              <p:cNvGrpSpPr/>
              <p:nvPr/>
            </p:nvGrpSpPr>
            <p:grpSpPr>
              <a:xfrm>
                <a:off x="5005709" y="6627894"/>
                <a:ext cx="820090" cy="649123"/>
                <a:chOff x="5358134" y="4203669"/>
                <a:chExt cx="820090" cy="649123"/>
              </a:xfrm>
            </p:grpSpPr>
            <p:sp>
              <p:nvSpPr>
                <p:cNvPr id="689" name="台形 688">
                  <a:extLst>
                    <a:ext uri="{FF2B5EF4-FFF2-40B4-BE49-F238E27FC236}">
                      <a16:creationId xmlns:a16="http://schemas.microsoft.com/office/drawing/2014/main" id="{E40CBA62-CB58-7B9D-D9F9-2301A979BF6D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0" name="グループ化 689">
                  <a:extLst>
                    <a:ext uri="{FF2B5EF4-FFF2-40B4-BE49-F238E27FC236}">
                      <a16:creationId xmlns:a16="http://schemas.microsoft.com/office/drawing/2014/main" id="{04309704-60DE-1572-1D19-C72FFD57B482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03" name="台形 702">
                    <a:extLst>
                      <a:ext uri="{FF2B5EF4-FFF2-40B4-BE49-F238E27FC236}">
                        <a16:creationId xmlns:a16="http://schemas.microsoft.com/office/drawing/2014/main" id="{302D6671-B5E4-998C-96AF-402428C7FB9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4" name="台形 703">
                    <a:extLst>
                      <a:ext uri="{FF2B5EF4-FFF2-40B4-BE49-F238E27FC236}">
                        <a16:creationId xmlns:a16="http://schemas.microsoft.com/office/drawing/2014/main" id="{E4E71F67-ACEA-E7B8-9F2B-33AC2A39986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5" name="フリーフォーム: 図形 704">
                    <a:extLst>
                      <a:ext uri="{FF2B5EF4-FFF2-40B4-BE49-F238E27FC236}">
                        <a16:creationId xmlns:a16="http://schemas.microsoft.com/office/drawing/2014/main" id="{72CA54A4-A025-8235-5A12-EF57EFA0F7A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1" name="グループ化 690">
                  <a:extLst>
                    <a:ext uri="{FF2B5EF4-FFF2-40B4-BE49-F238E27FC236}">
                      <a16:creationId xmlns:a16="http://schemas.microsoft.com/office/drawing/2014/main" id="{6520DF01-BFBE-F720-71F0-83B69BDD3A09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00" name="台形 699">
                    <a:extLst>
                      <a:ext uri="{FF2B5EF4-FFF2-40B4-BE49-F238E27FC236}">
                        <a16:creationId xmlns:a16="http://schemas.microsoft.com/office/drawing/2014/main" id="{B4213A9A-D273-DEC6-FE76-500E985506D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1" name="台形 700">
                    <a:extLst>
                      <a:ext uri="{FF2B5EF4-FFF2-40B4-BE49-F238E27FC236}">
                        <a16:creationId xmlns:a16="http://schemas.microsoft.com/office/drawing/2014/main" id="{42FD4E53-65D6-D528-AFCF-7F2DEBCD117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02" name="フリーフォーム: 図形 701">
                    <a:extLst>
                      <a:ext uri="{FF2B5EF4-FFF2-40B4-BE49-F238E27FC236}">
                        <a16:creationId xmlns:a16="http://schemas.microsoft.com/office/drawing/2014/main" id="{6F42246B-C9D5-C9FC-BB8E-57D0D6CBC84B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92" name="フリーフォーム: 図形 691">
                  <a:extLst>
                    <a:ext uri="{FF2B5EF4-FFF2-40B4-BE49-F238E27FC236}">
                      <a16:creationId xmlns:a16="http://schemas.microsoft.com/office/drawing/2014/main" id="{031F31C6-DE0A-9280-0D33-CF1DA4E93DB1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台形 692">
                  <a:extLst>
                    <a:ext uri="{FF2B5EF4-FFF2-40B4-BE49-F238E27FC236}">
                      <a16:creationId xmlns:a16="http://schemas.microsoft.com/office/drawing/2014/main" id="{5C8C26F8-4BE9-45D2-3288-BE19460600CF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フリーフォーム: 図形 693">
                  <a:extLst>
                    <a:ext uri="{FF2B5EF4-FFF2-40B4-BE49-F238E27FC236}">
                      <a16:creationId xmlns:a16="http://schemas.microsoft.com/office/drawing/2014/main" id="{066A106E-FF80-62E6-37B9-1CA033E0D192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5" name="グループ化 694">
                  <a:extLst>
                    <a:ext uri="{FF2B5EF4-FFF2-40B4-BE49-F238E27FC236}">
                      <a16:creationId xmlns:a16="http://schemas.microsoft.com/office/drawing/2014/main" id="{363D377B-49C9-A549-034C-6F33AEA83927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698" name="四角形: 上の 2 つの角を丸める 697">
                    <a:extLst>
                      <a:ext uri="{FF2B5EF4-FFF2-40B4-BE49-F238E27FC236}">
                        <a16:creationId xmlns:a16="http://schemas.microsoft.com/office/drawing/2014/main" id="{F35CF4BC-5414-426F-6359-EA785AA2F3AE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9" name="フリーフォーム: 図形 698">
                    <a:extLst>
                      <a:ext uri="{FF2B5EF4-FFF2-40B4-BE49-F238E27FC236}">
                        <a16:creationId xmlns:a16="http://schemas.microsoft.com/office/drawing/2014/main" id="{2ABE6607-AAA1-1879-7BD1-58238CC58A92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96" name="正方形/長方形 695">
                  <a:extLst>
                    <a:ext uri="{FF2B5EF4-FFF2-40B4-BE49-F238E27FC236}">
                      <a16:creationId xmlns:a16="http://schemas.microsoft.com/office/drawing/2014/main" id="{61511581-E6AF-32C2-9118-9757593FB308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テキスト ボックス 696">
                  <a:extLst>
                    <a:ext uri="{FF2B5EF4-FFF2-40B4-BE49-F238E27FC236}">
                      <a16:creationId xmlns:a16="http://schemas.microsoft.com/office/drawing/2014/main" id="{75694914-990D-FAB4-17E8-1CD75DF3A37A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三　重</a:t>
                  </a:r>
                </a:p>
              </p:txBody>
            </p:sp>
          </p:grpSp>
          <p:grpSp>
            <p:nvGrpSpPr>
              <p:cNvPr id="621" name="グループ化 620">
                <a:extLst>
                  <a:ext uri="{FF2B5EF4-FFF2-40B4-BE49-F238E27FC236}">
                    <a16:creationId xmlns:a16="http://schemas.microsoft.com/office/drawing/2014/main" id="{7D579BF3-DF08-382C-7A39-A8D04521F544}"/>
                  </a:ext>
                </a:extLst>
              </p:cNvPr>
              <p:cNvGrpSpPr/>
              <p:nvPr/>
            </p:nvGrpSpPr>
            <p:grpSpPr>
              <a:xfrm>
                <a:off x="578799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81" name="四角形: 上の 2 つの角を丸める 680">
                  <a:extLst>
                    <a:ext uri="{FF2B5EF4-FFF2-40B4-BE49-F238E27FC236}">
                      <a16:creationId xmlns:a16="http://schemas.microsoft.com/office/drawing/2014/main" id="{4DFEA3B0-056C-6579-D76D-8447F6EA47D0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フリーフォーム: 図形 681">
                  <a:extLst>
                    <a:ext uri="{FF2B5EF4-FFF2-40B4-BE49-F238E27FC236}">
                      <a16:creationId xmlns:a16="http://schemas.microsoft.com/office/drawing/2014/main" id="{7D96654D-BEDC-B6AD-548A-E68B6EF78F5C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四角形: 上の 2 つの角を丸める 682">
                  <a:extLst>
                    <a:ext uri="{FF2B5EF4-FFF2-40B4-BE49-F238E27FC236}">
                      <a16:creationId xmlns:a16="http://schemas.microsoft.com/office/drawing/2014/main" id="{7A8DB2C1-9207-263A-FA11-0B2ED7B9C6CF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84" name="四角形: 上の 2 つの角を丸める 683">
                  <a:extLst>
                    <a:ext uri="{FF2B5EF4-FFF2-40B4-BE49-F238E27FC236}">
                      <a16:creationId xmlns:a16="http://schemas.microsoft.com/office/drawing/2014/main" id="{E3235B02-F61F-98A9-85B7-189F716C1D95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四角形: 上の 2 つの角を丸める 684">
                  <a:extLst>
                    <a:ext uri="{FF2B5EF4-FFF2-40B4-BE49-F238E27FC236}">
                      <a16:creationId xmlns:a16="http://schemas.microsoft.com/office/drawing/2014/main" id="{3C971482-C548-6850-02C9-F27D4F067E16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四角形: 上の 2 つの角を丸める 685">
                  <a:extLst>
                    <a:ext uri="{FF2B5EF4-FFF2-40B4-BE49-F238E27FC236}">
                      <a16:creationId xmlns:a16="http://schemas.microsoft.com/office/drawing/2014/main" id="{02234DD1-EDE5-E96F-8490-59962826D2E6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四角形: 上の 2 つの角を丸める 686">
                  <a:extLst>
                    <a:ext uri="{FF2B5EF4-FFF2-40B4-BE49-F238E27FC236}">
                      <a16:creationId xmlns:a16="http://schemas.microsoft.com/office/drawing/2014/main" id="{37D2A7AB-2237-B7D4-521D-2C49D98B8C85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四角形: 上の 2 つの角を丸める 687">
                  <a:extLst>
                    <a:ext uri="{FF2B5EF4-FFF2-40B4-BE49-F238E27FC236}">
                      <a16:creationId xmlns:a16="http://schemas.microsoft.com/office/drawing/2014/main" id="{1F886883-C6BE-221F-7217-A4ED4392D379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2" name="グループ化 621">
                <a:extLst>
                  <a:ext uri="{FF2B5EF4-FFF2-40B4-BE49-F238E27FC236}">
                    <a16:creationId xmlns:a16="http://schemas.microsoft.com/office/drawing/2014/main" id="{C9AE72A5-18DD-1DD1-4E5D-89353519BFF4}"/>
                  </a:ext>
                </a:extLst>
              </p:cNvPr>
              <p:cNvGrpSpPr/>
              <p:nvPr/>
            </p:nvGrpSpPr>
            <p:grpSpPr>
              <a:xfrm>
                <a:off x="658174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73" name="四角形: 上の 2 つの角を丸める 672">
                  <a:extLst>
                    <a:ext uri="{FF2B5EF4-FFF2-40B4-BE49-F238E27FC236}">
                      <a16:creationId xmlns:a16="http://schemas.microsoft.com/office/drawing/2014/main" id="{72EF472C-09C1-C0ED-C44C-B915C9B94116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EFE58955-E60A-1D98-53CE-8911A839F173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四角形: 上の 2 つの角を丸める 674">
                  <a:extLst>
                    <a:ext uri="{FF2B5EF4-FFF2-40B4-BE49-F238E27FC236}">
                      <a16:creationId xmlns:a16="http://schemas.microsoft.com/office/drawing/2014/main" id="{7ABFEFAD-D7F5-BA62-23F8-D6AEA05B6E62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76" name="四角形: 上の 2 つの角を丸める 675">
                  <a:extLst>
                    <a:ext uri="{FF2B5EF4-FFF2-40B4-BE49-F238E27FC236}">
                      <a16:creationId xmlns:a16="http://schemas.microsoft.com/office/drawing/2014/main" id="{9477BC7E-E0E7-CC19-2199-9D41018C1A17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四角形: 上の 2 つの角を丸める 676">
                  <a:extLst>
                    <a:ext uri="{FF2B5EF4-FFF2-40B4-BE49-F238E27FC236}">
                      <a16:creationId xmlns:a16="http://schemas.microsoft.com/office/drawing/2014/main" id="{3551EBFB-F63C-3A79-A474-4D40D0C77EEB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四角形: 上の 2 つの角を丸める 677">
                  <a:extLst>
                    <a:ext uri="{FF2B5EF4-FFF2-40B4-BE49-F238E27FC236}">
                      <a16:creationId xmlns:a16="http://schemas.microsoft.com/office/drawing/2014/main" id="{74836791-5450-81E7-39D7-020927F237A3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四角形: 上の 2 つの角を丸める 678">
                  <a:extLst>
                    <a:ext uri="{FF2B5EF4-FFF2-40B4-BE49-F238E27FC236}">
                      <a16:creationId xmlns:a16="http://schemas.microsoft.com/office/drawing/2014/main" id="{33C83D48-E325-F3AF-6FCC-0AF4ACDF4755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四角形: 上の 2 つの角を丸める 679">
                  <a:extLst>
                    <a:ext uri="{FF2B5EF4-FFF2-40B4-BE49-F238E27FC236}">
                      <a16:creationId xmlns:a16="http://schemas.microsoft.com/office/drawing/2014/main" id="{0CE4AFB9-EEFA-650A-5CFC-DE4B64B1EB9A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3" name="台形 622">
                <a:extLst>
                  <a:ext uri="{FF2B5EF4-FFF2-40B4-BE49-F238E27FC236}">
                    <a16:creationId xmlns:a16="http://schemas.microsoft.com/office/drawing/2014/main" id="{C03858EC-79D6-F0FC-58B2-48EF37359A4B}"/>
                  </a:ext>
                </a:extLst>
              </p:cNvPr>
              <p:cNvSpPr/>
              <p:nvPr/>
            </p:nvSpPr>
            <p:spPr>
              <a:xfrm rot="8100000" flipH="1">
                <a:off x="8946881" y="6738421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4" name="グループ化 623">
                <a:extLst>
                  <a:ext uri="{FF2B5EF4-FFF2-40B4-BE49-F238E27FC236}">
                    <a16:creationId xmlns:a16="http://schemas.microsoft.com/office/drawing/2014/main" id="{B4397B7D-0B74-BA1A-C9FC-056B12566E2A}"/>
                  </a:ext>
                </a:extLst>
              </p:cNvPr>
              <p:cNvGrpSpPr/>
              <p:nvPr/>
            </p:nvGrpSpPr>
            <p:grpSpPr>
              <a:xfrm>
                <a:off x="8497092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670" name="台形 669">
                  <a:extLst>
                    <a:ext uri="{FF2B5EF4-FFF2-40B4-BE49-F238E27FC236}">
                      <a16:creationId xmlns:a16="http://schemas.microsoft.com/office/drawing/2014/main" id="{1CB47BA8-04AE-16A4-B564-3F2E76EEBCF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台形 670">
                  <a:extLst>
                    <a:ext uri="{FF2B5EF4-FFF2-40B4-BE49-F238E27FC236}">
                      <a16:creationId xmlns:a16="http://schemas.microsoft.com/office/drawing/2014/main" id="{D6A1CB83-3892-7D97-6180-CAFA9A50FC69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9E8871E0-9880-3565-6C44-CC0635D38EF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5" name="グループ化 624">
                <a:extLst>
                  <a:ext uri="{FF2B5EF4-FFF2-40B4-BE49-F238E27FC236}">
                    <a16:creationId xmlns:a16="http://schemas.microsoft.com/office/drawing/2014/main" id="{9BB0EE25-E065-287E-9FB1-B1B2A55A9A4C}"/>
                  </a:ext>
                </a:extLst>
              </p:cNvPr>
              <p:cNvGrpSpPr/>
              <p:nvPr/>
            </p:nvGrpSpPr>
            <p:grpSpPr>
              <a:xfrm>
                <a:off x="8680449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667" name="台形 666">
                  <a:extLst>
                    <a:ext uri="{FF2B5EF4-FFF2-40B4-BE49-F238E27FC236}">
                      <a16:creationId xmlns:a16="http://schemas.microsoft.com/office/drawing/2014/main" id="{55A8033D-E57A-8E51-9757-542604A5ABF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台形 667">
                  <a:extLst>
                    <a:ext uri="{FF2B5EF4-FFF2-40B4-BE49-F238E27FC236}">
                      <a16:creationId xmlns:a16="http://schemas.microsoft.com/office/drawing/2014/main" id="{1D6D0C4C-C204-EDC9-8778-0CFA4AAA0DC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3CD7C937-1266-0F23-6681-F1BD40793B1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DF48E7D3-6BD9-D711-BB3F-12801E06F5A5}"/>
                  </a:ext>
                </a:extLst>
              </p:cNvPr>
              <p:cNvSpPr/>
              <p:nvPr/>
            </p:nvSpPr>
            <p:spPr>
              <a:xfrm rot="10800000">
                <a:off x="8467723" y="6930942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台形 626">
                <a:extLst>
                  <a:ext uri="{FF2B5EF4-FFF2-40B4-BE49-F238E27FC236}">
                    <a16:creationId xmlns:a16="http://schemas.microsoft.com/office/drawing/2014/main" id="{5AA26A2B-C7A0-86BA-743B-92E4543FC86F}"/>
                  </a:ext>
                </a:extLst>
              </p:cNvPr>
              <p:cNvSpPr/>
              <p:nvPr/>
            </p:nvSpPr>
            <p:spPr>
              <a:xfrm rot="13500000">
                <a:off x="8346276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8ACB4B63-F015-F5BD-677B-1F5BB78A7B6E}"/>
                  </a:ext>
                </a:extLst>
              </p:cNvPr>
              <p:cNvSpPr/>
              <p:nvPr/>
            </p:nvSpPr>
            <p:spPr>
              <a:xfrm>
                <a:off x="8349126" y="6627895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正方形/長方形 628">
                <a:extLst>
                  <a:ext uri="{FF2B5EF4-FFF2-40B4-BE49-F238E27FC236}">
                    <a16:creationId xmlns:a16="http://schemas.microsoft.com/office/drawing/2014/main" id="{03F2A9BA-22E6-E262-EC4D-C5838BC3695F}"/>
                  </a:ext>
                </a:extLst>
              </p:cNvPr>
              <p:cNvSpPr/>
              <p:nvPr/>
            </p:nvSpPr>
            <p:spPr>
              <a:xfrm>
                <a:off x="8508205" y="6747586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テキスト ボックス 629">
                <a:extLst>
                  <a:ext uri="{FF2B5EF4-FFF2-40B4-BE49-F238E27FC236}">
                    <a16:creationId xmlns:a16="http://schemas.microsoft.com/office/drawing/2014/main" id="{DCE17A58-48BF-27FE-0A98-6FA2E8B9E2AF}"/>
                  </a:ext>
                </a:extLst>
              </p:cNvPr>
              <p:cNvSpPr txBox="1"/>
              <p:nvPr/>
            </p:nvSpPr>
            <p:spPr>
              <a:xfrm>
                <a:off x="8530498" y="6771398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　岡</a:t>
                </a:r>
              </a:p>
            </p:txBody>
          </p:sp>
          <p:grpSp>
            <p:nvGrpSpPr>
              <p:cNvPr id="631" name="グループ化 630">
                <a:extLst>
                  <a:ext uri="{FF2B5EF4-FFF2-40B4-BE49-F238E27FC236}">
                    <a16:creationId xmlns:a16="http://schemas.microsoft.com/office/drawing/2014/main" id="{B9C0934D-905A-8922-85B2-3D0F613266B0}"/>
                  </a:ext>
                </a:extLst>
              </p:cNvPr>
              <p:cNvGrpSpPr/>
              <p:nvPr/>
            </p:nvGrpSpPr>
            <p:grpSpPr>
              <a:xfrm>
                <a:off x="7471358" y="6627895"/>
                <a:ext cx="732515" cy="649123"/>
                <a:chOff x="5445709" y="4203669"/>
                <a:chExt cx="732515" cy="649123"/>
              </a:xfrm>
            </p:grpSpPr>
            <p:sp>
              <p:nvSpPr>
                <p:cNvPr id="653" name="台形 652">
                  <a:extLst>
                    <a:ext uri="{FF2B5EF4-FFF2-40B4-BE49-F238E27FC236}">
                      <a16:creationId xmlns:a16="http://schemas.microsoft.com/office/drawing/2014/main" id="{2C6311C8-BCDC-55D0-52E2-DE12BDFA9BA5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54" name="グループ化 653">
                  <a:extLst>
                    <a:ext uri="{FF2B5EF4-FFF2-40B4-BE49-F238E27FC236}">
                      <a16:creationId xmlns:a16="http://schemas.microsoft.com/office/drawing/2014/main" id="{3C079AB8-68E2-C301-9F8F-1D7195A61CAD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64" name="台形 663">
                    <a:extLst>
                      <a:ext uri="{FF2B5EF4-FFF2-40B4-BE49-F238E27FC236}">
                        <a16:creationId xmlns:a16="http://schemas.microsoft.com/office/drawing/2014/main" id="{737C67C7-1D0A-3E40-966F-8384BAB3716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5" name="台形 664">
                    <a:extLst>
                      <a:ext uri="{FF2B5EF4-FFF2-40B4-BE49-F238E27FC236}">
                        <a16:creationId xmlns:a16="http://schemas.microsoft.com/office/drawing/2014/main" id="{64272BA8-9E6A-0D6E-02AB-94A9000224A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6" name="フリーフォーム: 図形 665">
                    <a:extLst>
                      <a:ext uri="{FF2B5EF4-FFF2-40B4-BE49-F238E27FC236}">
                        <a16:creationId xmlns:a16="http://schemas.microsoft.com/office/drawing/2014/main" id="{3D7DEE46-81F9-8F94-DFC6-158902EAA898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5" name="グループ化 654">
                  <a:extLst>
                    <a:ext uri="{FF2B5EF4-FFF2-40B4-BE49-F238E27FC236}">
                      <a16:creationId xmlns:a16="http://schemas.microsoft.com/office/drawing/2014/main" id="{1A193FE0-096D-C681-8994-BA2054557EB1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61" name="台形 660">
                    <a:extLst>
                      <a:ext uri="{FF2B5EF4-FFF2-40B4-BE49-F238E27FC236}">
                        <a16:creationId xmlns:a16="http://schemas.microsoft.com/office/drawing/2014/main" id="{3B209AE7-7CC6-F0B0-058E-4ED4A515022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2" name="台形 661">
                    <a:extLst>
                      <a:ext uri="{FF2B5EF4-FFF2-40B4-BE49-F238E27FC236}">
                        <a16:creationId xmlns:a16="http://schemas.microsoft.com/office/drawing/2014/main" id="{F49103BA-D4E1-AA44-1BFB-41F45DEB047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63" name="フリーフォーム: 図形 662">
                    <a:extLst>
                      <a:ext uri="{FF2B5EF4-FFF2-40B4-BE49-F238E27FC236}">
                        <a16:creationId xmlns:a16="http://schemas.microsoft.com/office/drawing/2014/main" id="{8C28EDCE-0FE8-9270-092F-780643C697BD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B9081F5F-C5DD-A521-2F60-46806857B6D7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台形 656">
                  <a:extLst>
                    <a:ext uri="{FF2B5EF4-FFF2-40B4-BE49-F238E27FC236}">
                      <a16:creationId xmlns:a16="http://schemas.microsoft.com/office/drawing/2014/main" id="{3582A282-5DCE-DF75-6DA6-361FBFEE49AE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EEE985C9-81B2-776D-E30A-EB6F785927B9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正方形/長方形 658">
                  <a:extLst>
                    <a:ext uri="{FF2B5EF4-FFF2-40B4-BE49-F238E27FC236}">
                      <a16:creationId xmlns:a16="http://schemas.microsoft.com/office/drawing/2014/main" id="{5A79C245-E447-5BB6-437F-BCD2551C33F8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テキスト ボックス 659">
                  <a:extLst>
                    <a:ext uri="{FF2B5EF4-FFF2-40B4-BE49-F238E27FC236}">
                      <a16:creationId xmlns:a16="http://schemas.microsoft.com/office/drawing/2014/main" id="{05A6EA9C-02C7-0E5A-A042-297674327F1F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長　野</a:t>
                  </a:r>
                </a:p>
              </p:txBody>
            </p:sp>
          </p:grpSp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C8AFCFF2-4D1D-6132-437A-B2B174E5837F}"/>
                  </a:ext>
                </a:extLst>
              </p:cNvPr>
              <p:cNvGrpSpPr/>
              <p:nvPr/>
            </p:nvGrpSpPr>
            <p:grpSpPr>
              <a:xfrm>
                <a:off x="737549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45" name="四角形: 上の 2 つの角を丸める 644">
                  <a:extLst>
                    <a:ext uri="{FF2B5EF4-FFF2-40B4-BE49-F238E27FC236}">
                      <a16:creationId xmlns:a16="http://schemas.microsoft.com/office/drawing/2014/main" id="{0BBCA4DC-863E-9183-E0EA-1A1BFE383BE4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EF45B4FF-EB8C-05C5-4CEF-B7919E49AC62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四角形: 上の 2 つの角を丸める 646">
                  <a:extLst>
                    <a:ext uri="{FF2B5EF4-FFF2-40B4-BE49-F238E27FC236}">
                      <a16:creationId xmlns:a16="http://schemas.microsoft.com/office/drawing/2014/main" id="{15B26993-078F-CA69-6BE4-BA9F1A9194DB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48" name="四角形: 上の 2 つの角を丸める 647">
                  <a:extLst>
                    <a:ext uri="{FF2B5EF4-FFF2-40B4-BE49-F238E27FC236}">
                      <a16:creationId xmlns:a16="http://schemas.microsoft.com/office/drawing/2014/main" id="{287E7E70-C203-8F97-44D6-14DBC9D312B3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四角形: 上の 2 つの角を丸める 648">
                  <a:extLst>
                    <a:ext uri="{FF2B5EF4-FFF2-40B4-BE49-F238E27FC236}">
                      <a16:creationId xmlns:a16="http://schemas.microsoft.com/office/drawing/2014/main" id="{F8A2FD90-A09E-D79F-F1D3-6584644B9264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四角形: 上の 2 つの角を丸める 649">
                  <a:extLst>
                    <a:ext uri="{FF2B5EF4-FFF2-40B4-BE49-F238E27FC236}">
                      <a16:creationId xmlns:a16="http://schemas.microsoft.com/office/drawing/2014/main" id="{2F50962D-7671-F8D1-5B07-3D6B324FA1E7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四角形: 上の 2 つの角を丸める 650">
                  <a:extLst>
                    <a:ext uri="{FF2B5EF4-FFF2-40B4-BE49-F238E27FC236}">
                      <a16:creationId xmlns:a16="http://schemas.microsoft.com/office/drawing/2014/main" id="{B954C546-175D-6FBB-BB0F-09A88BA2A6DE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四角形: 上の 2 つの角を丸める 651">
                  <a:extLst>
                    <a:ext uri="{FF2B5EF4-FFF2-40B4-BE49-F238E27FC236}">
                      <a16:creationId xmlns:a16="http://schemas.microsoft.com/office/drawing/2014/main" id="{E5406A4F-AA77-CD03-9027-F6C1A7DB1437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3" name="グループ化 632">
                <a:extLst>
                  <a:ext uri="{FF2B5EF4-FFF2-40B4-BE49-F238E27FC236}">
                    <a16:creationId xmlns:a16="http://schemas.microsoft.com/office/drawing/2014/main" id="{9A5CEAA6-5E94-C4FC-9FDD-A909A91CDD95}"/>
                  </a:ext>
                </a:extLst>
              </p:cNvPr>
              <p:cNvGrpSpPr/>
              <p:nvPr/>
            </p:nvGrpSpPr>
            <p:grpSpPr>
              <a:xfrm>
                <a:off x="816924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37" name="四角形: 上の 2 つの角を丸める 636">
                  <a:extLst>
                    <a:ext uri="{FF2B5EF4-FFF2-40B4-BE49-F238E27FC236}">
                      <a16:creationId xmlns:a16="http://schemas.microsoft.com/office/drawing/2014/main" id="{C75157D1-450C-ECF5-EABE-614B3B034E74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3D404AEB-C92B-6041-4091-F801FF9BC31E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四角形: 上の 2 つの角を丸める 638">
                  <a:extLst>
                    <a:ext uri="{FF2B5EF4-FFF2-40B4-BE49-F238E27FC236}">
                      <a16:creationId xmlns:a16="http://schemas.microsoft.com/office/drawing/2014/main" id="{BA88403C-84D5-3208-8C7C-8EEA9D776F6B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40" name="四角形: 上の 2 つの角を丸める 639">
                  <a:extLst>
                    <a:ext uri="{FF2B5EF4-FFF2-40B4-BE49-F238E27FC236}">
                      <a16:creationId xmlns:a16="http://schemas.microsoft.com/office/drawing/2014/main" id="{EDB2969F-2AFD-4798-E1C6-F6FE2E205FB5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四角形: 上の 2 つの角を丸める 640">
                  <a:extLst>
                    <a:ext uri="{FF2B5EF4-FFF2-40B4-BE49-F238E27FC236}">
                      <a16:creationId xmlns:a16="http://schemas.microsoft.com/office/drawing/2014/main" id="{DDDFCE3A-DA94-A2BA-F8B3-48221468E51F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四角形: 上の 2 つの角を丸める 641">
                  <a:extLst>
                    <a:ext uri="{FF2B5EF4-FFF2-40B4-BE49-F238E27FC236}">
                      <a16:creationId xmlns:a16="http://schemas.microsoft.com/office/drawing/2014/main" id="{D282550B-1B83-1C29-27D5-71E6ADD04650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四角形: 上の 2 つの角を丸める 642">
                  <a:extLst>
                    <a:ext uri="{FF2B5EF4-FFF2-40B4-BE49-F238E27FC236}">
                      <a16:creationId xmlns:a16="http://schemas.microsoft.com/office/drawing/2014/main" id="{6F85BFA4-A82F-803C-7609-41F5EA9EB96F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四角形: 上の 2 つの角を丸める 643">
                  <a:extLst>
                    <a:ext uri="{FF2B5EF4-FFF2-40B4-BE49-F238E27FC236}">
                      <a16:creationId xmlns:a16="http://schemas.microsoft.com/office/drawing/2014/main" id="{5EE7F624-1054-506B-76EF-55178E75E0F5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4" name="グループ化 633">
                <a:extLst>
                  <a:ext uri="{FF2B5EF4-FFF2-40B4-BE49-F238E27FC236}">
                    <a16:creationId xmlns:a16="http://schemas.microsoft.com/office/drawing/2014/main" id="{B1C16167-BA40-6FBE-0541-0BF8346A4D68}"/>
                  </a:ext>
                </a:extLst>
              </p:cNvPr>
              <p:cNvGrpSpPr/>
              <p:nvPr/>
            </p:nvGrpSpPr>
            <p:grpSpPr>
              <a:xfrm>
                <a:off x="8955756" y="6851343"/>
                <a:ext cx="196128" cy="185649"/>
                <a:chOff x="8095331" y="5472437"/>
                <a:chExt cx="196128" cy="185649"/>
              </a:xfrm>
            </p:grpSpPr>
            <p:sp>
              <p:nvSpPr>
                <p:cNvPr id="635" name="四角形: 上の 2 つの角を丸める 634">
                  <a:extLst>
                    <a:ext uri="{FF2B5EF4-FFF2-40B4-BE49-F238E27FC236}">
                      <a16:creationId xmlns:a16="http://schemas.microsoft.com/office/drawing/2014/main" id="{CA6D3107-DC1E-1ACD-F3DF-7859C471708D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BC2ED10A-C177-5D0A-FA9D-1CE0804ACFAC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26" name="フリーフォーム: 図形 725">
              <a:extLst>
                <a:ext uri="{FF2B5EF4-FFF2-40B4-BE49-F238E27FC236}">
                  <a16:creationId xmlns:a16="http://schemas.microsoft.com/office/drawing/2014/main" id="{A68DBED1-B34D-DBF2-849D-FF599A52F2F8}"/>
                </a:ext>
              </a:extLst>
            </p:cNvPr>
            <p:cNvSpPr/>
            <p:nvPr/>
          </p:nvSpPr>
          <p:spPr>
            <a:xfrm>
              <a:off x="2390294" y="4461581"/>
              <a:ext cx="452418" cy="723602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27" name="フリーフォーム: 図形 726">
              <a:extLst>
                <a:ext uri="{FF2B5EF4-FFF2-40B4-BE49-F238E27FC236}">
                  <a16:creationId xmlns:a16="http://schemas.microsoft.com/office/drawing/2014/main" id="{7FDA34B4-D76B-0303-BFA9-64CC24830141}"/>
                </a:ext>
              </a:extLst>
            </p:cNvPr>
            <p:cNvSpPr/>
            <p:nvPr/>
          </p:nvSpPr>
          <p:spPr>
            <a:xfrm>
              <a:off x="2803545" y="4775595"/>
              <a:ext cx="531790" cy="408102"/>
            </a:xfrm>
            <a:custGeom>
              <a:avLst/>
              <a:gdLst>
                <a:gd name="connsiteX0" fmla="*/ 2279652 w 5105400"/>
                <a:gd name="connsiteY0" fmla="*/ 0 h 3917950"/>
                <a:gd name="connsiteX1" fmla="*/ 2343152 w 5105400"/>
                <a:gd name="connsiteY1" fmla="*/ 177800 h 3917950"/>
                <a:gd name="connsiteX2" fmla="*/ 2330452 w 5105400"/>
                <a:gd name="connsiteY2" fmla="*/ 234950 h 3917950"/>
                <a:gd name="connsiteX3" fmla="*/ 2343152 w 5105400"/>
                <a:gd name="connsiteY3" fmla="*/ 298450 h 3917950"/>
                <a:gd name="connsiteX4" fmla="*/ 2413000 w 5105400"/>
                <a:gd name="connsiteY4" fmla="*/ 355600 h 3917950"/>
                <a:gd name="connsiteX5" fmla="*/ 2419352 w 5105400"/>
                <a:gd name="connsiteY5" fmla="*/ 457200 h 3917950"/>
                <a:gd name="connsiteX6" fmla="*/ 2406652 w 5105400"/>
                <a:gd name="connsiteY6" fmla="*/ 501650 h 3917950"/>
                <a:gd name="connsiteX7" fmla="*/ 2393952 w 5105400"/>
                <a:gd name="connsiteY7" fmla="*/ 628650 h 3917950"/>
                <a:gd name="connsiteX8" fmla="*/ 2355852 w 5105400"/>
                <a:gd name="connsiteY8" fmla="*/ 692150 h 3917950"/>
                <a:gd name="connsiteX9" fmla="*/ 2393952 w 5105400"/>
                <a:gd name="connsiteY9" fmla="*/ 793750 h 3917950"/>
                <a:gd name="connsiteX10" fmla="*/ 2374904 w 5105400"/>
                <a:gd name="connsiteY10" fmla="*/ 920750 h 3917950"/>
                <a:gd name="connsiteX11" fmla="*/ 2292352 w 5105400"/>
                <a:gd name="connsiteY11" fmla="*/ 990600 h 3917950"/>
                <a:gd name="connsiteX12" fmla="*/ 2400304 w 5105400"/>
                <a:gd name="connsiteY12" fmla="*/ 1060450 h 3917950"/>
                <a:gd name="connsiteX13" fmla="*/ 2406652 w 5105400"/>
                <a:gd name="connsiteY13" fmla="*/ 1212850 h 3917950"/>
                <a:gd name="connsiteX14" fmla="*/ 2489200 w 5105400"/>
                <a:gd name="connsiteY14" fmla="*/ 1270000 h 3917950"/>
                <a:gd name="connsiteX15" fmla="*/ 2597152 w 5105400"/>
                <a:gd name="connsiteY15" fmla="*/ 1168400 h 3917950"/>
                <a:gd name="connsiteX16" fmla="*/ 2749552 w 5105400"/>
                <a:gd name="connsiteY16" fmla="*/ 1276350 h 3917950"/>
                <a:gd name="connsiteX17" fmla="*/ 2698752 w 5105400"/>
                <a:gd name="connsiteY17" fmla="*/ 1416050 h 3917950"/>
                <a:gd name="connsiteX18" fmla="*/ 2794000 w 5105400"/>
                <a:gd name="connsiteY18" fmla="*/ 1543050 h 3917950"/>
                <a:gd name="connsiteX19" fmla="*/ 2800352 w 5105400"/>
                <a:gd name="connsiteY19" fmla="*/ 1631950 h 3917950"/>
                <a:gd name="connsiteX20" fmla="*/ 2876552 w 5105400"/>
                <a:gd name="connsiteY20" fmla="*/ 1651000 h 3917950"/>
                <a:gd name="connsiteX21" fmla="*/ 2895600 w 5105400"/>
                <a:gd name="connsiteY21" fmla="*/ 1733550 h 3917950"/>
                <a:gd name="connsiteX22" fmla="*/ 3111504 w 5105400"/>
                <a:gd name="connsiteY22" fmla="*/ 1758950 h 3917950"/>
                <a:gd name="connsiteX23" fmla="*/ 3232152 w 5105400"/>
                <a:gd name="connsiteY23" fmla="*/ 1638300 h 3917950"/>
                <a:gd name="connsiteX24" fmla="*/ 3213104 w 5105400"/>
                <a:gd name="connsiteY24" fmla="*/ 1536700 h 3917950"/>
                <a:gd name="connsiteX25" fmla="*/ 3181352 w 5105400"/>
                <a:gd name="connsiteY25" fmla="*/ 1466850 h 3917950"/>
                <a:gd name="connsiteX26" fmla="*/ 3194052 w 5105400"/>
                <a:gd name="connsiteY26" fmla="*/ 1295400 h 3917950"/>
                <a:gd name="connsiteX27" fmla="*/ 3162304 w 5105400"/>
                <a:gd name="connsiteY27" fmla="*/ 1212850 h 3917950"/>
                <a:gd name="connsiteX28" fmla="*/ 3244852 w 5105400"/>
                <a:gd name="connsiteY28" fmla="*/ 1149350 h 3917950"/>
                <a:gd name="connsiteX29" fmla="*/ 3257552 w 5105400"/>
                <a:gd name="connsiteY29" fmla="*/ 850900 h 3917950"/>
                <a:gd name="connsiteX30" fmla="*/ 3378200 w 5105400"/>
                <a:gd name="connsiteY30" fmla="*/ 742950 h 3917950"/>
                <a:gd name="connsiteX31" fmla="*/ 3467104 w 5105400"/>
                <a:gd name="connsiteY31" fmla="*/ 812800 h 3917950"/>
                <a:gd name="connsiteX32" fmla="*/ 3479800 w 5105400"/>
                <a:gd name="connsiteY32" fmla="*/ 914400 h 3917950"/>
                <a:gd name="connsiteX33" fmla="*/ 3657600 w 5105400"/>
                <a:gd name="connsiteY33" fmla="*/ 946150 h 3917950"/>
                <a:gd name="connsiteX34" fmla="*/ 3689352 w 5105400"/>
                <a:gd name="connsiteY34" fmla="*/ 1035050 h 3917950"/>
                <a:gd name="connsiteX35" fmla="*/ 3867152 w 5105400"/>
                <a:gd name="connsiteY35" fmla="*/ 1028700 h 3917950"/>
                <a:gd name="connsiteX36" fmla="*/ 4000504 w 5105400"/>
                <a:gd name="connsiteY36" fmla="*/ 977900 h 3917950"/>
                <a:gd name="connsiteX37" fmla="*/ 4146552 w 5105400"/>
                <a:gd name="connsiteY37" fmla="*/ 990600 h 3917950"/>
                <a:gd name="connsiteX38" fmla="*/ 4235452 w 5105400"/>
                <a:gd name="connsiteY38" fmla="*/ 939800 h 3917950"/>
                <a:gd name="connsiteX39" fmla="*/ 4298952 w 5105400"/>
                <a:gd name="connsiteY39" fmla="*/ 984250 h 3917950"/>
                <a:gd name="connsiteX40" fmla="*/ 4432304 w 5105400"/>
                <a:gd name="connsiteY40" fmla="*/ 908050 h 3917950"/>
                <a:gd name="connsiteX41" fmla="*/ 4654552 w 5105400"/>
                <a:gd name="connsiteY41" fmla="*/ 927100 h 3917950"/>
                <a:gd name="connsiteX42" fmla="*/ 4699000 w 5105400"/>
                <a:gd name="connsiteY42" fmla="*/ 1187450 h 3917950"/>
                <a:gd name="connsiteX43" fmla="*/ 4654552 w 5105400"/>
                <a:gd name="connsiteY43" fmla="*/ 1308100 h 3917950"/>
                <a:gd name="connsiteX44" fmla="*/ 4572000 w 5105400"/>
                <a:gd name="connsiteY44" fmla="*/ 1447800 h 3917950"/>
                <a:gd name="connsiteX45" fmla="*/ 4591052 w 5105400"/>
                <a:gd name="connsiteY45" fmla="*/ 1524000 h 3917950"/>
                <a:gd name="connsiteX46" fmla="*/ 4597400 w 5105400"/>
                <a:gd name="connsiteY46" fmla="*/ 1631950 h 3917950"/>
                <a:gd name="connsiteX47" fmla="*/ 4686304 w 5105400"/>
                <a:gd name="connsiteY47" fmla="*/ 1720850 h 3917950"/>
                <a:gd name="connsiteX48" fmla="*/ 4724400 w 5105400"/>
                <a:gd name="connsiteY48" fmla="*/ 1733550 h 3917950"/>
                <a:gd name="connsiteX49" fmla="*/ 4775200 w 5105400"/>
                <a:gd name="connsiteY49" fmla="*/ 1847850 h 3917950"/>
                <a:gd name="connsiteX50" fmla="*/ 4870452 w 5105400"/>
                <a:gd name="connsiteY50" fmla="*/ 1854200 h 3917950"/>
                <a:gd name="connsiteX51" fmla="*/ 4984752 w 5105400"/>
                <a:gd name="connsiteY51" fmla="*/ 1854200 h 3917950"/>
                <a:gd name="connsiteX52" fmla="*/ 4895852 w 5105400"/>
                <a:gd name="connsiteY52" fmla="*/ 2063750 h 3917950"/>
                <a:gd name="connsiteX53" fmla="*/ 4902200 w 5105400"/>
                <a:gd name="connsiteY53" fmla="*/ 2235200 h 3917950"/>
                <a:gd name="connsiteX54" fmla="*/ 4940304 w 5105400"/>
                <a:gd name="connsiteY54" fmla="*/ 2254250 h 3917950"/>
                <a:gd name="connsiteX55" fmla="*/ 4953000 w 5105400"/>
                <a:gd name="connsiteY55" fmla="*/ 2381250 h 3917950"/>
                <a:gd name="connsiteX56" fmla="*/ 4914904 w 5105400"/>
                <a:gd name="connsiteY56" fmla="*/ 2413000 h 3917950"/>
                <a:gd name="connsiteX57" fmla="*/ 4978400 w 5105400"/>
                <a:gd name="connsiteY57" fmla="*/ 2514600 h 3917950"/>
                <a:gd name="connsiteX58" fmla="*/ 5060952 w 5105400"/>
                <a:gd name="connsiteY58" fmla="*/ 2520950 h 3917950"/>
                <a:gd name="connsiteX59" fmla="*/ 5080000 w 5105400"/>
                <a:gd name="connsiteY59" fmla="*/ 2565400 h 3917950"/>
                <a:gd name="connsiteX60" fmla="*/ 5105400 w 5105400"/>
                <a:gd name="connsiteY60" fmla="*/ 2597150 h 3917950"/>
                <a:gd name="connsiteX61" fmla="*/ 5054600 w 5105400"/>
                <a:gd name="connsiteY61" fmla="*/ 2870200 h 3917950"/>
                <a:gd name="connsiteX62" fmla="*/ 4883152 w 5105400"/>
                <a:gd name="connsiteY62" fmla="*/ 2959100 h 3917950"/>
                <a:gd name="connsiteX63" fmla="*/ 4864104 w 5105400"/>
                <a:gd name="connsiteY63" fmla="*/ 3048000 h 3917950"/>
                <a:gd name="connsiteX64" fmla="*/ 4845052 w 5105400"/>
                <a:gd name="connsiteY64" fmla="*/ 3206750 h 3917950"/>
                <a:gd name="connsiteX65" fmla="*/ 4781552 w 5105400"/>
                <a:gd name="connsiteY65" fmla="*/ 3282950 h 3917950"/>
                <a:gd name="connsiteX66" fmla="*/ 4660904 w 5105400"/>
                <a:gd name="connsiteY66" fmla="*/ 3340100 h 3917950"/>
                <a:gd name="connsiteX67" fmla="*/ 4597400 w 5105400"/>
                <a:gd name="connsiteY67" fmla="*/ 3517900 h 3917950"/>
                <a:gd name="connsiteX68" fmla="*/ 4622800 w 5105400"/>
                <a:gd name="connsiteY68" fmla="*/ 3663950 h 3917950"/>
                <a:gd name="connsiteX69" fmla="*/ 4559304 w 5105400"/>
                <a:gd name="connsiteY69" fmla="*/ 3676650 h 3917950"/>
                <a:gd name="connsiteX70" fmla="*/ 4495800 w 5105400"/>
                <a:gd name="connsiteY70" fmla="*/ 3632200 h 3917950"/>
                <a:gd name="connsiteX71" fmla="*/ 4419600 w 5105400"/>
                <a:gd name="connsiteY71" fmla="*/ 3676650 h 3917950"/>
                <a:gd name="connsiteX72" fmla="*/ 4387852 w 5105400"/>
                <a:gd name="connsiteY72" fmla="*/ 3765550 h 3917950"/>
                <a:gd name="connsiteX73" fmla="*/ 4133852 w 5105400"/>
                <a:gd name="connsiteY73" fmla="*/ 3854450 h 3917950"/>
                <a:gd name="connsiteX74" fmla="*/ 3943352 w 5105400"/>
                <a:gd name="connsiteY74" fmla="*/ 3689350 h 3917950"/>
                <a:gd name="connsiteX75" fmla="*/ 3987800 w 5105400"/>
                <a:gd name="connsiteY75" fmla="*/ 3644900 h 3917950"/>
                <a:gd name="connsiteX76" fmla="*/ 3911600 w 5105400"/>
                <a:gd name="connsiteY76" fmla="*/ 3575050 h 3917950"/>
                <a:gd name="connsiteX77" fmla="*/ 3867152 w 5105400"/>
                <a:gd name="connsiteY77" fmla="*/ 3575050 h 3917950"/>
                <a:gd name="connsiteX78" fmla="*/ 3892552 w 5105400"/>
                <a:gd name="connsiteY78" fmla="*/ 3409950 h 3917950"/>
                <a:gd name="connsiteX79" fmla="*/ 3949704 w 5105400"/>
                <a:gd name="connsiteY79" fmla="*/ 3295650 h 3917950"/>
                <a:gd name="connsiteX80" fmla="*/ 3905252 w 5105400"/>
                <a:gd name="connsiteY80" fmla="*/ 3079750 h 3917950"/>
                <a:gd name="connsiteX81" fmla="*/ 3962400 w 5105400"/>
                <a:gd name="connsiteY81" fmla="*/ 2965450 h 3917950"/>
                <a:gd name="connsiteX82" fmla="*/ 3911600 w 5105400"/>
                <a:gd name="connsiteY82" fmla="*/ 2921000 h 3917950"/>
                <a:gd name="connsiteX83" fmla="*/ 3917952 w 5105400"/>
                <a:gd name="connsiteY83" fmla="*/ 2825750 h 3917950"/>
                <a:gd name="connsiteX84" fmla="*/ 4000504 w 5105400"/>
                <a:gd name="connsiteY84" fmla="*/ 2743200 h 3917950"/>
                <a:gd name="connsiteX85" fmla="*/ 3898904 w 5105400"/>
                <a:gd name="connsiteY85" fmla="*/ 2527300 h 3917950"/>
                <a:gd name="connsiteX86" fmla="*/ 4019552 w 5105400"/>
                <a:gd name="connsiteY86" fmla="*/ 2317750 h 3917950"/>
                <a:gd name="connsiteX87" fmla="*/ 4184652 w 5105400"/>
                <a:gd name="connsiteY87" fmla="*/ 2343150 h 3917950"/>
                <a:gd name="connsiteX88" fmla="*/ 4330704 w 5105400"/>
                <a:gd name="connsiteY88" fmla="*/ 2324100 h 3917950"/>
                <a:gd name="connsiteX89" fmla="*/ 4337052 w 5105400"/>
                <a:gd name="connsiteY89" fmla="*/ 2197100 h 3917950"/>
                <a:gd name="connsiteX90" fmla="*/ 4248152 w 5105400"/>
                <a:gd name="connsiteY90" fmla="*/ 2127250 h 3917950"/>
                <a:gd name="connsiteX91" fmla="*/ 4083052 w 5105400"/>
                <a:gd name="connsiteY91" fmla="*/ 1949450 h 3917950"/>
                <a:gd name="connsiteX92" fmla="*/ 3924304 w 5105400"/>
                <a:gd name="connsiteY92" fmla="*/ 1911350 h 3917950"/>
                <a:gd name="connsiteX93" fmla="*/ 3702052 w 5105400"/>
                <a:gd name="connsiteY93" fmla="*/ 1892300 h 3917950"/>
                <a:gd name="connsiteX94" fmla="*/ 3619504 w 5105400"/>
                <a:gd name="connsiteY94" fmla="*/ 1955800 h 3917950"/>
                <a:gd name="connsiteX95" fmla="*/ 3511552 w 5105400"/>
                <a:gd name="connsiteY95" fmla="*/ 1987550 h 3917950"/>
                <a:gd name="connsiteX96" fmla="*/ 3289304 w 5105400"/>
                <a:gd name="connsiteY96" fmla="*/ 2012950 h 3917950"/>
                <a:gd name="connsiteX97" fmla="*/ 3251200 w 5105400"/>
                <a:gd name="connsiteY97" fmla="*/ 2159000 h 3917950"/>
                <a:gd name="connsiteX98" fmla="*/ 3187704 w 5105400"/>
                <a:gd name="connsiteY98" fmla="*/ 2247900 h 3917950"/>
                <a:gd name="connsiteX99" fmla="*/ 3175000 w 5105400"/>
                <a:gd name="connsiteY99" fmla="*/ 2362200 h 3917950"/>
                <a:gd name="connsiteX100" fmla="*/ 3155952 w 5105400"/>
                <a:gd name="connsiteY100" fmla="*/ 2501900 h 3917950"/>
                <a:gd name="connsiteX101" fmla="*/ 2984504 w 5105400"/>
                <a:gd name="connsiteY101" fmla="*/ 2559050 h 3917950"/>
                <a:gd name="connsiteX102" fmla="*/ 2749552 w 5105400"/>
                <a:gd name="connsiteY102" fmla="*/ 2673350 h 3917950"/>
                <a:gd name="connsiteX103" fmla="*/ 2667000 w 5105400"/>
                <a:gd name="connsiteY103" fmla="*/ 2768600 h 3917950"/>
                <a:gd name="connsiteX104" fmla="*/ 2609852 w 5105400"/>
                <a:gd name="connsiteY104" fmla="*/ 2946400 h 3917950"/>
                <a:gd name="connsiteX105" fmla="*/ 2628904 w 5105400"/>
                <a:gd name="connsiteY105" fmla="*/ 3079750 h 3917950"/>
                <a:gd name="connsiteX106" fmla="*/ 2533652 w 5105400"/>
                <a:gd name="connsiteY106" fmla="*/ 3225800 h 3917950"/>
                <a:gd name="connsiteX107" fmla="*/ 2425704 w 5105400"/>
                <a:gd name="connsiteY107" fmla="*/ 3340100 h 3917950"/>
                <a:gd name="connsiteX108" fmla="*/ 2298704 w 5105400"/>
                <a:gd name="connsiteY108" fmla="*/ 3397250 h 3917950"/>
                <a:gd name="connsiteX109" fmla="*/ 2241552 w 5105400"/>
                <a:gd name="connsiteY109" fmla="*/ 3486150 h 3917950"/>
                <a:gd name="connsiteX110" fmla="*/ 2216152 w 5105400"/>
                <a:gd name="connsiteY110" fmla="*/ 3663950 h 3917950"/>
                <a:gd name="connsiteX111" fmla="*/ 2222504 w 5105400"/>
                <a:gd name="connsiteY111" fmla="*/ 3765550 h 3917950"/>
                <a:gd name="connsiteX112" fmla="*/ 2298704 w 5105400"/>
                <a:gd name="connsiteY112" fmla="*/ 3848100 h 3917950"/>
                <a:gd name="connsiteX113" fmla="*/ 2305052 w 5105400"/>
                <a:gd name="connsiteY113" fmla="*/ 3917950 h 3917950"/>
                <a:gd name="connsiteX114" fmla="*/ 2038352 w 5105400"/>
                <a:gd name="connsiteY114" fmla="*/ 3822700 h 3917950"/>
                <a:gd name="connsiteX115" fmla="*/ 1714504 w 5105400"/>
                <a:gd name="connsiteY115" fmla="*/ 3695700 h 3917950"/>
                <a:gd name="connsiteX116" fmla="*/ 1454152 w 5105400"/>
                <a:gd name="connsiteY116" fmla="*/ 3644900 h 3917950"/>
                <a:gd name="connsiteX117" fmla="*/ 1174752 w 5105400"/>
                <a:gd name="connsiteY117" fmla="*/ 3676650 h 3917950"/>
                <a:gd name="connsiteX118" fmla="*/ 939800 w 5105400"/>
                <a:gd name="connsiteY118" fmla="*/ 3733800 h 3917950"/>
                <a:gd name="connsiteX119" fmla="*/ 787400 w 5105400"/>
                <a:gd name="connsiteY119" fmla="*/ 3663950 h 3917950"/>
                <a:gd name="connsiteX120" fmla="*/ 393704 w 5105400"/>
                <a:gd name="connsiteY120" fmla="*/ 3606800 h 3917950"/>
                <a:gd name="connsiteX121" fmla="*/ 31752 w 5105400"/>
                <a:gd name="connsiteY121" fmla="*/ 3613150 h 3917950"/>
                <a:gd name="connsiteX122" fmla="*/ 44452 w 5105400"/>
                <a:gd name="connsiteY122" fmla="*/ 3422650 h 3917950"/>
                <a:gd name="connsiteX123" fmla="*/ 0 w 5105400"/>
                <a:gd name="connsiteY123" fmla="*/ 3327400 h 3917950"/>
                <a:gd name="connsiteX124" fmla="*/ 6352 w 5105400"/>
                <a:gd name="connsiteY124" fmla="*/ 3225800 h 3917950"/>
                <a:gd name="connsiteX125" fmla="*/ 69852 w 5105400"/>
                <a:gd name="connsiteY125" fmla="*/ 3175000 h 3917950"/>
                <a:gd name="connsiteX126" fmla="*/ 63504 w 5105400"/>
                <a:gd name="connsiteY126" fmla="*/ 3060700 h 3917950"/>
                <a:gd name="connsiteX127" fmla="*/ 177800 w 5105400"/>
                <a:gd name="connsiteY127" fmla="*/ 2971800 h 3917950"/>
                <a:gd name="connsiteX128" fmla="*/ 355600 w 5105400"/>
                <a:gd name="connsiteY128" fmla="*/ 2946400 h 3917950"/>
                <a:gd name="connsiteX129" fmla="*/ 374652 w 5105400"/>
                <a:gd name="connsiteY129" fmla="*/ 2851150 h 3917950"/>
                <a:gd name="connsiteX130" fmla="*/ 463552 w 5105400"/>
                <a:gd name="connsiteY130" fmla="*/ 2851150 h 3917950"/>
                <a:gd name="connsiteX131" fmla="*/ 495304 w 5105400"/>
                <a:gd name="connsiteY131" fmla="*/ 2806700 h 3917950"/>
                <a:gd name="connsiteX132" fmla="*/ 584200 w 5105400"/>
                <a:gd name="connsiteY132" fmla="*/ 2584450 h 3917950"/>
                <a:gd name="connsiteX133" fmla="*/ 666752 w 5105400"/>
                <a:gd name="connsiteY133" fmla="*/ 2546350 h 3917950"/>
                <a:gd name="connsiteX134" fmla="*/ 711200 w 5105400"/>
                <a:gd name="connsiteY134" fmla="*/ 2495550 h 3917950"/>
                <a:gd name="connsiteX135" fmla="*/ 692152 w 5105400"/>
                <a:gd name="connsiteY135" fmla="*/ 2330450 h 3917950"/>
                <a:gd name="connsiteX136" fmla="*/ 762000 w 5105400"/>
                <a:gd name="connsiteY136" fmla="*/ 2222500 h 3917950"/>
                <a:gd name="connsiteX137" fmla="*/ 920752 w 5105400"/>
                <a:gd name="connsiteY137" fmla="*/ 2095500 h 3917950"/>
                <a:gd name="connsiteX138" fmla="*/ 946152 w 5105400"/>
                <a:gd name="connsiteY138" fmla="*/ 2025650 h 3917950"/>
                <a:gd name="connsiteX139" fmla="*/ 984252 w 5105400"/>
                <a:gd name="connsiteY139" fmla="*/ 2019300 h 3917950"/>
                <a:gd name="connsiteX140" fmla="*/ 1016000 w 5105400"/>
                <a:gd name="connsiteY140" fmla="*/ 1879600 h 3917950"/>
                <a:gd name="connsiteX141" fmla="*/ 1060452 w 5105400"/>
                <a:gd name="connsiteY141" fmla="*/ 1828800 h 3917950"/>
                <a:gd name="connsiteX142" fmla="*/ 1060452 w 5105400"/>
                <a:gd name="connsiteY142" fmla="*/ 1765300 h 3917950"/>
                <a:gd name="connsiteX143" fmla="*/ 1035052 w 5105400"/>
                <a:gd name="connsiteY143" fmla="*/ 1708150 h 3917950"/>
                <a:gd name="connsiteX144" fmla="*/ 1103160 w 5105400"/>
                <a:gd name="connsiteY144" fmla="*/ 1584324 h 3917950"/>
                <a:gd name="connsiteX145" fmla="*/ 1241428 w 5105400"/>
                <a:gd name="connsiteY145" fmla="*/ 1584324 h 3917950"/>
                <a:gd name="connsiteX146" fmla="*/ 1250952 w 5105400"/>
                <a:gd name="connsiteY146" fmla="*/ 1498600 h 3917950"/>
                <a:gd name="connsiteX147" fmla="*/ 1270000 w 5105400"/>
                <a:gd name="connsiteY147" fmla="*/ 1431924 h 3917950"/>
                <a:gd name="connsiteX148" fmla="*/ 1384304 w 5105400"/>
                <a:gd name="connsiteY148" fmla="*/ 1412876 h 3917950"/>
                <a:gd name="connsiteX149" fmla="*/ 1412876 w 5105400"/>
                <a:gd name="connsiteY149" fmla="*/ 1365250 h 3917950"/>
                <a:gd name="connsiteX150" fmla="*/ 1536704 w 5105400"/>
                <a:gd name="connsiteY150" fmla="*/ 1336676 h 3917950"/>
                <a:gd name="connsiteX151" fmla="*/ 1584328 w 5105400"/>
                <a:gd name="connsiteY151" fmla="*/ 1279524 h 3917950"/>
                <a:gd name="connsiteX152" fmla="*/ 1679576 w 5105400"/>
                <a:gd name="connsiteY152" fmla="*/ 1250950 h 3917950"/>
                <a:gd name="connsiteX153" fmla="*/ 1717676 w 5105400"/>
                <a:gd name="connsiteY153" fmla="*/ 1146176 h 3917950"/>
                <a:gd name="connsiteX154" fmla="*/ 1812928 w 5105400"/>
                <a:gd name="connsiteY154" fmla="*/ 1098550 h 3917950"/>
                <a:gd name="connsiteX155" fmla="*/ 1889128 w 5105400"/>
                <a:gd name="connsiteY155" fmla="*/ 1127124 h 3917950"/>
                <a:gd name="connsiteX156" fmla="*/ 1898652 w 5105400"/>
                <a:gd name="connsiteY156" fmla="*/ 1060450 h 3917950"/>
                <a:gd name="connsiteX157" fmla="*/ 2032000 w 5105400"/>
                <a:gd name="connsiteY157" fmla="*/ 1041400 h 3917950"/>
                <a:gd name="connsiteX158" fmla="*/ 2060576 w 5105400"/>
                <a:gd name="connsiteY158" fmla="*/ 917576 h 3917950"/>
                <a:gd name="connsiteX159" fmla="*/ 1993904 w 5105400"/>
                <a:gd name="connsiteY159" fmla="*/ 860424 h 3917950"/>
                <a:gd name="connsiteX160" fmla="*/ 2003428 w 5105400"/>
                <a:gd name="connsiteY160" fmla="*/ 812800 h 3917950"/>
                <a:gd name="connsiteX161" fmla="*/ 1974852 w 5105400"/>
                <a:gd name="connsiteY161" fmla="*/ 755650 h 3917950"/>
                <a:gd name="connsiteX162" fmla="*/ 1984376 w 5105400"/>
                <a:gd name="connsiteY162" fmla="*/ 688976 h 3917950"/>
                <a:gd name="connsiteX163" fmla="*/ 2079628 w 5105400"/>
                <a:gd name="connsiteY163" fmla="*/ 688976 h 3917950"/>
                <a:gd name="connsiteX164" fmla="*/ 2098676 w 5105400"/>
                <a:gd name="connsiteY164" fmla="*/ 546100 h 3917950"/>
                <a:gd name="connsiteX165" fmla="*/ 2012952 w 5105400"/>
                <a:gd name="connsiteY165" fmla="*/ 488950 h 3917950"/>
                <a:gd name="connsiteX166" fmla="*/ 2070104 w 5105400"/>
                <a:gd name="connsiteY166" fmla="*/ 336550 h 3917950"/>
                <a:gd name="connsiteX167" fmla="*/ 2060576 w 5105400"/>
                <a:gd name="connsiteY167" fmla="*/ 298450 h 3917950"/>
                <a:gd name="connsiteX168" fmla="*/ 2108200 w 5105400"/>
                <a:gd name="connsiteY168" fmla="*/ 222250 h 3917950"/>
                <a:gd name="connsiteX169" fmla="*/ 2174876 w 5105400"/>
                <a:gd name="connsiteY169" fmla="*/ 241300 h 3917950"/>
                <a:gd name="connsiteX170" fmla="*/ 2222504 w 5105400"/>
                <a:gd name="connsiteY170" fmla="*/ 146050 h 3917950"/>
                <a:gd name="connsiteX171" fmla="*/ 2222504 w 5105400"/>
                <a:gd name="connsiteY171" fmla="*/ 69850 h 3917950"/>
                <a:gd name="connsiteX172" fmla="*/ 2270128 w 5105400"/>
                <a:gd name="connsiteY172" fmla="*/ 3176 h 3917950"/>
                <a:gd name="connsiteX173" fmla="*/ 2269688 w 5105400"/>
                <a:gd name="connsiteY173" fmla="*/ 2360 h 391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5105400" h="3917950">
                  <a:moveTo>
                    <a:pt x="2279652" y="0"/>
                  </a:moveTo>
                  <a:lnTo>
                    <a:pt x="2343152" y="177800"/>
                  </a:lnTo>
                  <a:lnTo>
                    <a:pt x="2330452" y="234950"/>
                  </a:lnTo>
                  <a:lnTo>
                    <a:pt x="2343152" y="298450"/>
                  </a:lnTo>
                  <a:lnTo>
                    <a:pt x="2413000" y="355600"/>
                  </a:lnTo>
                  <a:lnTo>
                    <a:pt x="2419352" y="457200"/>
                  </a:lnTo>
                  <a:lnTo>
                    <a:pt x="2406652" y="501650"/>
                  </a:lnTo>
                  <a:lnTo>
                    <a:pt x="2393952" y="628650"/>
                  </a:lnTo>
                  <a:lnTo>
                    <a:pt x="2355852" y="692150"/>
                  </a:lnTo>
                  <a:lnTo>
                    <a:pt x="2393952" y="793750"/>
                  </a:lnTo>
                  <a:lnTo>
                    <a:pt x="2374904" y="920750"/>
                  </a:lnTo>
                  <a:lnTo>
                    <a:pt x="2292352" y="990600"/>
                  </a:lnTo>
                  <a:lnTo>
                    <a:pt x="2400304" y="1060450"/>
                  </a:lnTo>
                  <a:lnTo>
                    <a:pt x="2406652" y="1212850"/>
                  </a:lnTo>
                  <a:lnTo>
                    <a:pt x="2489200" y="1270000"/>
                  </a:lnTo>
                  <a:lnTo>
                    <a:pt x="2597152" y="1168400"/>
                  </a:lnTo>
                  <a:lnTo>
                    <a:pt x="2749552" y="1276350"/>
                  </a:lnTo>
                  <a:lnTo>
                    <a:pt x="2698752" y="1416050"/>
                  </a:lnTo>
                  <a:lnTo>
                    <a:pt x="2794000" y="1543050"/>
                  </a:lnTo>
                  <a:lnTo>
                    <a:pt x="2800352" y="1631950"/>
                  </a:lnTo>
                  <a:lnTo>
                    <a:pt x="2876552" y="1651000"/>
                  </a:lnTo>
                  <a:lnTo>
                    <a:pt x="2895600" y="1733550"/>
                  </a:lnTo>
                  <a:lnTo>
                    <a:pt x="3111504" y="1758950"/>
                  </a:lnTo>
                  <a:lnTo>
                    <a:pt x="3232152" y="1638300"/>
                  </a:lnTo>
                  <a:lnTo>
                    <a:pt x="3213104" y="1536700"/>
                  </a:lnTo>
                  <a:lnTo>
                    <a:pt x="3181352" y="1466850"/>
                  </a:lnTo>
                  <a:lnTo>
                    <a:pt x="3194052" y="1295400"/>
                  </a:lnTo>
                  <a:lnTo>
                    <a:pt x="3162304" y="1212850"/>
                  </a:lnTo>
                  <a:lnTo>
                    <a:pt x="3244852" y="1149350"/>
                  </a:lnTo>
                  <a:lnTo>
                    <a:pt x="3257552" y="850900"/>
                  </a:lnTo>
                  <a:lnTo>
                    <a:pt x="3378200" y="742950"/>
                  </a:lnTo>
                  <a:lnTo>
                    <a:pt x="3467104" y="812800"/>
                  </a:lnTo>
                  <a:lnTo>
                    <a:pt x="3479800" y="914400"/>
                  </a:lnTo>
                  <a:lnTo>
                    <a:pt x="3657600" y="946150"/>
                  </a:lnTo>
                  <a:lnTo>
                    <a:pt x="3689352" y="1035050"/>
                  </a:lnTo>
                  <a:lnTo>
                    <a:pt x="3867152" y="1028700"/>
                  </a:lnTo>
                  <a:lnTo>
                    <a:pt x="4000504" y="977900"/>
                  </a:lnTo>
                  <a:lnTo>
                    <a:pt x="4146552" y="990600"/>
                  </a:lnTo>
                  <a:lnTo>
                    <a:pt x="4235452" y="939800"/>
                  </a:lnTo>
                  <a:lnTo>
                    <a:pt x="4298952" y="984250"/>
                  </a:lnTo>
                  <a:lnTo>
                    <a:pt x="4432304" y="908050"/>
                  </a:lnTo>
                  <a:lnTo>
                    <a:pt x="4654552" y="927100"/>
                  </a:lnTo>
                  <a:lnTo>
                    <a:pt x="4699000" y="1187450"/>
                  </a:lnTo>
                  <a:lnTo>
                    <a:pt x="4654552" y="1308100"/>
                  </a:lnTo>
                  <a:lnTo>
                    <a:pt x="4572000" y="1447800"/>
                  </a:lnTo>
                  <a:lnTo>
                    <a:pt x="4591052" y="1524000"/>
                  </a:lnTo>
                  <a:lnTo>
                    <a:pt x="4597400" y="1631950"/>
                  </a:lnTo>
                  <a:lnTo>
                    <a:pt x="4686304" y="1720850"/>
                  </a:lnTo>
                  <a:lnTo>
                    <a:pt x="4724400" y="1733550"/>
                  </a:lnTo>
                  <a:lnTo>
                    <a:pt x="4775200" y="1847850"/>
                  </a:lnTo>
                  <a:lnTo>
                    <a:pt x="4870452" y="1854200"/>
                  </a:lnTo>
                  <a:lnTo>
                    <a:pt x="4984752" y="1854200"/>
                  </a:lnTo>
                  <a:lnTo>
                    <a:pt x="4895852" y="2063750"/>
                  </a:lnTo>
                  <a:lnTo>
                    <a:pt x="4902200" y="2235200"/>
                  </a:lnTo>
                  <a:lnTo>
                    <a:pt x="4940304" y="2254250"/>
                  </a:lnTo>
                  <a:lnTo>
                    <a:pt x="4953000" y="2381250"/>
                  </a:lnTo>
                  <a:lnTo>
                    <a:pt x="4914904" y="2413000"/>
                  </a:lnTo>
                  <a:lnTo>
                    <a:pt x="4978400" y="2514600"/>
                  </a:lnTo>
                  <a:lnTo>
                    <a:pt x="5060952" y="2520950"/>
                  </a:lnTo>
                  <a:lnTo>
                    <a:pt x="5080000" y="2565400"/>
                  </a:lnTo>
                  <a:lnTo>
                    <a:pt x="5105400" y="2597150"/>
                  </a:lnTo>
                  <a:lnTo>
                    <a:pt x="5054600" y="2870200"/>
                  </a:lnTo>
                  <a:lnTo>
                    <a:pt x="4883152" y="2959100"/>
                  </a:lnTo>
                  <a:lnTo>
                    <a:pt x="4864104" y="3048000"/>
                  </a:lnTo>
                  <a:lnTo>
                    <a:pt x="4845052" y="3206750"/>
                  </a:lnTo>
                  <a:lnTo>
                    <a:pt x="4781552" y="3282950"/>
                  </a:lnTo>
                  <a:lnTo>
                    <a:pt x="4660904" y="3340100"/>
                  </a:lnTo>
                  <a:lnTo>
                    <a:pt x="4597400" y="3517900"/>
                  </a:lnTo>
                  <a:lnTo>
                    <a:pt x="4622800" y="3663950"/>
                  </a:lnTo>
                  <a:lnTo>
                    <a:pt x="4559304" y="3676650"/>
                  </a:lnTo>
                  <a:lnTo>
                    <a:pt x="4495800" y="3632200"/>
                  </a:lnTo>
                  <a:lnTo>
                    <a:pt x="4419600" y="3676650"/>
                  </a:lnTo>
                  <a:lnTo>
                    <a:pt x="4387852" y="3765550"/>
                  </a:lnTo>
                  <a:lnTo>
                    <a:pt x="4133852" y="3854450"/>
                  </a:lnTo>
                  <a:lnTo>
                    <a:pt x="3943352" y="3689350"/>
                  </a:lnTo>
                  <a:lnTo>
                    <a:pt x="3987800" y="3644900"/>
                  </a:lnTo>
                  <a:lnTo>
                    <a:pt x="3911600" y="3575050"/>
                  </a:lnTo>
                  <a:lnTo>
                    <a:pt x="3867152" y="3575050"/>
                  </a:lnTo>
                  <a:lnTo>
                    <a:pt x="3892552" y="3409950"/>
                  </a:lnTo>
                  <a:lnTo>
                    <a:pt x="3949704" y="3295650"/>
                  </a:lnTo>
                  <a:lnTo>
                    <a:pt x="3905252" y="3079750"/>
                  </a:lnTo>
                  <a:lnTo>
                    <a:pt x="3962400" y="2965450"/>
                  </a:lnTo>
                  <a:lnTo>
                    <a:pt x="3911600" y="2921000"/>
                  </a:lnTo>
                  <a:lnTo>
                    <a:pt x="3917952" y="2825750"/>
                  </a:lnTo>
                  <a:lnTo>
                    <a:pt x="4000504" y="2743200"/>
                  </a:lnTo>
                  <a:lnTo>
                    <a:pt x="3898904" y="2527300"/>
                  </a:lnTo>
                  <a:lnTo>
                    <a:pt x="4019552" y="2317750"/>
                  </a:lnTo>
                  <a:lnTo>
                    <a:pt x="4184652" y="2343150"/>
                  </a:lnTo>
                  <a:lnTo>
                    <a:pt x="4330704" y="2324100"/>
                  </a:lnTo>
                  <a:lnTo>
                    <a:pt x="4337052" y="2197100"/>
                  </a:lnTo>
                  <a:lnTo>
                    <a:pt x="4248152" y="2127250"/>
                  </a:lnTo>
                  <a:lnTo>
                    <a:pt x="4083052" y="1949450"/>
                  </a:lnTo>
                  <a:lnTo>
                    <a:pt x="3924304" y="1911350"/>
                  </a:lnTo>
                  <a:lnTo>
                    <a:pt x="3702052" y="1892300"/>
                  </a:lnTo>
                  <a:lnTo>
                    <a:pt x="3619504" y="1955800"/>
                  </a:lnTo>
                  <a:lnTo>
                    <a:pt x="3511552" y="1987550"/>
                  </a:lnTo>
                  <a:lnTo>
                    <a:pt x="3289304" y="2012950"/>
                  </a:lnTo>
                  <a:lnTo>
                    <a:pt x="3251200" y="2159000"/>
                  </a:lnTo>
                  <a:lnTo>
                    <a:pt x="3187704" y="2247900"/>
                  </a:lnTo>
                  <a:lnTo>
                    <a:pt x="3175000" y="2362200"/>
                  </a:lnTo>
                  <a:lnTo>
                    <a:pt x="3155952" y="2501900"/>
                  </a:lnTo>
                  <a:lnTo>
                    <a:pt x="2984504" y="2559050"/>
                  </a:lnTo>
                  <a:lnTo>
                    <a:pt x="2749552" y="2673350"/>
                  </a:lnTo>
                  <a:lnTo>
                    <a:pt x="2667000" y="2768600"/>
                  </a:lnTo>
                  <a:lnTo>
                    <a:pt x="2609852" y="2946400"/>
                  </a:lnTo>
                  <a:lnTo>
                    <a:pt x="2628904" y="3079750"/>
                  </a:lnTo>
                  <a:lnTo>
                    <a:pt x="2533652" y="3225800"/>
                  </a:lnTo>
                  <a:lnTo>
                    <a:pt x="2425704" y="3340100"/>
                  </a:lnTo>
                  <a:lnTo>
                    <a:pt x="2298704" y="3397250"/>
                  </a:lnTo>
                  <a:lnTo>
                    <a:pt x="2241552" y="3486150"/>
                  </a:lnTo>
                  <a:lnTo>
                    <a:pt x="2216152" y="3663950"/>
                  </a:lnTo>
                  <a:lnTo>
                    <a:pt x="2222504" y="3765550"/>
                  </a:lnTo>
                  <a:lnTo>
                    <a:pt x="2298704" y="3848100"/>
                  </a:lnTo>
                  <a:lnTo>
                    <a:pt x="2305052" y="3917950"/>
                  </a:lnTo>
                  <a:lnTo>
                    <a:pt x="2038352" y="3822700"/>
                  </a:lnTo>
                  <a:lnTo>
                    <a:pt x="1714504" y="3695700"/>
                  </a:lnTo>
                  <a:lnTo>
                    <a:pt x="1454152" y="3644900"/>
                  </a:lnTo>
                  <a:lnTo>
                    <a:pt x="1174752" y="3676650"/>
                  </a:lnTo>
                  <a:lnTo>
                    <a:pt x="939800" y="3733800"/>
                  </a:lnTo>
                  <a:lnTo>
                    <a:pt x="787400" y="3663950"/>
                  </a:lnTo>
                  <a:lnTo>
                    <a:pt x="393704" y="3606800"/>
                  </a:lnTo>
                  <a:lnTo>
                    <a:pt x="31752" y="3613150"/>
                  </a:lnTo>
                  <a:lnTo>
                    <a:pt x="44452" y="3422650"/>
                  </a:lnTo>
                  <a:lnTo>
                    <a:pt x="0" y="3327400"/>
                  </a:lnTo>
                  <a:lnTo>
                    <a:pt x="6352" y="3225800"/>
                  </a:lnTo>
                  <a:lnTo>
                    <a:pt x="69852" y="3175000"/>
                  </a:lnTo>
                  <a:lnTo>
                    <a:pt x="63504" y="3060700"/>
                  </a:lnTo>
                  <a:lnTo>
                    <a:pt x="177800" y="2971800"/>
                  </a:lnTo>
                  <a:lnTo>
                    <a:pt x="355600" y="2946400"/>
                  </a:lnTo>
                  <a:lnTo>
                    <a:pt x="374652" y="2851150"/>
                  </a:lnTo>
                  <a:lnTo>
                    <a:pt x="463552" y="2851150"/>
                  </a:lnTo>
                  <a:lnTo>
                    <a:pt x="495304" y="2806700"/>
                  </a:lnTo>
                  <a:lnTo>
                    <a:pt x="584200" y="2584450"/>
                  </a:lnTo>
                  <a:lnTo>
                    <a:pt x="666752" y="2546350"/>
                  </a:lnTo>
                  <a:lnTo>
                    <a:pt x="711200" y="2495550"/>
                  </a:lnTo>
                  <a:lnTo>
                    <a:pt x="692152" y="2330450"/>
                  </a:lnTo>
                  <a:lnTo>
                    <a:pt x="762000" y="2222500"/>
                  </a:lnTo>
                  <a:lnTo>
                    <a:pt x="920752" y="2095500"/>
                  </a:lnTo>
                  <a:lnTo>
                    <a:pt x="946152" y="2025650"/>
                  </a:lnTo>
                  <a:lnTo>
                    <a:pt x="984252" y="2019300"/>
                  </a:lnTo>
                  <a:lnTo>
                    <a:pt x="1016000" y="1879600"/>
                  </a:lnTo>
                  <a:lnTo>
                    <a:pt x="1060452" y="1828800"/>
                  </a:lnTo>
                  <a:lnTo>
                    <a:pt x="1060452" y="1765300"/>
                  </a:lnTo>
                  <a:lnTo>
                    <a:pt x="1035052" y="1708150"/>
                  </a:lnTo>
                  <a:lnTo>
                    <a:pt x="1103160" y="1584324"/>
                  </a:lnTo>
                  <a:lnTo>
                    <a:pt x="1241428" y="1584324"/>
                  </a:lnTo>
                  <a:lnTo>
                    <a:pt x="1250952" y="1498600"/>
                  </a:lnTo>
                  <a:lnTo>
                    <a:pt x="1270000" y="1431924"/>
                  </a:lnTo>
                  <a:lnTo>
                    <a:pt x="1384304" y="1412876"/>
                  </a:lnTo>
                  <a:lnTo>
                    <a:pt x="1412876" y="1365250"/>
                  </a:lnTo>
                  <a:lnTo>
                    <a:pt x="1536704" y="1336676"/>
                  </a:lnTo>
                  <a:lnTo>
                    <a:pt x="1584328" y="1279524"/>
                  </a:lnTo>
                  <a:lnTo>
                    <a:pt x="1679576" y="1250950"/>
                  </a:lnTo>
                  <a:lnTo>
                    <a:pt x="1717676" y="1146176"/>
                  </a:lnTo>
                  <a:lnTo>
                    <a:pt x="1812928" y="1098550"/>
                  </a:lnTo>
                  <a:lnTo>
                    <a:pt x="1889128" y="1127124"/>
                  </a:lnTo>
                  <a:lnTo>
                    <a:pt x="1898652" y="1060450"/>
                  </a:lnTo>
                  <a:lnTo>
                    <a:pt x="2032000" y="1041400"/>
                  </a:lnTo>
                  <a:lnTo>
                    <a:pt x="2060576" y="917576"/>
                  </a:lnTo>
                  <a:lnTo>
                    <a:pt x="1993904" y="860424"/>
                  </a:lnTo>
                  <a:lnTo>
                    <a:pt x="2003428" y="812800"/>
                  </a:lnTo>
                  <a:lnTo>
                    <a:pt x="1974852" y="755650"/>
                  </a:lnTo>
                  <a:lnTo>
                    <a:pt x="1984376" y="688976"/>
                  </a:lnTo>
                  <a:lnTo>
                    <a:pt x="2079628" y="688976"/>
                  </a:lnTo>
                  <a:lnTo>
                    <a:pt x="2098676" y="546100"/>
                  </a:lnTo>
                  <a:lnTo>
                    <a:pt x="2012952" y="488950"/>
                  </a:lnTo>
                  <a:lnTo>
                    <a:pt x="2070104" y="336550"/>
                  </a:lnTo>
                  <a:lnTo>
                    <a:pt x="2060576" y="298450"/>
                  </a:lnTo>
                  <a:lnTo>
                    <a:pt x="2108200" y="222250"/>
                  </a:lnTo>
                  <a:lnTo>
                    <a:pt x="2174876" y="241300"/>
                  </a:lnTo>
                  <a:lnTo>
                    <a:pt x="2222504" y="146050"/>
                  </a:lnTo>
                  <a:lnTo>
                    <a:pt x="2222504" y="69850"/>
                  </a:lnTo>
                  <a:lnTo>
                    <a:pt x="2270128" y="3176"/>
                  </a:lnTo>
                  <a:lnTo>
                    <a:pt x="2269688" y="23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28" name="フリーフォーム: 図形 727">
              <a:extLst>
                <a:ext uri="{FF2B5EF4-FFF2-40B4-BE49-F238E27FC236}">
                  <a16:creationId xmlns:a16="http://schemas.microsoft.com/office/drawing/2014/main" id="{98C45E5C-7286-DD8D-D9F5-390551043196}"/>
                </a:ext>
              </a:extLst>
            </p:cNvPr>
            <p:cNvSpPr/>
            <p:nvPr/>
          </p:nvSpPr>
          <p:spPr>
            <a:xfrm>
              <a:off x="1348601" y="4659052"/>
              <a:ext cx="435552" cy="520876"/>
            </a:xfrm>
            <a:custGeom>
              <a:avLst/>
              <a:gdLst>
                <a:gd name="connsiteX0" fmla="*/ 3021330 w 4181474"/>
                <a:gd name="connsiteY0" fmla="*/ 0 h 5000624"/>
                <a:gd name="connsiteX1" fmla="*/ 3059430 w 4181474"/>
                <a:gd name="connsiteY1" fmla="*/ 30480 h 5000624"/>
                <a:gd name="connsiteX2" fmla="*/ 3128010 w 4181474"/>
                <a:gd name="connsiteY2" fmla="*/ 7620 h 5000624"/>
                <a:gd name="connsiteX3" fmla="*/ 3173730 w 4181474"/>
                <a:gd name="connsiteY3" fmla="*/ 15240 h 5000624"/>
                <a:gd name="connsiteX4" fmla="*/ 3128010 w 4181474"/>
                <a:gd name="connsiteY4" fmla="*/ 137160 h 5000624"/>
                <a:gd name="connsiteX5" fmla="*/ 3257550 w 4181474"/>
                <a:gd name="connsiteY5" fmla="*/ 114300 h 5000624"/>
                <a:gd name="connsiteX6" fmla="*/ 3310890 w 4181474"/>
                <a:gd name="connsiteY6" fmla="*/ 106680 h 5000624"/>
                <a:gd name="connsiteX7" fmla="*/ 3303270 w 4181474"/>
                <a:gd name="connsiteY7" fmla="*/ 60960 h 5000624"/>
                <a:gd name="connsiteX8" fmla="*/ 3394710 w 4181474"/>
                <a:gd name="connsiteY8" fmla="*/ 15240 h 5000624"/>
                <a:gd name="connsiteX9" fmla="*/ 3409950 w 4181474"/>
                <a:gd name="connsiteY9" fmla="*/ 121920 h 5000624"/>
                <a:gd name="connsiteX10" fmla="*/ 3569970 w 4181474"/>
                <a:gd name="connsiteY10" fmla="*/ 198120 h 5000624"/>
                <a:gd name="connsiteX11" fmla="*/ 3638550 w 4181474"/>
                <a:gd name="connsiteY11" fmla="*/ 152400 h 5000624"/>
                <a:gd name="connsiteX12" fmla="*/ 3714750 w 4181474"/>
                <a:gd name="connsiteY12" fmla="*/ 160020 h 5000624"/>
                <a:gd name="connsiteX13" fmla="*/ 3851910 w 4181474"/>
                <a:gd name="connsiteY13" fmla="*/ 289560 h 5000624"/>
                <a:gd name="connsiteX14" fmla="*/ 3989070 w 4181474"/>
                <a:gd name="connsiteY14" fmla="*/ 281940 h 5000624"/>
                <a:gd name="connsiteX15" fmla="*/ 3975862 w 4181474"/>
                <a:gd name="connsiteY15" fmla="*/ 282674 h 5000624"/>
                <a:gd name="connsiteX16" fmla="*/ 3990974 w 4181474"/>
                <a:gd name="connsiteY16" fmla="*/ 352424 h 5000624"/>
                <a:gd name="connsiteX17" fmla="*/ 4086226 w 4181474"/>
                <a:gd name="connsiteY17" fmla="*/ 381000 h 5000624"/>
                <a:gd name="connsiteX18" fmla="*/ 4095750 w 4181474"/>
                <a:gd name="connsiteY18" fmla="*/ 438150 h 5000624"/>
                <a:gd name="connsiteX19" fmla="*/ 4181474 w 4181474"/>
                <a:gd name="connsiteY19" fmla="*/ 514350 h 5000624"/>
                <a:gd name="connsiteX20" fmla="*/ 4171950 w 4181474"/>
                <a:gd name="connsiteY20" fmla="*/ 647700 h 5000624"/>
                <a:gd name="connsiteX21" fmla="*/ 3952874 w 4181474"/>
                <a:gd name="connsiteY21" fmla="*/ 942976 h 5000624"/>
                <a:gd name="connsiteX22" fmla="*/ 3943350 w 4181474"/>
                <a:gd name="connsiteY22" fmla="*/ 1028700 h 5000624"/>
                <a:gd name="connsiteX23" fmla="*/ 4000498 w 4181474"/>
                <a:gd name="connsiteY23" fmla="*/ 1047750 h 5000624"/>
                <a:gd name="connsiteX24" fmla="*/ 4000498 w 4181474"/>
                <a:gd name="connsiteY24" fmla="*/ 1171576 h 5000624"/>
                <a:gd name="connsiteX25" fmla="*/ 3924298 w 4181474"/>
                <a:gd name="connsiteY25" fmla="*/ 1162050 h 5000624"/>
                <a:gd name="connsiteX26" fmla="*/ 3876674 w 4181474"/>
                <a:gd name="connsiteY26" fmla="*/ 1228724 h 5000624"/>
                <a:gd name="connsiteX27" fmla="*/ 3895726 w 4181474"/>
                <a:gd name="connsiteY27" fmla="*/ 1295400 h 5000624"/>
                <a:gd name="connsiteX28" fmla="*/ 3886202 w 4181474"/>
                <a:gd name="connsiteY28" fmla="*/ 1352550 h 5000624"/>
                <a:gd name="connsiteX29" fmla="*/ 3971926 w 4181474"/>
                <a:gd name="connsiteY29" fmla="*/ 1466850 h 5000624"/>
                <a:gd name="connsiteX30" fmla="*/ 4067174 w 4181474"/>
                <a:gd name="connsiteY30" fmla="*/ 1495424 h 5000624"/>
                <a:gd name="connsiteX31" fmla="*/ 4000498 w 4181474"/>
                <a:gd name="connsiteY31" fmla="*/ 1638300 h 5000624"/>
                <a:gd name="connsiteX32" fmla="*/ 4000498 w 4181474"/>
                <a:gd name="connsiteY32" fmla="*/ 1724024 h 5000624"/>
                <a:gd name="connsiteX33" fmla="*/ 3857626 w 4181474"/>
                <a:gd name="connsiteY33" fmla="*/ 1800224 h 5000624"/>
                <a:gd name="connsiteX34" fmla="*/ 3771898 w 4181474"/>
                <a:gd name="connsiteY34" fmla="*/ 2000250 h 5000624"/>
                <a:gd name="connsiteX35" fmla="*/ 3724274 w 4181474"/>
                <a:gd name="connsiteY35" fmla="*/ 2000250 h 5000624"/>
                <a:gd name="connsiteX36" fmla="*/ 3667126 w 4181474"/>
                <a:gd name="connsiteY36" fmla="*/ 2066924 h 5000624"/>
                <a:gd name="connsiteX37" fmla="*/ 3657602 w 4181474"/>
                <a:gd name="connsiteY37" fmla="*/ 2162176 h 5000624"/>
                <a:gd name="connsiteX38" fmla="*/ 3600450 w 4181474"/>
                <a:gd name="connsiteY38" fmla="*/ 2171700 h 5000624"/>
                <a:gd name="connsiteX39" fmla="*/ 3505202 w 4181474"/>
                <a:gd name="connsiteY39" fmla="*/ 2133600 h 5000624"/>
                <a:gd name="connsiteX40" fmla="*/ 3390898 w 4181474"/>
                <a:gd name="connsiteY40" fmla="*/ 2143124 h 5000624"/>
                <a:gd name="connsiteX41" fmla="*/ 3324226 w 4181474"/>
                <a:gd name="connsiteY41" fmla="*/ 2209800 h 5000624"/>
                <a:gd name="connsiteX42" fmla="*/ 3333750 w 4181474"/>
                <a:gd name="connsiteY42" fmla="*/ 2324100 h 5000624"/>
                <a:gd name="connsiteX43" fmla="*/ 3295650 w 4181474"/>
                <a:gd name="connsiteY43" fmla="*/ 2352676 h 5000624"/>
                <a:gd name="connsiteX44" fmla="*/ 3219450 w 4181474"/>
                <a:gd name="connsiteY44" fmla="*/ 2352676 h 5000624"/>
                <a:gd name="connsiteX45" fmla="*/ 3181350 w 4181474"/>
                <a:gd name="connsiteY45" fmla="*/ 2466976 h 5000624"/>
                <a:gd name="connsiteX46" fmla="*/ 3257550 w 4181474"/>
                <a:gd name="connsiteY46" fmla="*/ 2524124 h 5000624"/>
                <a:gd name="connsiteX47" fmla="*/ 3390898 w 4181474"/>
                <a:gd name="connsiteY47" fmla="*/ 2524124 h 5000624"/>
                <a:gd name="connsiteX48" fmla="*/ 3400426 w 4181474"/>
                <a:gd name="connsiteY48" fmla="*/ 2609850 h 5000624"/>
                <a:gd name="connsiteX49" fmla="*/ 3495674 w 4181474"/>
                <a:gd name="connsiteY49" fmla="*/ 2609850 h 5000624"/>
                <a:gd name="connsiteX50" fmla="*/ 3533774 w 4181474"/>
                <a:gd name="connsiteY50" fmla="*/ 2686050 h 5000624"/>
                <a:gd name="connsiteX51" fmla="*/ 3590926 w 4181474"/>
                <a:gd name="connsiteY51" fmla="*/ 2667000 h 5000624"/>
                <a:gd name="connsiteX52" fmla="*/ 3629026 w 4181474"/>
                <a:gd name="connsiteY52" fmla="*/ 2705100 h 5000624"/>
                <a:gd name="connsiteX53" fmla="*/ 3638550 w 4181474"/>
                <a:gd name="connsiteY53" fmla="*/ 2762250 h 5000624"/>
                <a:gd name="connsiteX54" fmla="*/ 3676650 w 4181474"/>
                <a:gd name="connsiteY54" fmla="*/ 2838450 h 5000624"/>
                <a:gd name="connsiteX55" fmla="*/ 3705226 w 4181474"/>
                <a:gd name="connsiteY55" fmla="*/ 2971800 h 5000624"/>
                <a:gd name="connsiteX56" fmla="*/ 3800474 w 4181474"/>
                <a:gd name="connsiteY56" fmla="*/ 2990850 h 5000624"/>
                <a:gd name="connsiteX57" fmla="*/ 3848098 w 4181474"/>
                <a:gd name="connsiteY57" fmla="*/ 3095624 h 5000624"/>
                <a:gd name="connsiteX58" fmla="*/ 3771898 w 4181474"/>
                <a:gd name="connsiteY58" fmla="*/ 3162300 h 5000624"/>
                <a:gd name="connsiteX59" fmla="*/ 3762374 w 4181474"/>
                <a:gd name="connsiteY59" fmla="*/ 3238500 h 5000624"/>
                <a:gd name="connsiteX60" fmla="*/ 3819526 w 4181474"/>
                <a:gd name="connsiteY60" fmla="*/ 3333750 h 5000624"/>
                <a:gd name="connsiteX61" fmla="*/ 3924298 w 4181474"/>
                <a:gd name="connsiteY61" fmla="*/ 3333750 h 5000624"/>
                <a:gd name="connsiteX62" fmla="*/ 3933826 w 4181474"/>
                <a:gd name="connsiteY62" fmla="*/ 3457576 h 5000624"/>
                <a:gd name="connsiteX63" fmla="*/ 4057650 w 4181474"/>
                <a:gd name="connsiteY63" fmla="*/ 3533776 h 5000624"/>
                <a:gd name="connsiteX64" fmla="*/ 4105274 w 4181474"/>
                <a:gd name="connsiteY64" fmla="*/ 3629024 h 5000624"/>
                <a:gd name="connsiteX65" fmla="*/ 4095750 w 4181474"/>
                <a:gd name="connsiteY65" fmla="*/ 3771900 h 5000624"/>
                <a:gd name="connsiteX66" fmla="*/ 4057650 w 4181474"/>
                <a:gd name="connsiteY66" fmla="*/ 3781424 h 5000624"/>
                <a:gd name="connsiteX67" fmla="*/ 4019550 w 4181474"/>
                <a:gd name="connsiteY67" fmla="*/ 3867150 h 5000624"/>
                <a:gd name="connsiteX68" fmla="*/ 4048126 w 4181474"/>
                <a:gd name="connsiteY68" fmla="*/ 3905250 h 5000624"/>
                <a:gd name="connsiteX69" fmla="*/ 4143374 w 4181474"/>
                <a:gd name="connsiteY69" fmla="*/ 4029076 h 5000624"/>
                <a:gd name="connsiteX70" fmla="*/ 3962402 w 4181474"/>
                <a:gd name="connsiteY70" fmla="*/ 4048124 h 5000624"/>
                <a:gd name="connsiteX71" fmla="*/ 4010026 w 4181474"/>
                <a:gd name="connsiteY71" fmla="*/ 4143376 h 5000624"/>
                <a:gd name="connsiteX72" fmla="*/ 4000498 w 4181474"/>
                <a:gd name="connsiteY72" fmla="*/ 4305300 h 5000624"/>
                <a:gd name="connsiteX73" fmla="*/ 3886202 w 4181474"/>
                <a:gd name="connsiteY73" fmla="*/ 4362450 h 5000624"/>
                <a:gd name="connsiteX74" fmla="*/ 3895314 w 4181474"/>
                <a:gd name="connsiteY74" fmla="*/ 4480936 h 5000624"/>
                <a:gd name="connsiteX75" fmla="*/ 3771898 w 4181474"/>
                <a:gd name="connsiteY75" fmla="*/ 4467224 h 5000624"/>
                <a:gd name="connsiteX76" fmla="*/ 3724274 w 4181474"/>
                <a:gd name="connsiteY76" fmla="*/ 4524376 h 5000624"/>
                <a:gd name="connsiteX77" fmla="*/ 3505202 w 4181474"/>
                <a:gd name="connsiteY77" fmla="*/ 4648200 h 5000624"/>
                <a:gd name="connsiteX78" fmla="*/ 3409950 w 4181474"/>
                <a:gd name="connsiteY78" fmla="*/ 4638676 h 5000624"/>
                <a:gd name="connsiteX79" fmla="*/ 3324226 w 4181474"/>
                <a:gd name="connsiteY79" fmla="*/ 4552950 h 5000624"/>
                <a:gd name="connsiteX80" fmla="*/ 3267074 w 4181474"/>
                <a:gd name="connsiteY80" fmla="*/ 4562476 h 5000624"/>
                <a:gd name="connsiteX81" fmla="*/ 3124202 w 4181474"/>
                <a:gd name="connsiteY81" fmla="*/ 4438650 h 5000624"/>
                <a:gd name="connsiteX82" fmla="*/ 2933698 w 4181474"/>
                <a:gd name="connsiteY82" fmla="*/ 4505324 h 5000624"/>
                <a:gd name="connsiteX83" fmla="*/ 2819402 w 4181474"/>
                <a:gd name="connsiteY83" fmla="*/ 4600576 h 5000624"/>
                <a:gd name="connsiteX84" fmla="*/ 2733674 w 4181474"/>
                <a:gd name="connsiteY84" fmla="*/ 4562476 h 5000624"/>
                <a:gd name="connsiteX85" fmla="*/ 2714626 w 4181474"/>
                <a:gd name="connsiteY85" fmla="*/ 4467224 h 5000624"/>
                <a:gd name="connsiteX86" fmla="*/ 2533650 w 4181474"/>
                <a:gd name="connsiteY86" fmla="*/ 4381500 h 5000624"/>
                <a:gd name="connsiteX87" fmla="*/ 2466974 w 4181474"/>
                <a:gd name="connsiteY87" fmla="*/ 4419600 h 5000624"/>
                <a:gd name="connsiteX88" fmla="*/ 2419350 w 4181474"/>
                <a:gd name="connsiteY88" fmla="*/ 4391024 h 5000624"/>
                <a:gd name="connsiteX89" fmla="*/ 2381250 w 4181474"/>
                <a:gd name="connsiteY89" fmla="*/ 4381500 h 5000624"/>
                <a:gd name="connsiteX90" fmla="*/ 2400300 w 4181474"/>
                <a:gd name="connsiteY90" fmla="*/ 4267200 h 5000624"/>
                <a:gd name="connsiteX91" fmla="*/ 2305050 w 4181474"/>
                <a:gd name="connsiteY91" fmla="*/ 4248150 h 5000624"/>
                <a:gd name="connsiteX92" fmla="*/ 2324100 w 4181474"/>
                <a:gd name="connsiteY92" fmla="*/ 4152900 h 5000624"/>
                <a:gd name="connsiteX93" fmla="*/ 2133600 w 4181474"/>
                <a:gd name="connsiteY93" fmla="*/ 4010024 h 5000624"/>
                <a:gd name="connsiteX94" fmla="*/ 2124074 w 4181474"/>
                <a:gd name="connsiteY94" fmla="*/ 3943350 h 5000624"/>
                <a:gd name="connsiteX95" fmla="*/ 2076450 w 4181474"/>
                <a:gd name="connsiteY95" fmla="*/ 3962400 h 5000624"/>
                <a:gd name="connsiteX96" fmla="*/ 2066926 w 4181474"/>
                <a:gd name="connsiteY96" fmla="*/ 4019550 h 5000624"/>
                <a:gd name="connsiteX97" fmla="*/ 1952626 w 4181474"/>
                <a:gd name="connsiteY97" fmla="*/ 4095750 h 5000624"/>
                <a:gd name="connsiteX98" fmla="*/ 1847850 w 4181474"/>
                <a:gd name="connsiteY98" fmla="*/ 4114800 h 5000624"/>
                <a:gd name="connsiteX99" fmla="*/ 1638300 w 4181474"/>
                <a:gd name="connsiteY99" fmla="*/ 4181476 h 5000624"/>
                <a:gd name="connsiteX100" fmla="*/ 1495426 w 4181474"/>
                <a:gd name="connsiteY100" fmla="*/ 4171950 h 5000624"/>
                <a:gd name="connsiteX101" fmla="*/ 1228726 w 4181474"/>
                <a:gd name="connsiteY101" fmla="*/ 4600576 h 5000624"/>
                <a:gd name="connsiteX102" fmla="*/ 1190626 w 4181474"/>
                <a:gd name="connsiteY102" fmla="*/ 5000624 h 5000624"/>
                <a:gd name="connsiteX103" fmla="*/ 1104900 w 4181474"/>
                <a:gd name="connsiteY103" fmla="*/ 4962524 h 5000624"/>
                <a:gd name="connsiteX104" fmla="*/ 1019174 w 4181474"/>
                <a:gd name="connsiteY104" fmla="*/ 4972050 h 5000624"/>
                <a:gd name="connsiteX105" fmla="*/ 971550 w 4181474"/>
                <a:gd name="connsiteY105" fmla="*/ 4905376 h 5000624"/>
                <a:gd name="connsiteX106" fmla="*/ 866774 w 4181474"/>
                <a:gd name="connsiteY106" fmla="*/ 4752976 h 5000624"/>
                <a:gd name="connsiteX107" fmla="*/ 809626 w 4181474"/>
                <a:gd name="connsiteY107" fmla="*/ 4619624 h 5000624"/>
                <a:gd name="connsiteX108" fmla="*/ 723900 w 4181474"/>
                <a:gd name="connsiteY108" fmla="*/ 4562476 h 5000624"/>
                <a:gd name="connsiteX109" fmla="*/ 628650 w 4181474"/>
                <a:gd name="connsiteY109" fmla="*/ 4648200 h 5000624"/>
                <a:gd name="connsiteX110" fmla="*/ 495300 w 4181474"/>
                <a:gd name="connsiteY110" fmla="*/ 4657724 h 5000624"/>
                <a:gd name="connsiteX111" fmla="*/ 390526 w 4181474"/>
                <a:gd name="connsiteY111" fmla="*/ 4705350 h 5000624"/>
                <a:gd name="connsiteX112" fmla="*/ 304800 w 4181474"/>
                <a:gd name="connsiteY112" fmla="*/ 4619624 h 5000624"/>
                <a:gd name="connsiteX113" fmla="*/ 304800 w 4181474"/>
                <a:gd name="connsiteY113" fmla="*/ 4572000 h 5000624"/>
                <a:gd name="connsiteX114" fmla="*/ 333374 w 4181474"/>
                <a:gd name="connsiteY114" fmla="*/ 4514850 h 5000624"/>
                <a:gd name="connsiteX115" fmla="*/ 342900 w 4181474"/>
                <a:gd name="connsiteY115" fmla="*/ 4429124 h 5000624"/>
                <a:gd name="connsiteX116" fmla="*/ 390526 w 4181474"/>
                <a:gd name="connsiteY116" fmla="*/ 4238624 h 5000624"/>
                <a:gd name="connsiteX117" fmla="*/ 400050 w 4181474"/>
                <a:gd name="connsiteY117" fmla="*/ 4162424 h 5000624"/>
                <a:gd name="connsiteX118" fmla="*/ 504826 w 4181474"/>
                <a:gd name="connsiteY118" fmla="*/ 4095750 h 5000624"/>
                <a:gd name="connsiteX119" fmla="*/ 390526 w 4181474"/>
                <a:gd name="connsiteY119" fmla="*/ 3933824 h 5000624"/>
                <a:gd name="connsiteX120" fmla="*/ 381000 w 4181474"/>
                <a:gd name="connsiteY120" fmla="*/ 3848100 h 5000624"/>
                <a:gd name="connsiteX121" fmla="*/ 333374 w 4181474"/>
                <a:gd name="connsiteY121" fmla="*/ 3724276 h 5000624"/>
                <a:gd name="connsiteX122" fmla="*/ 361950 w 4181474"/>
                <a:gd name="connsiteY122" fmla="*/ 3600450 h 5000624"/>
                <a:gd name="connsiteX123" fmla="*/ 238126 w 4181474"/>
                <a:gd name="connsiteY123" fmla="*/ 3438524 h 5000624"/>
                <a:gd name="connsiteX124" fmla="*/ 200026 w 4181474"/>
                <a:gd name="connsiteY124" fmla="*/ 3457576 h 5000624"/>
                <a:gd name="connsiteX125" fmla="*/ 85726 w 4181474"/>
                <a:gd name="connsiteY125" fmla="*/ 3438524 h 5000624"/>
                <a:gd name="connsiteX126" fmla="*/ 95250 w 4181474"/>
                <a:gd name="connsiteY126" fmla="*/ 3276600 h 5000624"/>
                <a:gd name="connsiteX127" fmla="*/ 85726 w 4181474"/>
                <a:gd name="connsiteY127" fmla="*/ 3190876 h 5000624"/>
                <a:gd name="connsiteX128" fmla="*/ 0 w 4181474"/>
                <a:gd name="connsiteY128" fmla="*/ 3171824 h 5000624"/>
                <a:gd name="connsiteX129" fmla="*/ 0 w 4181474"/>
                <a:gd name="connsiteY129" fmla="*/ 3067050 h 5000624"/>
                <a:gd name="connsiteX130" fmla="*/ 19050 w 4181474"/>
                <a:gd name="connsiteY130" fmla="*/ 2943224 h 5000624"/>
                <a:gd name="connsiteX131" fmla="*/ 114300 w 4181474"/>
                <a:gd name="connsiteY131" fmla="*/ 2809876 h 5000624"/>
                <a:gd name="connsiteX132" fmla="*/ 133350 w 4181474"/>
                <a:gd name="connsiteY132" fmla="*/ 2686050 h 5000624"/>
                <a:gd name="connsiteX133" fmla="*/ 142874 w 4181474"/>
                <a:gd name="connsiteY133" fmla="*/ 2600324 h 5000624"/>
                <a:gd name="connsiteX134" fmla="*/ 276226 w 4181474"/>
                <a:gd name="connsiteY134" fmla="*/ 2533650 h 5000624"/>
                <a:gd name="connsiteX135" fmla="*/ 495300 w 4181474"/>
                <a:gd name="connsiteY135" fmla="*/ 2619376 h 5000624"/>
                <a:gd name="connsiteX136" fmla="*/ 609600 w 4181474"/>
                <a:gd name="connsiteY136" fmla="*/ 2628900 h 5000624"/>
                <a:gd name="connsiteX137" fmla="*/ 676274 w 4181474"/>
                <a:gd name="connsiteY137" fmla="*/ 2705100 h 5000624"/>
                <a:gd name="connsiteX138" fmla="*/ 723900 w 4181474"/>
                <a:gd name="connsiteY138" fmla="*/ 2571750 h 5000624"/>
                <a:gd name="connsiteX139" fmla="*/ 914400 w 4181474"/>
                <a:gd name="connsiteY139" fmla="*/ 2590800 h 5000624"/>
                <a:gd name="connsiteX140" fmla="*/ 971550 w 4181474"/>
                <a:gd name="connsiteY140" fmla="*/ 2533650 h 5000624"/>
                <a:gd name="connsiteX141" fmla="*/ 1000126 w 4181474"/>
                <a:gd name="connsiteY141" fmla="*/ 2562224 h 5000624"/>
                <a:gd name="connsiteX142" fmla="*/ 1104900 w 4181474"/>
                <a:gd name="connsiteY142" fmla="*/ 2524124 h 5000624"/>
                <a:gd name="connsiteX143" fmla="*/ 1133474 w 4181474"/>
                <a:gd name="connsiteY143" fmla="*/ 2571750 h 5000624"/>
                <a:gd name="connsiteX144" fmla="*/ 1247774 w 4181474"/>
                <a:gd name="connsiteY144" fmla="*/ 2552700 h 5000624"/>
                <a:gd name="connsiteX145" fmla="*/ 1276350 w 4181474"/>
                <a:gd name="connsiteY145" fmla="*/ 2533650 h 5000624"/>
                <a:gd name="connsiteX146" fmla="*/ 1371600 w 4181474"/>
                <a:gd name="connsiteY146" fmla="*/ 2524124 h 5000624"/>
                <a:gd name="connsiteX147" fmla="*/ 1438274 w 4181474"/>
                <a:gd name="connsiteY147" fmla="*/ 2476500 h 5000624"/>
                <a:gd name="connsiteX148" fmla="*/ 1485900 w 4181474"/>
                <a:gd name="connsiteY148" fmla="*/ 2476500 h 5000624"/>
                <a:gd name="connsiteX149" fmla="*/ 1533526 w 4181474"/>
                <a:gd name="connsiteY149" fmla="*/ 2524124 h 5000624"/>
                <a:gd name="connsiteX150" fmla="*/ 1571626 w 4181474"/>
                <a:gd name="connsiteY150" fmla="*/ 2514600 h 5000624"/>
                <a:gd name="connsiteX151" fmla="*/ 1571626 w 4181474"/>
                <a:gd name="connsiteY151" fmla="*/ 2352676 h 5000624"/>
                <a:gd name="connsiteX152" fmla="*/ 1657350 w 4181474"/>
                <a:gd name="connsiteY152" fmla="*/ 2333624 h 5000624"/>
                <a:gd name="connsiteX153" fmla="*/ 1657350 w 4181474"/>
                <a:gd name="connsiteY153" fmla="*/ 2181224 h 5000624"/>
                <a:gd name="connsiteX154" fmla="*/ 1590674 w 4181474"/>
                <a:gd name="connsiteY154" fmla="*/ 2076450 h 5000624"/>
                <a:gd name="connsiteX155" fmla="*/ 1485900 w 4181474"/>
                <a:gd name="connsiteY155" fmla="*/ 2019300 h 5000624"/>
                <a:gd name="connsiteX156" fmla="*/ 1533526 w 4181474"/>
                <a:gd name="connsiteY156" fmla="*/ 1971676 h 5000624"/>
                <a:gd name="connsiteX157" fmla="*/ 1495426 w 4181474"/>
                <a:gd name="connsiteY157" fmla="*/ 1924050 h 5000624"/>
                <a:gd name="connsiteX158" fmla="*/ 1390650 w 4181474"/>
                <a:gd name="connsiteY158" fmla="*/ 1895476 h 5000624"/>
                <a:gd name="connsiteX159" fmla="*/ 1438274 w 4181474"/>
                <a:gd name="connsiteY159" fmla="*/ 1847850 h 5000624"/>
                <a:gd name="connsiteX160" fmla="*/ 1438274 w 4181474"/>
                <a:gd name="connsiteY160" fmla="*/ 1771650 h 5000624"/>
                <a:gd name="connsiteX161" fmla="*/ 1343026 w 4181474"/>
                <a:gd name="connsiteY161" fmla="*/ 1781176 h 5000624"/>
                <a:gd name="connsiteX162" fmla="*/ 1381126 w 4181474"/>
                <a:gd name="connsiteY162" fmla="*/ 1543050 h 5000624"/>
                <a:gd name="connsiteX163" fmla="*/ 1466850 w 4181474"/>
                <a:gd name="connsiteY163" fmla="*/ 1504950 h 5000624"/>
                <a:gd name="connsiteX164" fmla="*/ 1422096 w 4181474"/>
                <a:gd name="connsiteY164" fmla="*/ 1434464 h 5000624"/>
                <a:gd name="connsiteX165" fmla="*/ 1436370 w 4181474"/>
                <a:gd name="connsiteY165" fmla="*/ 1432560 h 5000624"/>
                <a:gd name="connsiteX166" fmla="*/ 1504950 w 4181474"/>
                <a:gd name="connsiteY166" fmla="*/ 1295400 h 5000624"/>
                <a:gd name="connsiteX167" fmla="*/ 1504950 w 4181474"/>
                <a:gd name="connsiteY167" fmla="*/ 1203960 h 5000624"/>
                <a:gd name="connsiteX168" fmla="*/ 1482090 w 4181474"/>
                <a:gd name="connsiteY168" fmla="*/ 1135380 h 5000624"/>
                <a:gd name="connsiteX169" fmla="*/ 1558290 w 4181474"/>
                <a:gd name="connsiteY169" fmla="*/ 1104900 h 5000624"/>
                <a:gd name="connsiteX170" fmla="*/ 1733550 w 4181474"/>
                <a:gd name="connsiteY170" fmla="*/ 830580 h 5000624"/>
                <a:gd name="connsiteX171" fmla="*/ 1687830 w 4181474"/>
                <a:gd name="connsiteY171" fmla="*/ 762000 h 5000624"/>
                <a:gd name="connsiteX172" fmla="*/ 1626870 w 4181474"/>
                <a:gd name="connsiteY172" fmla="*/ 739140 h 5000624"/>
                <a:gd name="connsiteX173" fmla="*/ 1558290 w 4181474"/>
                <a:gd name="connsiteY173" fmla="*/ 632460 h 5000624"/>
                <a:gd name="connsiteX174" fmla="*/ 1562906 w 4181474"/>
                <a:gd name="connsiteY174" fmla="*/ 618968 h 5000624"/>
                <a:gd name="connsiteX175" fmla="*/ 1550670 w 4181474"/>
                <a:gd name="connsiteY175" fmla="*/ 617220 h 5000624"/>
                <a:gd name="connsiteX176" fmla="*/ 1657350 w 4181474"/>
                <a:gd name="connsiteY176" fmla="*/ 632460 h 5000624"/>
                <a:gd name="connsiteX177" fmla="*/ 1718310 w 4181474"/>
                <a:gd name="connsiteY177" fmla="*/ 548640 h 5000624"/>
                <a:gd name="connsiteX178" fmla="*/ 1695450 w 4181474"/>
                <a:gd name="connsiteY178" fmla="*/ 449580 h 5000624"/>
                <a:gd name="connsiteX179" fmla="*/ 1756410 w 4181474"/>
                <a:gd name="connsiteY179" fmla="*/ 441960 h 5000624"/>
                <a:gd name="connsiteX180" fmla="*/ 1824990 w 4181474"/>
                <a:gd name="connsiteY180" fmla="*/ 480060 h 5000624"/>
                <a:gd name="connsiteX181" fmla="*/ 1893570 w 4181474"/>
                <a:gd name="connsiteY181" fmla="*/ 411480 h 5000624"/>
                <a:gd name="connsiteX182" fmla="*/ 2007870 w 4181474"/>
                <a:gd name="connsiteY182" fmla="*/ 434340 h 5000624"/>
                <a:gd name="connsiteX183" fmla="*/ 2099310 w 4181474"/>
                <a:gd name="connsiteY183" fmla="*/ 563880 h 5000624"/>
                <a:gd name="connsiteX184" fmla="*/ 2068830 w 4181474"/>
                <a:gd name="connsiteY184" fmla="*/ 685800 h 5000624"/>
                <a:gd name="connsiteX185" fmla="*/ 2145030 w 4181474"/>
                <a:gd name="connsiteY185" fmla="*/ 685800 h 5000624"/>
                <a:gd name="connsiteX186" fmla="*/ 2259330 w 4181474"/>
                <a:gd name="connsiteY186" fmla="*/ 586740 h 5000624"/>
                <a:gd name="connsiteX187" fmla="*/ 2343150 w 4181474"/>
                <a:gd name="connsiteY187" fmla="*/ 525780 h 5000624"/>
                <a:gd name="connsiteX188" fmla="*/ 2366010 w 4181474"/>
                <a:gd name="connsiteY188" fmla="*/ 365760 h 5000624"/>
                <a:gd name="connsiteX189" fmla="*/ 2465070 w 4181474"/>
                <a:gd name="connsiteY189" fmla="*/ 320040 h 5000624"/>
                <a:gd name="connsiteX190" fmla="*/ 2503170 w 4181474"/>
                <a:gd name="connsiteY190" fmla="*/ 213360 h 5000624"/>
                <a:gd name="connsiteX191" fmla="*/ 2647950 w 4181474"/>
                <a:gd name="connsiteY191" fmla="*/ 53340 h 5000624"/>
                <a:gd name="connsiteX192" fmla="*/ 2754630 w 4181474"/>
                <a:gd name="connsiteY192" fmla="*/ 53340 h 5000624"/>
                <a:gd name="connsiteX193" fmla="*/ 2830830 w 4181474"/>
                <a:gd name="connsiteY193" fmla="*/ 121920 h 5000624"/>
                <a:gd name="connsiteX194" fmla="*/ 2922270 w 4181474"/>
                <a:gd name="connsiteY194" fmla="*/ 30480 h 5000624"/>
                <a:gd name="connsiteX195" fmla="*/ 2967990 w 4181474"/>
                <a:gd name="connsiteY195" fmla="*/ 45720 h 500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181474" h="5000624">
                  <a:moveTo>
                    <a:pt x="3021330" y="0"/>
                  </a:moveTo>
                  <a:lnTo>
                    <a:pt x="3059430" y="30480"/>
                  </a:lnTo>
                  <a:lnTo>
                    <a:pt x="3128010" y="7620"/>
                  </a:lnTo>
                  <a:lnTo>
                    <a:pt x="3173730" y="15240"/>
                  </a:lnTo>
                  <a:lnTo>
                    <a:pt x="3128010" y="137160"/>
                  </a:lnTo>
                  <a:lnTo>
                    <a:pt x="3257550" y="114300"/>
                  </a:lnTo>
                  <a:lnTo>
                    <a:pt x="3310890" y="106680"/>
                  </a:lnTo>
                  <a:lnTo>
                    <a:pt x="3303270" y="60960"/>
                  </a:lnTo>
                  <a:lnTo>
                    <a:pt x="3394710" y="15240"/>
                  </a:lnTo>
                  <a:lnTo>
                    <a:pt x="3409950" y="121920"/>
                  </a:lnTo>
                  <a:lnTo>
                    <a:pt x="3569970" y="198120"/>
                  </a:lnTo>
                  <a:lnTo>
                    <a:pt x="3638550" y="152400"/>
                  </a:lnTo>
                  <a:lnTo>
                    <a:pt x="3714750" y="160020"/>
                  </a:lnTo>
                  <a:lnTo>
                    <a:pt x="3851910" y="289560"/>
                  </a:lnTo>
                  <a:lnTo>
                    <a:pt x="3989070" y="281940"/>
                  </a:lnTo>
                  <a:lnTo>
                    <a:pt x="3975862" y="282674"/>
                  </a:lnTo>
                  <a:lnTo>
                    <a:pt x="3990974" y="352424"/>
                  </a:lnTo>
                  <a:lnTo>
                    <a:pt x="4086226" y="381000"/>
                  </a:lnTo>
                  <a:lnTo>
                    <a:pt x="4095750" y="438150"/>
                  </a:lnTo>
                  <a:lnTo>
                    <a:pt x="4181474" y="514350"/>
                  </a:lnTo>
                  <a:lnTo>
                    <a:pt x="4171950" y="647700"/>
                  </a:lnTo>
                  <a:lnTo>
                    <a:pt x="3952874" y="942976"/>
                  </a:lnTo>
                  <a:lnTo>
                    <a:pt x="3943350" y="1028700"/>
                  </a:lnTo>
                  <a:lnTo>
                    <a:pt x="4000498" y="1047750"/>
                  </a:lnTo>
                  <a:lnTo>
                    <a:pt x="4000498" y="1171576"/>
                  </a:lnTo>
                  <a:lnTo>
                    <a:pt x="3924298" y="1162050"/>
                  </a:lnTo>
                  <a:lnTo>
                    <a:pt x="3876674" y="1228724"/>
                  </a:lnTo>
                  <a:lnTo>
                    <a:pt x="3895726" y="1295400"/>
                  </a:lnTo>
                  <a:lnTo>
                    <a:pt x="3886202" y="1352550"/>
                  </a:lnTo>
                  <a:lnTo>
                    <a:pt x="3971926" y="1466850"/>
                  </a:lnTo>
                  <a:lnTo>
                    <a:pt x="4067174" y="1495424"/>
                  </a:lnTo>
                  <a:lnTo>
                    <a:pt x="4000498" y="1638300"/>
                  </a:lnTo>
                  <a:lnTo>
                    <a:pt x="4000498" y="1724024"/>
                  </a:lnTo>
                  <a:lnTo>
                    <a:pt x="3857626" y="1800224"/>
                  </a:lnTo>
                  <a:lnTo>
                    <a:pt x="3771898" y="2000250"/>
                  </a:lnTo>
                  <a:lnTo>
                    <a:pt x="3724274" y="2000250"/>
                  </a:lnTo>
                  <a:lnTo>
                    <a:pt x="3667126" y="2066924"/>
                  </a:lnTo>
                  <a:lnTo>
                    <a:pt x="3657602" y="2162176"/>
                  </a:lnTo>
                  <a:lnTo>
                    <a:pt x="3600450" y="2171700"/>
                  </a:lnTo>
                  <a:lnTo>
                    <a:pt x="3505202" y="2133600"/>
                  </a:lnTo>
                  <a:lnTo>
                    <a:pt x="3390898" y="2143124"/>
                  </a:lnTo>
                  <a:lnTo>
                    <a:pt x="3324226" y="2209800"/>
                  </a:lnTo>
                  <a:lnTo>
                    <a:pt x="3333750" y="2324100"/>
                  </a:lnTo>
                  <a:lnTo>
                    <a:pt x="3295650" y="2352676"/>
                  </a:lnTo>
                  <a:lnTo>
                    <a:pt x="3219450" y="2352676"/>
                  </a:lnTo>
                  <a:lnTo>
                    <a:pt x="3181350" y="2466976"/>
                  </a:lnTo>
                  <a:lnTo>
                    <a:pt x="3257550" y="2524124"/>
                  </a:lnTo>
                  <a:lnTo>
                    <a:pt x="3390898" y="2524124"/>
                  </a:lnTo>
                  <a:lnTo>
                    <a:pt x="3400426" y="2609850"/>
                  </a:lnTo>
                  <a:lnTo>
                    <a:pt x="3495674" y="2609850"/>
                  </a:lnTo>
                  <a:lnTo>
                    <a:pt x="3533774" y="2686050"/>
                  </a:lnTo>
                  <a:lnTo>
                    <a:pt x="3590926" y="2667000"/>
                  </a:lnTo>
                  <a:lnTo>
                    <a:pt x="3629026" y="2705100"/>
                  </a:lnTo>
                  <a:lnTo>
                    <a:pt x="3638550" y="2762250"/>
                  </a:lnTo>
                  <a:lnTo>
                    <a:pt x="3676650" y="2838450"/>
                  </a:lnTo>
                  <a:lnTo>
                    <a:pt x="3705226" y="2971800"/>
                  </a:lnTo>
                  <a:lnTo>
                    <a:pt x="3800474" y="2990850"/>
                  </a:lnTo>
                  <a:lnTo>
                    <a:pt x="3848098" y="3095624"/>
                  </a:lnTo>
                  <a:lnTo>
                    <a:pt x="3771898" y="3162300"/>
                  </a:lnTo>
                  <a:lnTo>
                    <a:pt x="3762374" y="3238500"/>
                  </a:lnTo>
                  <a:lnTo>
                    <a:pt x="3819526" y="3333750"/>
                  </a:lnTo>
                  <a:lnTo>
                    <a:pt x="3924298" y="3333750"/>
                  </a:lnTo>
                  <a:lnTo>
                    <a:pt x="3933826" y="3457576"/>
                  </a:lnTo>
                  <a:lnTo>
                    <a:pt x="4057650" y="3533776"/>
                  </a:lnTo>
                  <a:lnTo>
                    <a:pt x="4105274" y="3629024"/>
                  </a:lnTo>
                  <a:lnTo>
                    <a:pt x="4095750" y="3771900"/>
                  </a:lnTo>
                  <a:lnTo>
                    <a:pt x="4057650" y="3781424"/>
                  </a:lnTo>
                  <a:lnTo>
                    <a:pt x="4019550" y="3867150"/>
                  </a:lnTo>
                  <a:lnTo>
                    <a:pt x="4048126" y="3905250"/>
                  </a:lnTo>
                  <a:lnTo>
                    <a:pt x="4143374" y="4029076"/>
                  </a:lnTo>
                  <a:lnTo>
                    <a:pt x="3962402" y="4048124"/>
                  </a:lnTo>
                  <a:lnTo>
                    <a:pt x="4010026" y="4143376"/>
                  </a:lnTo>
                  <a:lnTo>
                    <a:pt x="4000498" y="4305300"/>
                  </a:lnTo>
                  <a:lnTo>
                    <a:pt x="3886202" y="4362450"/>
                  </a:lnTo>
                  <a:lnTo>
                    <a:pt x="3895314" y="4480936"/>
                  </a:lnTo>
                  <a:lnTo>
                    <a:pt x="3771898" y="4467224"/>
                  </a:lnTo>
                  <a:lnTo>
                    <a:pt x="3724274" y="4524376"/>
                  </a:lnTo>
                  <a:lnTo>
                    <a:pt x="3505202" y="4648200"/>
                  </a:lnTo>
                  <a:lnTo>
                    <a:pt x="3409950" y="4638676"/>
                  </a:lnTo>
                  <a:lnTo>
                    <a:pt x="3324226" y="4552950"/>
                  </a:lnTo>
                  <a:lnTo>
                    <a:pt x="3267074" y="4562476"/>
                  </a:lnTo>
                  <a:lnTo>
                    <a:pt x="3124202" y="4438650"/>
                  </a:lnTo>
                  <a:lnTo>
                    <a:pt x="2933698" y="4505324"/>
                  </a:lnTo>
                  <a:lnTo>
                    <a:pt x="2819402" y="4600576"/>
                  </a:lnTo>
                  <a:lnTo>
                    <a:pt x="2733674" y="4562476"/>
                  </a:lnTo>
                  <a:lnTo>
                    <a:pt x="2714626" y="4467224"/>
                  </a:lnTo>
                  <a:lnTo>
                    <a:pt x="2533650" y="4381500"/>
                  </a:lnTo>
                  <a:lnTo>
                    <a:pt x="2466974" y="4419600"/>
                  </a:lnTo>
                  <a:lnTo>
                    <a:pt x="2419350" y="4391024"/>
                  </a:lnTo>
                  <a:lnTo>
                    <a:pt x="2381250" y="4381500"/>
                  </a:lnTo>
                  <a:lnTo>
                    <a:pt x="2400300" y="4267200"/>
                  </a:lnTo>
                  <a:lnTo>
                    <a:pt x="2305050" y="4248150"/>
                  </a:lnTo>
                  <a:lnTo>
                    <a:pt x="2324100" y="4152900"/>
                  </a:lnTo>
                  <a:lnTo>
                    <a:pt x="2133600" y="4010024"/>
                  </a:lnTo>
                  <a:lnTo>
                    <a:pt x="2124074" y="3943350"/>
                  </a:lnTo>
                  <a:lnTo>
                    <a:pt x="2076450" y="3962400"/>
                  </a:lnTo>
                  <a:lnTo>
                    <a:pt x="2066926" y="4019550"/>
                  </a:lnTo>
                  <a:lnTo>
                    <a:pt x="1952626" y="4095750"/>
                  </a:lnTo>
                  <a:lnTo>
                    <a:pt x="1847850" y="4114800"/>
                  </a:lnTo>
                  <a:lnTo>
                    <a:pt x="1638300" y="4181476"/>
                  </a:lnTo>
                  <a:lnTo>
                    <a:pt x="1495426" y="4171950"/>
                  </a:lnTo>
                  <a:lnTo>
                    <a:pt x="1228726" y="4600576"/>
                  </a:lnTo>
                  <a:lnTo>
                    <a:pt x="1190626" y="5000624"/>
                  </a:lnTo>
                  <a:lnTo>
                    <a:pt x="1104900" y="4962524"/>
                  </a:lnTo>
                  <a:lnTo>
                    <a:pt x="1019174" y="4972050"/>
                  </a:lnTo>
                  <a:lnTo>
                    <a:pt x="971550" y="4905376"/>
                  </a:lnTo>
                  <a:lnTo>
                    <a:pt x="866774" y="4752976"/>
                  </a:lnTo>
                  <a:lnTo>
                    <a:pt x="809626" y="4619624"/>
                  </a:lnTo>
                  <a:lnTo>
                    <a:pt x="723900" y="4562476"/>
                  </a:lnTo>
                  <a:lnTo>
                    <a:pt x="628650" y="4648200"/>
                  </a:lnTo>
                  <a:lnTo>
                    <a:pt x="495300" y="4657724"/>
                  </a:lnTo>
                  <a:lnTo>
                    <a:pt x="390526" y="4705350"/>
                  </a:lnTo>
                  <a:lnTo>
                    <a:pt x="304800" y="4619624"/>
                  </a:lnTo>
                  <a:lnTo>
                    <a:pt x="304800" y="4572000"/>
                  </a:lnTo>
                  <a:lnTo>
                    <a:pt x="333374" y="4514850"/>
                  </a:lnTo>
                  <a:lnTo>
                    <a:pt x="342900" y="4429124"/>
                  </a:lnTo>
                  <a:lnTo>
                    <a:pt x="390526" y="4238624"/>
                  </a:lnTo>
                  <a:lnTo>
                    <a:pt x="400050" y="4162424"/>
                  </a:lnTo>
                  <a:lnTo>
                    <a:pt x="504826" y="4095750"/>
                  </a:lnTo>
                  <a:lnTo>
                    <a:pt x="390526" y="3933824"/>
                  </a:lnTo>
                  <a:lnTo>
                    <a:pt x="381000" y="3848100"/>
                  </a:lnTo>
                  <a:lnTo>
                    <a:pt x="333374" y="3724276"/>
                  </a:lnTo>
                  <a:lnTo>
                    <a:pt x="361950" y="3600450"/>
                  </a:lnTo>
                  <a:lnTo>
                    <a:pt x="238126" y="3438524"/>
                  </a:lnTo>
                  <a:lnTo>
                    <a:pt x="200026" y="3457576"/>
                  </a:lnTo>
                  <a:lnTo>
                    <a:pt x="85726" y="3438524"/>
                  </a:lnTo>
                  <a:lnTo>
                    <a:pt x="95250" y="3276600"/>
                  </a:lnTo>
                  <a:lnTo>
                    <a:pt x="85726" y="3190876"/>
                  </a:lnTo>
                  <a:lnTo>
                    <a:pt x="0" y="3171824"/>
                  </a:lnTo>
                  <a:lnTo>
                    <a:pt x="0" y="3067050"/>
                  </a:lnTo>
                  <a:lnTo>
                    <a:pt x="19050" y="2943224"/>
                  </a:lnTo>
                  <a:lnTo>
                    <a:pt x="114300" y="2809876"/>
                  </a:lnTo>
                  <a:lnTo>
                    <a:pt x="133350" y="2686050"/>
                  </a:lnTo>
                  <a:lnTo>
                    <a:pt x="142874" y="2600324"/>
                  </a:lnTo>
                  <a:lnTo>
                    <a:pt x="276226" y="2533650"/>
                  </a:lnTo>
                  <a:lnTo>
                    <a:pt x="495300" y="2619376"/>
                  </a:lnTo>
                  <a:lnTo>
                    <a:pt x="609600" y="2628900"/>
                  </a:lnTo>
                  <a:lnTo>
                    <a:pt x="676274" y="2705100"/>
                  </a:lnTo>
                  <a:lnTo>
                    <a:pt x="723900" y="2571750"/>
                  </a:lnTo>
                  <a:lnTo>
                    <a:pt x="914400" y="2590800"/>
                  </a:lnTo>
                  <a:lnTo>
                    <a:pt x="971550" y="2533650"/>
                  </a:lnTo>
                  <a:lnTo>
                    <a:pt x="1000126" y="2562224"/>
                  </a:lnTo>
                  <a:lnTo>
                    <a:pt x="1104900" y="2524124"/>
                  </a:lnTo>
                  <a:lnTo>
                    <a:pt x="1133474" y="2571750"/>
                  </a:lnTo>
                  <a:lnTo>
                    <a:pt x="1247774" y="2552700"/>
                  </a:lnTo>
                  <a:lnTo>
                    <a:pt x="1276350" y="2533650"/>
                  </a:lnTo>
                  <a:lnTo>
                    <a:pt x="1371600" y="2524124"/>
                  </a:lnTo>
                  <a:lnTo>
                    <a:pt x="1438274" y="2476500"/>
                  </a:lnTo>
                  <a:lnTo>
                    <a:pt x="1485900" y="2476500"/>
                  </a:lnTo>
                  <a:lnTo>
                    <a:pt x="1533526" y="2524124"/>
                  </a:lnTo>
                  <a:lnTo>
                    <a:pt x="1571626" y="2514600"/>
                  </a:lnTo>
                  <a:lnTo>
                    <a:pt x="1571626" y="2352676"/>
                  </a:lnTo>
                  <a:lnTo>
                    <a:pt x="1657350" y="2333624"/>
                  </a:lnTo>
                  <a:lnTo>
                    <a:pt x="1657350" y="2181224"/>
                  </a:lnTo>
                  <a:lnTo>
                    <a:pt x="1590674" y="2076450"/>
                  </a:lnTo>
                  <a:lnTo>
                    <a:pt x="1485900" y="2019300"/>
                  </a:lnTo>
                  <a:lnTo>
                    <a:pt x="1533526" y="1971676"/>
                  </a:lnTo>
                  <a:lnTo>
                    <a:pt x="1495426" y="1924050"/>
                  </a:lnTo>
                  <a:lnTo>
                    <a:pt x="1390650" y="1895476"/>
                  </a:lnTo>
                  <a:lnTo>
                    <a:pt x="1438274" y="1847850"/>
                  </a:lnTo>
                  <a:lnTo>
                    <a:pt x="1438274" y="1771650"/>
                  </a:lnTo>
                  <a:lnTo>
                    <a:pt x="1343026" y="1781176"/>
                  </a:lnTo>
                  <a:lnTo>
                    <a:pt x="1381126" y="1543050"/>
                  </a:lnTo>
                  <a:lnTo>
                    <a:pt x="1466850" y="1504950"/>
                  </a:lnTo>
                  <a:lnTo>
                    <a:pt x="1422096" y="1434464"/>
                  </a:lnTo>
                  <a:lnTo>
                    <a:pt x="1436370" y="1432560"/>
                  </a:lnTo>
                  <a:lnTo>
                    <a:pt x="1504950" y="1295400"/>
                  </a:lnTo>
                  <a:lnTo>
                    <a:pt x="1504950" y="1203960"/>
                  </a:lnTo>
                  <a:lnTo>
                    <a:pt x="1482090" y="1135380"/>
                  </a:lnTo>
                  <a:lnTo>
                    <a:pt x="1558290" y="1104900"/>
                  </a:lnTo>
                  <a:lnTo>
                    <a:pt x="1733550" y="830580"/>
                  </a:lnTo>
                  <a:lnTo>
                    <a:pt x="1687830" y="762000"/>
                  </a:lnTo>
                  <a:lnTo>
                    <a:pt x="1626870" y="739140"/>
                  </a:lnTo>
                  <a:lnTo>
                    <a:pt x="1558290" y="632460"/>
                  </a:lnTo>
                  <a:lnTo>
                    <a:pt x="1562906" y="618968"/>
                  </a:lnTo>
                  <a:lnTo>
                    <a:pt x="1550670" y="617220"/>
                  </a:lnTo>
                  <a:lnTo>
                    <a:pt x="1657350" y="632460"/>
                  </a:lnTo>
                  <a:lnTo>
                    <a:pt x="1718310" y="548640"/>
                  </a:lnTo>
                  <a:lnTo>
                    <a:pt x="1695450" y="449580"/>
                  </a:lnTo>
                  <a:lnTo>
                    <a:pt x="1756410" y="441960"/>
                  </a:lnTo>
                  <a:lnTo>
                    <a:pt x="1824990" y="480060"/>
                  </a:lnTo>
                  <a:lnTo>
                    <a:pt x="1893570" y="411480"/>
                  </a:lnTo>
                  <a:lnTo>
                    <a:pt x="2007870" y="434340"/>
                  </a:lnTo>
                  <a:lnTo>
                    <a:pt x="2099310" y="563880"/>
                  </a:lnTo>
                  <a:lnTo>
                    <a:pt x="2068830" y="685800"/>
                  </a:lnTo>
                  <a:lnTo>
                    <a:pt x="2145030" y="685800"/>
                  </a:lnTo>
                  <a:lnTo>
                    <a:pt x="2259330" y="586740"/>
                  </a:lnTo>
                  <a:lnTo>
                    <a:pt x="2343150" y="525780"/>
                  </a:lnTo>
                  <a:lnTo>
                    <a:pt x="2366010" y="365760"/>
                  </a:lnTo>
                  <a:lnTo>
                    <a:pt x="2465070" y="320040"/>
                  </a:lnTo>
                  <a:lnTo>
                    <a:pt x="2503170" y="213360"/>
                  </a:lnTo>
                  <a:lnTo>
                    <a:pt x="2647950" y="53340"/>
                  </a:lnTo>
                  <a:lnTo>
                    <a:pt x="2754630" y="53340"/>
                  </a:lnTo>
                  <a:lnTo>
                    <a:pt x="2830830" y="121920"/>
                  </a:lnTo>
                  <a:lnTo>
                    <a:pt x="2922270" y="30480"/>
                  </a:lnTo>
                  <a:lnTo>
                    <a:pt x="2967990" y="457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29" name="フリーフォーム: 図形 728">
              <a:extLst>
                <a:ext uri="{FF2B5EF4-FFF2-40B4-BE49-F238E27FC236}">
                  <a16:creationId xmlns:a16="http://schemas.microsoft.com/office/drawing/2014/main" id="{4519D4E3-0A69-A2BA-C077-BB238F61544B}"/>
                </a:ext>
              </a:extLst>
            </p:cNvPr>
            <p:cNvSpPr/>
            <p:nvPr/>
          </p:nvSpPr>
          <p:spPr>
            <a:xfrm>
              <a:off x="1836528" y="4856289"/>
              <a:ext cx="371854" cy="327408"/>
            </a:xfrm>
            <a:custGeom>
              <a:avLst/>
              <a:gdLst>
                <a:gd name="connsiteX0" fmla="*/ 945962 w 3569946"/>
                <a:gd name="connsiteY0" fmla="*/ 0 h 3143250"/>
                <a:gd name="connsiteX1" fmla="*/ 955490 w 3569946"/>
                <a:gd name="connsiteY1" fmla="*/ 66674 h 3143250"/>
                <a:gd name="connsiteX2" fmla="*/ 1145990 w 3569946"/>
                <a:gd name="connsiteY2" fmla="*/ 209550 h 3143250"/>
                <a:gd name="connsiteX3" fmla="*/ 1126938 w 3569946"/>
                <a:gd name="connsiteY3" fmla="*/ 304800 h 3143250"/>
                <a:gd name="connsiteX4" fmla="*/ 1222190 w 3569946"/>
                <a:gd name="connsiteY4" fmla="*/ 323850 h 3143250"/>
                <a:gd name="connsiteX5" fmla="*/ 1203138 w 3569946"/>
                <a:gd name="connsiteY5" fmla="*/ 438150 h 3143250"/>
                <a:gd name="connsiteX6" fmla="*/ 1241238 w 3569946"/>
                <a:gd name="connsiteY6" fmla="*/ 447674 h 3143250"/>
                <a:gd name="connsiteX7" fmla="*/ 1288862 w 3569946"/>
                <a:gd name="connsiteY7" fmla="*/ 476250 h 3143250"/>
                <a:gd name="connsiteX8" fmla="*/ 1355538 w 3569946"/>
                <a:gd name="connsiteY8" fmla="*/ 438150 h 3143250"/>
                <a:gd name="connsiteX9" fmla="*/ 1536514 w 3569946"/>
                <a:gd name="connsiteY9" fmla="*/ 523874 h 3143250"/>
                <a:gd name="connsiteX10" fmla="*/ 1555562 w 3569946"/>
                <a:gd name="connsiteY10" fmla="*/ 619126 h 3143250"/>
                <a:gd name="connsiteX11" fmla="*/ 1641290 w 3569946"/>
                <a:gd name="connsiteY11" fmla="*/ 657226 h 3143250"/>
                <a:gd name="connsiteX12" fmla="*/ 1755586 w 3569946"/>
                <a:gd name="connsiteY12" fmla="*/ 561974 h 3143250"/>
                <a:gd name="connsiteX13" fmla="*/ 1946090 w 3569946"/>
                <a:gd name="connsiteY13" fmla="*/ 495300 h 3143250"/>
                <a:gd name="connsiteX14" fmla="*/ 2088962 w 3569946"/>
                <a:gd name="connsiteY14" fmla="*/ 619126 h 3143250"/>
                <a:gd name="connsiteX15" fmla="*/ 2146114 w 3569946"/>
                <a:gd name="connsiteY15" fmla="*/ 609600 h 3143250"/>
                <a:gd name="connsiteX16" fmla="*/ 2231838 w 3569946"/>
                <a:gd name="connsiteY16" fmla="*/ 695326 h 3143250"/>
                <a:gd name="connsiteX17" fmla="*/ 2327090 w 3569946"/>
                <a:gd name="connsiteY17" fmla="*/ 704850 h 3143250"/>
                <a:gd name="connsiteX18" fmla="*/ 2546162 w 3569946"/>
                <a:gd name="connsiteY18" fmla="*/ 581026 h 3143250"/>
                <a:gd name="connsiteX19" fmla="*/ 2593786 w 3569946"/>
                <a:gd name="connsiteY19" fmla="*/ 523874 h 3143250"/>
                <a:gd name="connsiteX20" fmla="*/ 2717202 w 3569946"/>
                <a:gd name="connsiteY20" fmla="*/ 537586 h 3143250"/>
                <a:gd name="connsiteX21" fmla="*/ 2717614 w 3569946"/>
                <a:gd name="connsiteY21" fmla="*/ 542926 h 3143250"/>
                <a:gd name="connsiteX22" fmla="*/ 2689038 w 3569946"/>
                <a:gd name="connsiteY22" fmla="*/ 676274 h 3143250"/>
                <a:gd name="connsiteX23" fmla="*/ 2774762 w 3569946"/>
                <a:gd name="connsiteY23" fmla="*/ 838200 h 3143250"/>
                <a:gd name="connsiteX24" fmla="*/ 2917638 w 3569946"/>
                <a:gd name="connsiteY24" fmla="*/ 781050 h 3143250"/>
                <a:gd name="connsiteX25" fmla="*/ 3003362 w 3569946"/>
                <a:gd name="connsiteY25" fmla="*/ 781050 h 3143250"/>
                <a:gd name="connsiteX26" fmla="*/ 3041462 w 3569946"/>
                <a:gd name="connsiteY26" fmla="*/ 714374 h 3143250"/>
                <a:gd name="connsiteX27" fmla="*/ 3203386 w 3569946"/>
                <a:gd name="connsiteY27" fmla="*/ 695326 h 3143250"/>
                <a:gd name="connsiteX28" fmla="*/ 3241490 w 3569946"/>
                <a:gd name="connsiteY28" fmla="*/ 752474 h 3143250"/>
                <a:gd name="connsiteX29" fmla="*/ 3336738 w 3569946"/>
                <a:gd name="connsiteY29" fmla="*/ 762000 h 3143250"/>
                <a:gd name="connsiteX30" fmla="*/ 3393890 w 3569946"/>
                <a:gd name="connsiteY30" fmla="*/ 809626 h 3143250"/>
                <a:gd name="connsiteX31" fmla="*/ 3565338 w 3569946"/>
                <a:gd name="connsiteY31" fmla="*/ 752474 h 3143250"/>
                <a:gd name="connsiteX32" fmla="*/ 3569946 w 3569946"/>
                <a:gd name="connsiteY32" fmla="*/ 752474 h 3143250"/>
                <a:gd name="connsiteX33" fmla="*/ 3501838 w 3569946"/>
                <a:gd name="connsiteY33" fmla="*/ 876300 h 3143250"/>
                <a:gd name="connsiteX34" fmla="*/ 3527238 w 3569946"/>
                <a:gd name="connsiteY34" fmla="*/ 933450 h 3143250"/>
                <a:gd name="connsiteX35" fmla="*/ 3527238 w 3569946"/>
                <a:gd name="connsiteY35" fmla="*/ 996950 h 3143250"/>
                <a:gd name="connsiteX36" fmla="*/ 3482786 w 3569946"/>
                <a:gd name="connsiteY36" fmla="*/ 1047750 h 3143250"/>
                <a:gd name="connsiteX37" fmla="*/ 3451038 w 3569946"/>
                <a:gd name="connsiteY37" fmla="*/ 1187450 h 3143250"/>
                <a:gd name="connsiteX38" fmla="*/ 3412938 w 3569946"/>
                <a:gd name="connsiteY38" fmla="*/ 1193800 h 3143250"/>
                <a:gd name="connsiteX39" fmla="*/ 3387538 w 3569946"/>
                <a:gd name="connsiteY39" fmla="*/ 1263650 h 3143250"/>
                <a:gd name="connsiteX40" fmla="*/ 3228786 w 3569946"/>
                <a:gd name="connsiteY40" fmla="*/ 1390650 h 3143250"/>
                <a:gd name="connsiteX41" fmla="*/ 3158938 w 3569946"/>
                <a:gd name="connsiteY41" fmla="*/ 1498600 h 3143250"/>
                <a:gd name="connsiteX42" fmla="*/ 3177986 w 3569946"/>
                <a:gd name="connsiteY42" fmla="*/ 1663700 h 3143250"/>
                <a:gd name="connsiteX43" fmla="*/ 3133538 w 3569946"/>
                <a:gd name="connsiteY43" fmla="*/ 1714500 h 3143250"/>
                <a:gd name="connsiteX44" fmla="*/ 3050986 w 3569946"/>
                <a:gd name="connsiteY44" fmla="*/ 1752600 h 3143250"/>
                <a:gd name="connsiteX45" fmla="*/ 2962090 w 3569946"/>
                <a:gd name="connsiteY45" fmla="*/ 1974850 h 3143250"/>
                <a:gd name="connsiteX46" fmla="*/ 2930338 w 3569946"/>
                <a:gd name="connsiteY46" fmla="*/ 2019300 h 3143250"/>
                <a:gd name="connsiteX47" fmla="*/ 2841438 w 3569946"/>
                <a:gd name="connsiteY47" fmla="*/ 2019300 h 3143250"/>
                <a:gd name="connsiteX48" fmla="*/ 2822386 w 3569946"/>
                <a:gd name="connsiteY48" fmla="*/ 2114550 h 3143250"/>
                <a:gd name="connsiteX49" fmla="*/ 2644586 w 3569946"/>
                <a:gd name="connsiteY49" fmla="*/ 2139950 h 3143250"/>
                <a:gd name="connsiteX50" fmla="*/ 2530290 w 3569946"/>
                <a:gd name="connsiteY50" fmla="*/ 2228850 h 3143250"/>
                <a:gd name="connsiteX51" fmla="*/ 2536638 w 3569946"/>
                <a:gd name="connsiteY51" fmla="*/ 2343150 h 3143250"/>
                <a:gd name="connsiteX52" fmla="*/ 2473138 w 3569946"/>
                <a:gd name="connsiteY52" fmla="*/ 2393950 h 3143250"/>
                <a:gd name="connsiteX53" fmla="*/ 2466786 w 3569946"/>
                <a:gd name="connsiteY53" fmla="*/ 2495550 h 3143250"/>
                <a:gd name="connsiteX54" fmla="*/ 2511238 w 3569946"/>
                <a:gd name="connsiteY54" fmla="*/ 2590800 h 3143250"/>
                <a:gd name="connsiteX55" fmla="*/ 2499406 w 3569946"/>
                <a:gd name="connsiteY55" fmla="*/ 2768304 h 3143250"/>
                <a:gd name="connsiteX56" fmla="*/ 2498538 w 3569946"/>
                <a:gd name="connsiteY56" fmla="*/ 2768600 h 3143250"/>
                <a:gd name="connsiteX57" fmla="*/ 2358834 w 3569946"/>
                <a:gd name="connsiteY57" fmla="*/ 2806700 h 3143250"/>
                <a:gd name="connsiteX58" fmla="*/ 1914338 w 3569946"/>
                <a:gd name="connsiteY58" fmla="*/ 2933700 h 3143250"/>
                <a:gd name="connsiteX59" fmla="*/ 1476186 w 3569946"/>
                <a:gd name="connsiteY59" fmla="*/ 3117850 h 3143250"/>
                <a:gd name="connsiteX60" fmla="*/ 1292036 w 3569946"/>
                <a:gd name="connsiteY60" fmla="*/ 3111500 h 3143250"/>
                <a:gd name="connsiteX61" fmla="*/ 1234886 w 3569946"/>
                <a:gd name="connsiteY61" fmla="*/ 3092450 h 3143250"/>
                <a:gd name="connsiteX62" fmla="*/ 1076136 w 3569946"/>
                <a:gd name="connsiteY62" fmla="*/ 3143250 h 3143250"/>
                <a:gd name="connsiteX63" fmla="*/ 1031686 w 3569946"/>
                <a:gd name="connsiteY63" fmla="*/ 3124200 h 3143250"/>
                <a:gd name="connsiteX64" fmla="*/ 1241236 w 3569946"/>
                <a:gd name="connsiteY64" fmla="*/ 2832100 h 3143250"/>
                <a:gd name="connsiteX65" fmla="*/ 1336486 w 3569946"/>
                <a:gd name="connsiteY65" fmla="*/ 2876550 h 3143250"/>
                <a:gd name="connsiteX66" fmla="*/ 1520634 w 3569946"/>
                <a:gd name="connsiteY66" fmla="*/ 2844800 h 3143250"/>
                <a:gd name="connsiteX67" fmla="*/ 1628586 w 3569946"/>
                <a:gd name="connsiteY67" fmla="*/ 2781300 h 3143250"/>
                <a:gd name="connsiteX68" fmla="*/ 1685738 w 3569946"/>
                <a:gd name="connsiteY68" fmla="*/ 2781300 h 3143250"/>
                <a:gd name="connsiteX69" fmla="*/ 1812738 w 3569946"/>
                <a:gd name="connsiteY69" fmla="*/ 2584450 h 3143250"/>
                <a:gd name="connsiteX70" fmla="*/ 1927034 w 3569946"/>
                <a:gd name="connsiteY70" fmla="*/ 2616200 h 3143250"/>
                <a:gd name="connsiteX71" fmla="*/ 1958786 w 3569946"/>
                <a:gd name="connsiteY71" fmla="*/ 2711450 h 3143250"/>
                <a:gd name="connsiteX72" fmla="*/ 2047686 w 3569946"/>
                <a:gd name="connsiteY72" fmla="*/ 2590800 h 3143250"/>
                <a:gd name="connsiteX73" fmla="*/ 1977834 w 3569946"/>
                <a:gd name="connsiteY73" fmla="*/ 2533650 h 3143250"/>
                <a:gd name="connsiteX74" fmla="*/ 1990538 w 3569946"/>
                <a:gd name="connsiteY74" fmla="*/ 2438400 h 3143250"/>
                <a:gd name="connsiteX75" fmla="*/ 1958786 w 3569946"/>
                <a:gd name="connsiteY75" fmla="*/ 2393950 h 3143250"/>
                <a:gd name="connsiteX76" fmla="*/ 1965138 w 3569946"/>
                <a:gd name="connsiteY76" fmla="*/ 2330450 h 3143250"/>
                <a:gd name="connsiteX77" fmla="*/ 1895286 w 3569946"/>
                <a:gd name="connsiteY77" fmla="*/ 2292350 h 3143250"/>
                <a:gd name="connsiteX78" fmla="*/ 1819086 w 3569946"/>
                <a:gd name="connsiteY78" fmla="*/ 2317750 h 3143250"/>
                <a:gd name="connsiteX79" fmla="*/ 1698434 w 3569946"/>
                <a:gd name="connsiteY79" fmla="*/ 2266950 h 3143250"/>
                <a:gd name="connsiteX80" fmla="*/ 1685738 w 3569946"/>
                <a:gd name="connsiteY80" fmla="*/ 2305050 h 3143250"/>
                <a:gd name="connsiteX81" fmla="*/ 1609538 w 3569946"/>
                <a:gd name="connsiteY81" fmla="*/ 2305050 h 3143250"/>
                <a:gd name="connsiteX82" fmla="*/ 1584138 w 3569946"/>
                <a:gd name="connsiteY82" fmla="*/ 2349500 h 3143250"/>
                <a:gd name="connsiteX83" fmla="*/ 1507938 w 3569946"/>
                <a:gd name="connsiteY83" fmla="*/ 2406650 h 3143250"/>
                <a:gd name="connsiteX84" fmla="*/ 1431736 w 3569946"/>
                <a:gd name="connsiteY84" fmla="*/ 2349500 h 3143250"/>
                <a:gd name="connsiteX85" fmla="*/ 1298386 w 3569946"/>
                <a:gd name="connsiteY85" fmla="*/ 2349500 h 3143250"/>
                <a:gd name="connsiteX86" fmla="*/ 1095186 w 3569946"/>
                <a:gd name="connsiteY86" fmla="*/ 2406650 h 3143250"/>
                <a:gd name="connsiteX87" fmla="*/ 993586 w 3569946"/>
                <a:gd name="connsiteY87" fmla="*/ 2260600 h 3143250"/>
                <a:gd name="connsiteX88" fmla="*/ 860236 w 3569946"/>
                <a:gd name="connsiteY88" fmla="*/ 2228850 h 3143250"/>
                <a:gd name="connsiteX89" fmla="*/ 898336 w 3569946"/>
                <a:gd name="connsiteY89" fmla="*/ 1993900 h 3143250"/>
                <a:gd name="connsiteX90" fmla="*/ 815786 w 3569946"/>
                <a:gd name="connsiteY90" fmla="*/ 2070100 h 3143250"/>
                <a:gd name="connsiteX91" fmla="*/ 771336 w 3569946"/>
                <a:gd name="connsiteY91" fmla="*/ 2254250 h 3143250"/>
                <a:gd name="connsiteX92" fmla="*/ 745936 w 3569946"/>
                <a:gd name="connsiteY92" fmla="*/ 2330450 h 3143250"/>
                <a:gd name="connsiteX93" fmla="*/ 752286 w 3569946"/>
                <a:gd name="connsiteY93" fmla="*/ 2470150 h 3143250"/>
                <a:gd name="connsiteX94" fmla="*/ 930086 w 3569946"/>
                <a:gd name="connsiteY94" fmla="*/ 2603500 h 3143250"/>
                <a:gd name="connsiteX95" fmla="*/ 936436 w 3569946"/>
                <a:gd name="connsiteY95" fmla="*/ 2711450 h 3143250"/>
                <a:gd name="connsiteX96" fmla="*/ 758636 w 3569946"/>
                <a:gd name="connsiteY96" fmla="*/ 2647950 h 3143250"/>
                <a:gd name="connsiteX97" fmla="*/ 682436 w 3569946"/>
                <a:gd name="connsiteY97" fmla="*/ 2622550 h 3143250"/>
                <a:gd name="connsiteX98" fmla="*/ 523686 w 3569946"/>
                <a:gd name="connsiteY98" fmla="*/ 2476500 h 3143250"/>
                <a:gd name="connsiteX99" fmla="*/ 612586 w 3569946"/>
                <a:gd name="connsiteY99" fmla="*/ 2152650 h 3143250"/>
                <a:gd name="connsiteX100" fmla="*/ 517336 w 3569946"/>
                <a:gd name="connsiteY100" fmla="*/ 2044700 h 3143250"/>
                <a:gd name="connsiteX101" fmla="*/ 428436 w 3569946"/>
                <a:gd name="connsiteY101" fmla="*/ 2139950 h 3143250"/>
                <a:gd name="connsiteX102" fmla="*/ 403036 w 3569946"/>
                <a:gd name="connsiteY102" fmla="*/ 2044700 h 3143250"/>
                <a:gd name="connsiteX103" fmla="*/ 460186 w 3569946"/>
                <a:gd name="connsiteY103" fmla="*/ 2012950 h 3143250"/>
                <a:gd name="connsiteX104" fmla="*/ 453836 w 3569946"/>
                <a:gd name="connsiteY104" fmla="*/ 1816100 h 3143250"/>
                <a:gd name="connsiteX105" fmla="*/ 453836 w 3569946"/>
                <a:gd name="connsiteY105" fmla="*/ 1695450 h 3143250"/>
                <a:gd name="connsiteX106" fmla="*/ 549086 w 3569946"/>
                <a:gd name="connsiteY106" fmla="*/ 1562100 h 3143250"/>
                <a:gd name="connsiteX107" fmla="*/ 644336 w 3569946"/>
                <a:gd name="connsiteY107" fmla="*/ 1308100 h 3143250"/>
                <a:gd name="connsiteX108" fmla="*/ 644336 w 3569946"/>
                <a:gd name="connsiteY108" fmla="*/ 1250950 h 3143250"/>
                <a:gd name="connsiteX109" fmla="*/ 599886 w 3569946"/>
                <a:gd name="connsiteY109" fmla="*/ 1282700 h 3143250"/>
                <a:gd name="connsiteX110" fmla="*/ 530036 w 3569946"/>
                <a:gd name="connsiteY110" fmla="*/ 1327150 h 3143250"/>
                <a:gd name="connsiteX111" fmla="*/ 479236 w 3569946"/>
                <a:gd name="connsiteY111" fmla="*/ 1346200 h 3143250"/>
                <a:gd name="connsiteX112" fmla="*/ 447486 w 3569946"/>
                <a:gd name="connsiteY112" fmla="*/ 1390650 h 3143250"/>
                <a:gd name="connsiteX113" fmla="*/ 383986 w 3569946"/>
                <a:gd name="connsiteY113" fmla="*/ 1409700 h 3143250"/>
                <a:gd name="connsiteX114" fmla="*/ 390336 w 3569946"/>
                <a:gd name="connsiteY114" fmla="*/ 1466850 h 3143250"/>
                <a:gd name="connsiteX115" fmla="*/ 333186 w 3569946"/>
                <a:gd name="connsiteY115" fmla="*/ 1524000 h 3143250"/>
                <a:gd name="connsiteX116" fmla="*/ 276036 w 3569946"/>
                <a:gd name="connsiteY116" fmla="*/ 1498600 h 3143250"/>
                <a:gd name="connsiteX117" fmla="*/ 263336 w 3569946"/>
                <a:gd name="connsiteY117" fmla="*/ 1435100 h 3143250"/>
                <a:gd name="connsiteX118" fmla="*/ 244286 w 3569946"/>
                <a:gd name="connsiteY118" fmla="*/ 1282700 h 3143250"/>
                <a:gd name="connsiteX119" fmla="*/ 104586 w 3569946"/>
                <a:gd name="connsiteY119" fmla="*/ 1143000 h 3143250"/>
                <a:gd name="connsiteX120" fmla="*/ 2986 w 3569946"/>
                <a:gd name="connsiteY120" fmla="*/ 1066800 h 3143250"/>
                <a:gd name="connsiteX121" fmla="*/ 0 w 3569946"/>
                <a:gd name="connsiteY121" fmla="*/ 1051712 h 3143250"/>
                <a:gd name="connsiteX122" fmla="*/ 12514 w 3569946"/>
                <a:gd name="connsiteY122" fmla="*/ 1057274 h 3143250"/>
                <a:gd name="connsiteX123" fmla="*/ 50614 w 3569946"/>
                <a:gd name="connsiteY123" fmla="*/ 657226 h 3143250"/>
                <a:gd name="connsiteX124" fmla="*/ 317314 w 3569946"/>
                <a:gd name="connsiteY124" fmla="*/ 228600 h 3143250"/>
                <a:gd name="connsiteX125" fmla="*/ 460190 w 3569946"/>
                <a:gd name="connsiteY125" fmla="*/ 238126 h 3143250"/>
                <a:gd name="connsiteX126" fmla="*/ 669738 w 3569946"/>
                <a:gd name="connsiteY126" fmla="*/ 171450 h 3143250"/>
                <a:gd name="connsiteX127" fmla="*/ 774514 w 3569946"/>
                <a:gd name="connsiteY127" fmla="*/ 152400 h 3143250"/>
                <a:gd name="connsiteX128" fmla="*/ 888814 w 3569946"/>
                <a:gd name="connsiteY128" fmla="*/ 76200 h 3143250"/>
                <a:gd name="connsiteX129" fmla="*/ 898338 w 3569946"/>
                <a:gd name="connsiteY129" fmla="*/ 19050 h 314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3569946" h="3143250">
                  <a:moveTo>
                    <a:pt x="945962" y="0"/>
                  </a:moveTo>
                  <a:lnTo>
                    <a:pt x="955490" y="66674"/>
                  </a:lnTo>
                  <a:lnTo>
                    <a:pt x="1145990" y="209550"/>
                  </a:lnTo>
                  <a:lnTo>
                    <a:pt x="1126938" y="304800"/>
                  </a:lnTo>
                  <a:lnTo>
                    <a:pt x="1222190" y="323850"/>
                  </a:lnTo>
                  <a:lnTo>
                    <a:pt x="1203138" y="438150"/>
                  </a:lnTo>
                  <a:lnTo>
                    <a:pt x="1241238" y="447674"/>
                  </a:lnTo>
                  <a:lnTo>
                    <a:pt x="1288862" y="476250"/>
                  </a:lnTo>
                  <a:lnTo>
                    <a:pt x="1355538" y="438150"/>
                  </a:lnTo>
                  <a:lnTo>
                    <a:pt x="1536514" y="523874"/>
                  </a:lnTo>
                  <a:lnTo>
                    <a:pt x="1555562" y="619126"/>
                  </a:lnTo>
                  <a:lnTo>
                    <a:pt x="1641290" y="657226"/>
                  </a:lnTo>
                  <a:lnTo>
                    <a:pt x="1755586" y="561974"/>
                  </a:lnTo>
                  <a:lnTo>
                    <a:pt x="1946090" y="495300"/>
                  </a:lnTo>
                  <a:lnTo>
                    <a:pt x="2088962" y="619126"/>
                  </a:lnTo>
                  <a:lnTo>
                    <a:pt x="2146114" y="609600"/>
                  </a:lnTo>
                  <a:lnTo>
                    <a:pt x="2231838" y="695326"/>
                  </a:lnTo>
                  <a:lnTo>
                    <a:pt x="2327090" y="704850"/>
                  </a:lnTo>
                  <a:lnTo>
                    <a:pt x="2546162" y="581026"/>
                  </a:lnTo>
                  <a:lnTo>
                    <a:pt x="2593786" y="523874"/>
                  </a:lnTo>
                  <a:lnTo>
                    <a:pt x="2717202" y="537586"/>
                  </a:lnTo>
                  <a:cubicBezTo>
                    <a:pt x="2717338" y="539366"/>
                    <a:pt x="2717478" y="541146"/>
                    <a:pt x="2717614" y="542926"/>
                  </a:cubicBezTo>
                  <a:lnTo>
                    <a:pt x="2689038" y="676274"/>
                  </a:lnTo>
                  <a:lnTo>
                    <a:pt x="2774762" y="838200"/>
                  </a:lnTo>
                  <a:lnTo>
                    <a:pt x="2917638" y="781050"/>
                  </a:lnTo>
                  <a:lnTo>
                    <a:pt x="3003362" y="781050"/>
                  </a:lnTo>
                  <a:lnTo>
                    <a:pt x="3041462" y="714374"/>
                  </a:lnTo>
                  <a:lnTo>
                    <a:pt x="3203386" y="695326"/>
                  </a:lnTo>
                  <a:lnTo>
                    <a:pt x="3241490" y="752474"/>
                  </a:lnTo>
                  <a:lnTo>
                    <a:pt x="3336738" y="762000"/>
                  </a:lnTo>
                  <a:lnTo>
                    <a:pt x="3393890" y="809626"/>
                  </a:lnTo>
                  <a:lnTo>
                    <a:pt x="3565338" y="752474"/>
                  </a:lnTo>
                  <a:lnTo>
                    <a:pt x="3569946" y="752474"/>
                  </a:lnTo>
                  <a:lnTo>
                    <a:pt x="3501838" y="876300"/>
                  </a:lnTo>
                  <a:lnTo>
                    <a:pt x="3527238" y="933450"/>
                  </a:lnTo>
                  <a:lnTo>
                    <a:pt x="3527238" y="996950"/>
                  </a:lnTo>
                  <a:lnTo>
                    <a:pt x="3482786" y="1047750"/>
                  </a:lnTo>
                  <a:lnTo>
                    <a:pt x="3451038" y="1187450"/>
                  </a:lnTo>
                  <a:lnTo>
                    <a:pt x="3412938" y="1193800"/>
                  </a:lnTo>
                  <a:lnTo>
                    <a:pt x="3387538" y="1263650"/>
                  </a:lnTo>
                  <a:lnTo>
                    <a:pt x="3228786" y="1390650"/>
                  </a:lnTo>
                  <a:lnTo>
                    <a:pt x="3158938" y="1498600"/>
                  </a:lnTo>
                  <a:lnTo>
                    <a:pt x="3177986" y="1663700"/>
                  </a:lnTo>
                  <a:lnTo>
                    <a:pt x="3133538" y="1714500"/>
                  </a:lnTo>
                  <a:lnTo>
                    <a:pt x="3050986" y="1752600"/>
                  </a:lnTo>
                  <a:lnTo>
                    <a:pt x="2962090" y="1974850"/>
                  </a:lnTo>
                  <a:lnTo>
                    <a:pt x="2930338" y="2019300"/>
                  </a:lnTo>
                  <a:lnTo>
                    <a:pt x="2841438" y="2019300"/>
                  </a:lnTo>
                  <a:lnTo>
                    <a:pt x="2822386" y="2114550"/>
                  </a:lnTo>
                  <a:lnTo>
                    <a:pt x="2644586" y="2139950"/>
                  </a:lnTo>
                  <a:lnTo>
                    <a:pt x="2530290" y="2228850"/>
                  </a:lnTo>
                  <a:lnTo>
                    <a:pt x="2536638" y="2343150"/>
                  </a:lnTo>
                  <a:lnTo>
                    <a:pt x="2473138" y="2393950"/>
                  </a:lnTo>
                  <a:lnTo>
                    <a:pt x="2466786" y="2495550"/>
                  </a:lnTo>
                  <a:lnTo>
                    <a:pt x="2511238" y="2590800"/>
                  </a:lnTo>
                  <a:lnTo>
                    <a:pt x="2499406" y="2768304"/>
                  </a:lnTo>
                  <a:lnTo>
                    <a:pt x="2498538" y="2768600"/>
                  </a:lnTo>
                  <a:lnTo>
                    <a:pt x="2358834" y="2806700"/>
                  </a:lnTo>
                  <a:lnTo>
                    <a:pt x="1914338" y="2933700"/>
                  </a:lnTo>
                  <a:lnTo>
                    <a:pt x="1476186" y="3117850"/>
                  </a:lnTo>
                  <a:lnTo>
                    <a:pt x="1292036" y="3111500"/>
                  </a:lnTo>
                  <a:lnTo>
                    <a:pt x="1234886" y="3092450"/>
                  </a:lnTo>
                  <a:lnTo>
                    <a:pt x="1076136" y="3143250"/>
                  </a:lnTo>
                  <a:lnTo>
                    <a:pt x="1031686" y="3124200"/>
                  </a:lnTo>
                  <a:lnTo>
                    <a:pt x="1241236" y="2832100"/>
                  </a:lnTo>
                  <a:lnTo>
                    <a:pt x="1336486" y="2876550"/>
                  </a:lnTo>
                  <a:lnTo>
                    <a:pt x="1520634" y="2844800"/>
                  </a:lnTo>
                  <a:lnTo>
                    <a:pt x="1628586" y="2781300"/>
                  </a:lnTo>
                  <a:lnTo>
                    <a:pt x="1685738" y="2781300"/>
                  </a:lnTo>
                  <a:lnTo>
                    <a:pt x="1812738" y="2584450"/>
                  </a:lnTo>
                  <a:lnTo>
                    <a:pt x="1927034" y="2616200"/>
                  </a:lnTo>
                  <a:lnTo>
                    <a:pt x="1958786" y="2711450"/>
                  </a:lnTo>
                  <a:lnTo>
                    <a:pt x="2047686" y="2590800"/>
                  </a:lnTo>
                  <a:lnTo>
                    <a:pt x="1977834" y="2533650"/>
                  </a:lnTo>
                  <a:lnTo>
                    <a:pt x="1990538" y="2438400"/>
                  </a:lnTo>
                  <a:lnTo>
                    <a:pt x="1958786" y="2393950"/>
                  </a:lnTo>
                  <a:lnTo>
                    <a:pt x="1965138" y="2330450"/>
                  </a:lnTo>
                  <a:lnTo>
                    <a:pt x="1895286" y="2292350"/>
                  </a:lnTo>
                  <a:lnTo>
                    <a:pt x="1819086" y="2317750"/>
                  </a:lnTo>
                  <a:lnTo>
                    <a:pt x="1698434" y="2266950"/>
                  </a:lnTo>
                  <a:lnTo>
                    <a:pt x="1685738" y="2305050"/>
                  </a:lnTo>
                  <a:lnTo>
                    <a:pt x="1609538" y="2305050"/>
                  </a:lnTo>
                  <a:lnTo>
                    <a:pt x="1584138" y="2349500"/>
                  </a:lnTo>
                  <a:lnTo>
                    <a:pt x="1507938" y="2406650"/>
                  </a:lnTo>
                  <a:lnTo>
                    <a:pt x="1431736" y="2349500"/>
                  </a:lnTo>
                  <a:lnTo>
                    <a:pt x="1298386" y="2349500"/>
                  </a:lnTo>
                  <a:lnTo>
                    <a:pt x="1095186" y="2406650"/>
                  </a:lnTo>
                  <a:lnTo>
                    <a:pt x="993586" y="2260600"/>
                  </a:lnTo>
                  <a:lnTo>
                    <a:pt x="860236" y="2228850"/>
                  </a:lnTo>
                  <a:lnTo>
                    <a:pt x="898336" y="1993900"/>
                  </a:lnTo>
                  <a:lnTo>
                    <a:pt x="815786" y="2070100"/>
                  </a:lnTo>
                  <a:lnTo>
                    <a:pt x="771336" y="2254250"/>
                  </a:lnTo>
                  <a:lnTo>
                    <a:pt x="745936" y="2330450"/>
                  </a:lnTo>
                  <a:lnTo>
                    <a:pt x="752286" y="2470150"/>
                  </a:lnTo>
                  <a:lnTo>
                    <a:pt x="930086" y="2603500"/>
                  </a:lnTo>
                  <a:lnTo>
                    <a:pt x="936436" y="2711450"/>
                  </a:lnTo>
                  <a:lnTo>
                    <a:pt x="758636" y="2647950"/>
                  </a:lnTo>
                  <a:lnTo>
                    <a:pt x="682436" y="2622550"/>
                  </a:lnTo>
                  <a:lnTo>
                    <a:pt x="523686" y="2476500"/>
                  </a:lnTo>
                  <a:lnTo>
                    <a:pt x="612586" y="2152650"/>
                  </a:lnTo>
                  <a:lnTo>
                    <a:pt x="517336" y="2044700"/>
                  </a:lnTo>
                  <a:lnTo>
                    <a:pt x="428436" y="2139950"/>
                  </a:lnTo>
                  <a:lnTo>
                    <a:pt x="403036" y="2044700"/>
                  </a:lnTo>
                  <a:lnTo>
                    <a:pt x="460186" y="2012950"/>
                  </a:lnTo>
                  <a:lnTo>
                    <a:pt x="453836" y="1816100"/>
                  </a:lnTo>
                  <a:lnTo>
                    <a:pt x="453836" y="1695450"/>
                  </a:lnTo>
                  <a:lnTo>
                    <a:pt x="549086" y="1562100"/>
                  </a:lnTo>
                  <a:lnTo>
                    <a:pt x="644336" y="1308100"/>
                  </a:lnTo>
                  <a:lnTo>
                    <a:pt x="644336" y="1250950"/>
                  </a:lnTo>
                  <a:lnTo>
                    <a:pt x="599886" y="1282700"/>
                  </a:lnTo>
                  <a:lnTo>
                    <a:pt x="530036" y="1327150"/>
                  </a:lnTo>
                  <a:lnTo>
                    <a:pt x="479236" y="1346200"/>
                  </a:lnTo>
                  <a:lnTo>
                    <a:pt x="447486" y="1390650"/>
                  </a:lnTo>
                  <a:lnTo>
                    <a:pt x="383986" y="1409700"/>
                  </a:lnTo>
                  <a:lnTo>
                    <a:pt x="390336" y="1466850"/>
                  </a:lnTo>
                  <a:lnTo>
                    <a:pt x="333186" y="1524000"/>
                  </a:lnTo>
                  <a:lnTo>
                    <a:pt x="276036" y="1498600"/>
                  </a:lnTo>
                  <a:lnTo>
                    <a:pt x="263336" y="1435100"/>
                  </a:lnTo>
                  <a:lnTo>
                    <a:pt x="244286" y="1282700"/>
                  </a:lnTo>
                  <a:lnTo>
                    <a:pt x="104586" y="1143000"/>
                  </a:lnTo>
                  <a:lnTo>
                    <a:pt x="2986" y="1066800"/>
                  </a:lnTo>
                  <a:lnTo>
                    <a:pt x="0" y="1051712"/>
                  </a:lnTo>
                  <a:lnTo>
                    <a:pt x="12514" y="1057274"/>
                  </a:lnTo>
                  <a:lnTo>
                    <a:pt x="50614" y="657226"/>
                  </a:lnTo>
                  <a:lnTo>
                    <a:pt x="317314" y="228600"/>
                  </a:lnTo>
                  <a:lnTo>
                    <a:pt x="460190" y="238126"/>
                  </a:lnTo>
                  <a:lnTo>
                    <a:pt x="669738" y="171450"/>
                  </a:lnTo>
                  <a:lnTo>
                    <a:pt x="774514" y="152400"/>
                  </a:lnTo>
                  <a:lnTo>
                    <a:pt x="888814" y="76200"/>
                  </a:lnTo>
                  <a:lnTo>
                    <a:pt x="898338" y="1905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30" name="フリーフォーム: 図形 729">
              <a:extLst>
                <a:ext uri="{FF2B5EF4-FFF2-40B4-BE49-F238E27FC236}">
                  <a16:creationId xmlns:a16="http://schemas.microsoft.com/office/drawing/2014/main" id="{9DC9156B-468B-3823-C8C1-1B799A805739}"/>
                </a:ext>
              </a:extLst>
            </p:cNvPr>
            <p:cNvSpPr/>
            <p:nvPr/>
          </p:nvSpPr>
          <p:spPr>
            <a:xfrm>
              <a:off x="882786" y="4616242"/>
              <a:ext cx="337030" cy="592412"/>
            </a:xfrm>
            <a:custGeom>
              <a:avLst/>
              <a:gdLst>
                <a:gd name="connsiteX0" fmla="*/ 76200 w 3235624"/>
                <a:gd name="connsiteY0" fmla="*/ 4987924 h 5687392"/>
                <a:gd name="connsiteX1" fmla="*/ 81632 w 3235624"/>
                <a:gd name="connsiteY1" fmla="*/ 5004220 h 5687392"/>
                <a:gd name="connsiteX2" fmla="*/ 81632 w 3235624"/>
                <a:gd name="connsiteY2" fmla="*/ 5004220 h 5687392"/>
                <a:gd name="connsiteX3" fmla="*/ 2025648 w 3235624"/>
                <a:gd name="connsiteY3" fmla="*/ 0 h 5687392"/>
                <a:gd name="connsiteX4" fmla="*/ 2111376 w 3235624"/>
                <a:gd name="connsiteY4" fmla="*/ 57148 h 5687392"/>
                <a:gd name="connsiteX5" fmla="*/ 2168524 w 3235624"/>
                <a:gd name="connsiteY5" fmla="*/ 190500 h 5687392"/>
                <a:gd name="connsiteX6" fmla="*/ 2273300 w 3235624"/>
                <a:gd name="connsiteY6" fmla="*/ 342900 h 5687392"/>
                <a:gd name="connsiteX7" fmla="*/ 2320924 w 3235624"/>
                <a:gd name="connsiteY7" fmla="*/ 409574 h 5687392"/>
                <a:gd name="connsiteX8" fmla="*/ 2406648 w 3235624"/>
                <a:gd name="connsiteY8" fmla="*/ 400048 h 5687392"/>
                <a:gd name="connsiteX9" fmla="*/ 2481604 w 3235624"/>
                <a:gd name="connsiteY9" fmla="*/ 433360 h 5687392"/>
                <a:gd name="connsiteX10" fmla="*/ 2484436 w 3235624"/>
                <a:gd name="connsiteY10" fmla="*/ 447674 h 5687392"/>
                <a:gd name="connsiteX11" fmla="*/ 2586036 w 3235624"/>
                <a:gd name="connsiteY11" fmla="*/ 523874 h 5687392"/>
                <a:gd name="connsiteX12" fmla="*/ 2725736 w 3235624"/>
                <a:gd name="connsiteY12" fmla="*/ 663574 h 5687392"/>
                <a:gd name="connsiteX13" fmla="*/ 2744786 w 3235624"/>
                <a:gd name="connsiteY13" fmla="*/ 815974 h 5687392"/>
                <a:gd name="connsiteX14" fmla="*/ 2748066 w 3235624"/>
                <a:gd name="connsiteY14" fmla="*/ 832376 h 5687392"/>
                <a:gd name="connsiteX15" fmla="*/ 2747944 w 3235624"/>
                <a:gd name="connsiteY15" fmla="*/ 832484 h 5687392"/>
                <a:gd name="connsiteX16" fmla="*/ 2481244 w 3235624"/>
                <a:gd name="connsiteY16" fmla="*/ 931544 h 5687392"/>
                <a:gd name="connsiteX17" fmla="*/ 2458384 w 3235624"/>
                <a:gd name="connsiteY17" fmla="*/ 1022984 h 5687392"/>
                <a:gd name="connsiteX18" fmla="*/ 2466004 w 3235624"/>
                <a:gd name="connsiteY18" fmla="*/ 1083944 h 5687392"/>
                <a:gd name="connsiteX19" fmla="*/ 2427904 w 3235624"/>
                <a:gd name="connsiteY19" fmla="*/ 1122044 h 5687392"/>
                <a:gd name="connsiteX20" fmla="*/ 2427904 w 3235624"/>
                <a:gd name="connsiteY20" fmla="*/ 1228724 h 5687392"/>
                <a:gd name="connsiteX21" fmla="*/ 2427904 w 3235624"/>
                <a:gd name="connsiteY21" fmla="*/ 1373504 h 5687392"/>
                <a:gd name="connsiteX22" fmla="*/ 2069764 w 3235624"/>
                <a:gd name="connsiteY22" fmla="*/ 1823084 h 5687392"/>
                <a:gd name="connsiteX23" fmla="*/ 2024044 w 3235624"/>
                <a:gd name="connsiteY23" fmla="*/ 2105024 h 5687392"/>
                <a:gd name="connsiteX24" fmla="*/ 2123104 w 3235624"/>
                <a:gd name="connsiteY24" fmla="*/ 2165984 h 5687392"/>
                <a:gd name="connsiteX25" fmla="*/ 2085004 w 3235624"/>
                <a:gd name="connsiteY25" fmla="*/ 2402204 h 5687392"/>
                <a:gd name="connsiteX26" fmla="*/ 2168824 w 3235624"/>
                <a:gd name="connsiteY26" fmla="*/ 2394584 h 5687392"/>
                <a:gd name="connsiteX27" fmla="*/ 2397424 w 3235624"/>
                <a:gd name="connsiteY27" fmla="*/ 2470784 h 5687392"/>
                <a:gd name="connsiteX28" fmla="*/ 2473624 w 3235624"/>
                <a:gd name="connsiteY28" fmla="*/ 2585084 h 5687392"/>
                <a:gd name="connsiteX29" fmla="*/ 2763184 w 3235624"/>
                <a:gd name="connsiteY29" fmla="*/ 2707004 h 5687392"/>
                <a:gd name="connsiteX30" fmla="*/ 2801284 w 3235624"/>
                <a:gd name="connsiteY30" fmla="*/ 2775584 h 5687392"/>
                <a:gd name="connsiteX31" fmla="*/ 2915584 w 3235624"/>
                <a:gd name="connsiteY31" fmla="*/ 2767964 h 5687392"/>
                <a:gd name="connsiteX32" fmla="*/ 2976544 w 3235624"/>
                <a:gd name="connsiteY32" fmla="*/ 2828924 h 5687392"/>
                <a:gd name="connsiteX33" fmla="*/ 3014644 w 3235624"/>
                <a:gd name="connsiteY33" fmla="*/ 2828924 h 5687392"/>
                <a:gd name="connsiteX34" fmla="*/ 3121324 w 3235624"/>
                <a:gd name="connsiteY34" fmla="*/ 2920364 h 5687392"/>
                <a:gd name="connsiteX35" fmla="*/ 3136564 w 3235624"/>
                <a:gd name="connsiteY35" fmla="*/ 3019424 h 5687392"/>
                <a:gd name="connsiteX36" fmla="*/ 3197524 w 3235624"/>
                <a:gd name="connsiteY36" fmla="*/ 2988944 h 5687392"/>
                <a:gd name="connsiteX37" fmla="*/ 3235624 w 3235624"/>
                <a:gd name="connsiteY37" fmla="*/ 3004184 h 5687392"/>
                <a:gd name="connsiteX38" fmla="*/ 3220384 w 3235624"/>
                <a:gd name="connsiteY38" fmla="*/ 3286124 h 5687392"/>
                <a:gd name="connsiteX39" fmla="*/ 3136564 w 3235624"/>
                <a:gd name="connsiteY39" fmla="*/ 3255644 h 5687392"/>
                <a:gd name="connsiteX40" fmla="*/ 3083224 w 3235624"/>
                <a:gd name="connsiteY40" fmla="*/ 3316604 h 5687392"/>
                <a:gd name="connsiteX41" fmla="*/ 3136564 w 3235624"/>
                <a:gd name="connsiteY41" fmla="*/ 3362324 h 5687392"/>
                <a:gd name="connsiteX42" fmla="*/ 3136564 w 3235624"/>
                <a:gd name="connsiteY42" fmla="*/ 3446144 h 5687392"/>
                <a:gd name="connsiteX43" fmla="*/ 3159424 w 3235624"/>
                <a:gd name="connsiteY43" fmla="*/ 3590924 h 5687392"/>
                <a:gd name="connsiteX44" fmla="*/ 3029884 w 3235624"/>
                <a:gd name="connsiteY44" fmla="*/ 3697604 h 5687392"/>
                <a:gd name="connsiteX45" fmla="*/ 2862244 w 3235624"/>
                <a:gd name="connsiteY45" fmla="*/ 3674744 h 5687392"/>
                <a:gd name="connsiteX46" fmla="*/ 3029884 w 3235624"/>
                <a:gd name="connsiteY46" fmla="*/ 3606164 h 5687392"/>
                <a:gd name="connsiteX47" fmla="*/ 2930824 w 3235624"/>
                <a:gd name="connsiteY47" fmla="*/ 3583304 h 5687392"/>
                <a:gd name="connsiteX48" fmla="*/ 2907964 w 3235624"/>
                <a:gd name="connsiteY48" fmla="*/ 3545204 h 5687392"/>
                <a:gd name="connsiteX49" fmla="*/ 2778424 w 3235624"/>
                <a:gd name="connsiteY49" fmla="*/ 3568064 h 5687392"/>
                <a:gd name="connsiteX50" fmla="*/ 2656504 w 3235624"/>
                <a:gd name="connsiteY50" fmla="*/ 3545204 h 5687392"/>
                <a:gd name="connsiteX51" fmla="*/ 2542204 w 3235624"/>
                <a:gd name="connsiteY51" fmla="*/ 3590924 h 5687392"/>
                <a:gd name="connsiteX52" fmla="*/ 2641264 w 3235624"/>
                <a:gd name="connsiteY52" fmla="*/ 3408044 h 5687392"/>
                <a:gd name="connsiteX53" fmla="*/ 2526964 w 3235624"/>
                <a:gd name="connsiteY53" fmla="*/ 3408044 h 5687392"/>
                <a:gd name="connsiteX54" fmla="*/ 2443144 w 3235624"/>
                <a:gd name="connsiteY54" fmla="*/ 3590924 h 5687392"/>
                <a:gd name="connsiteX55" fmla="*/ 2260264 w 3235624"/>
                <a:gd name="connsiteY55" fmla="*/ 3728084 h 5687392"/>
                <a:gd name="connsiteX56" fmla="*/ 2206924 w 3235624"/>
                <a:gd name="connsiteY56" fmla="*/ 3636644 h 5687392"/>
                <a:gd name="connsiteX57" fmla="*/ 2107864 w 3235624"/>
                <a:gd name="connsiteY57" fmla="*/ 3667124 h 5687392"/>
                <a:gd name="connsiteX58" fmla="*/ 2077384 w 3235624"/>
                <a:gd name="connsiteY58" fmla="*/ 3728084 h 5687392"/>
                <a:gd name="connsiteX59" fmla="*/ 2001184 w 3235624"/>
                <a:gd name="connsiteY59" fmla="*/ 3728084 h 5687392"/>
                <a:gd name="connsiteX60" fmla="*/ 1993564 w 3235624"/>
                <a:gd name="connsiteY60" fmla="*/ 3796664 h 5687392"/>
                <a:gd name="connsiteX61" fmla="*/ 1902124 w 3235624"/>
                <a:gd name="connsiteY61" fmla="*/ 3811904 h 5687392"/>
                <a:gd name="connsiteX62" fmla="*/ 1848784 w 3235624"/>
                <a:gd name="connsiteY62" fmla="*/ 3773804 h 5687392"/>
                <a:gd name="connsiteX63" fmla="*/ 1818304 w 3235624"/>
                <a:gd name="connsiteY63" fmla="*/ 3850004 h 5687392"/>
                <a:gd name="connsiteX64" fmla="*/ 1627804 w 3235624"/>
                <a:gd name="connsiteY64" fmla="*/ 3910964 h 5687392"/>
                <a:gd name="connsiteX65" fmla="*/ 1513504 w 3235624"/>
                <a:gd name="connsiteY65" fmla="*/ 3910964 h 5687392"/>
                <a:gd name="connsiteX66" fmla="*/ 1429684 w 3235624"/>
                <a:gd name="connsiteY66" fmla="*/ 3956684 h 5687392"/>
                <a:gd name="connsiteX67" fmla="*/ 1422064 w 3235624"/>
                <a:gd name="connsiteY67" fmla="*/ 4025264 h 5687392"/>
                <a:gd name="connsiteX68" fmla="*/ 1330624 w 3235624"/>
                <a:gd name="connsiteY68" fmla="*/ 4055744 h 5687392"/>
                <a:gd name="connsiteX69" fmla="*/ 1277284 w 3235624"/>
                <a:gd name="connsiteY69" fmla="*/ 4215764 h 5687392"/>
                <a:gd name="connsiteX70" fmla="*/ 1132504 w 3235624"/>
                <a:gd name="connsiteY70" fmla="*/ 4307204 h 5687392"/>
                <a:gd name="connsiteX71" fmla="*/ 1147744 w 3235624"/>
                <a:gd name="connsiteY71" fmla="*/ 4352924 h 5687392"/>
                <a:gd name="connsiteX72" fmla="*/ 1086784 w 3235624"/>
                <a:gd name="connsiteY72" fmla="*/ 4436744 h 5687392"/>
                <a:gd name="connsiteX73" fmla="*/ 1216324 w 3235624"/>
                <a:gd name="connsiteY73" fmla="*/ 4451984 h 5687392"/>
                <a:gd name="connsiteX74" fmla="*/ 1185844 w 3235624"/>
                <a:gd name="connsiteY74" fmla="*/ 4535804 h 5687392"/>
                <a:gd name="connsiteX75" fmla="*/ 1292524 w 3235624"/>
                <a:gd name="connsiteY75" fmla="*/ 4604384 h 5687392"/>
                <a:gd name="connsiteX76" fmla="*/ 1155364 w 3235624"/>
                <a:gd name="connsiteY76" fmla="*/ 4657724 h 5687392"/>
                <a:gd name="connsiteX77" fmla="*/ 1178224 w 3235624"/>
                <a:gd name="connsiteY77" fmla="*/ 4726304 h 5687392"/>
                <a:gd name="connsiteX78" fmla="*/ 1102024 w 3235624"/>
                <a:gd name="connsiteY78" fmla="*/ 4726304 h 5687392"/>
                <a:gd name="connsiteX79" fmla="*/ 1079164 w 3235624"/>
                <a:gd name="connsiteY79" fmla="*/ 4893944 h 5687392"/>
                <a:gd name="connsiteX80" fmla="*/ 919144 w 3235624"/>
                <a:gd name="connsiteY80" fmla="*/ 4970144 h 5687392"/>
                <a:gd name="connsiteX81" fmla="*/ 881044 w 3235624"/>
                <a:gd name="connsiteY81" fmla="*/ 5061584 h 5687392"/>
                <a:gd name="connsiteX82" fmla="*/ 759124 w 3235624"/>
                <a:gd name="connsiteY82" fmla="*/ 5084444 h 5687392"/>
                <a:gd name="connsiteX83" fmla="*/ 599104 w 3235624"/>
                <a:gd name="connsiteY83" fmla="*/ 5320664 h 5687392"/>
                <a:gd name="connsiteX84" fmla="*/ 530524 w 3235624"/>
                <a:gd name="connsiteY84" fmla="*/ 5488304 h 5687392"/>
                <a:gd name="connsiteX85" fmla="*/ 469564 w 3235624"/>
                <a:gd name="connsiteY85" fmla="*/ 5686424 h 5687392"/>
                <a:gd name="connsiteX86" fmla="*/ 464536 w 3235624"/>
                <a:gd name="connsiteY86" fmla="*/ 5687392 h 5687392"/>
                <a:gd name="connsiteX87" fmla="*/ 469900 w 3235624"/>
                <a:gd name="connsiteY87" fmla="*/ 5680076 h 5687392"/>
                <a:gd name="connsiteX88" fmla="*/ 381000 w 3235624"/>
                <a:gd name="connsiteY88" fmla="*/ 5622924 h 5687392"/>
                <a:gd name="connsiteX89" fmla="*/ 355600 w 3235624"/>
                <a:gd name="connsiteY89" fmla="*/ 5667372 h 5687392"/>
                <a:gd name="connsiteX90" fmla="*/ 266700 w 3235624"/>
                <a:gd name="connsiteY90" fmla="*/ 5641972 h 5687392"/>
                <a:gd name="connsiteX91" fmla="*/ 260348 w 3235624"/>
                <a:gd name="connsiteY91" fmla="*/ 5578476 h 5687392"/>
                <a:gd name="connsiteX92" fmla="*/ 171448 w 3235624"/>
                <a:gd name="connsiteY92" fmla="*/ 5546724 h 5687392"/>
                <a:gd name="connsiteX93" fmla="*/ 127000 w 3235624"/>
                <a:gd name="connsiteY93" fmla="*/ 5407024 h 5687392"/>
                <a:gd name="connsiteX94" fmla="*/ 0 w 3235624"/>
                <a:gd name="connsiteY94" fmla="*/ 5330824 h 5687392"/>
                <a:gd name="connsiteX95" fmla="*/ 6348 w 3235624"/>
                <a:gd name="connsiteY95" fmla="*/ 5133972 h 5687392"/>
                <a:gd name="connsiteX96" fmla="*/ 114300 w 3235624"/>
                <a:gd name="connsiteY96" fmla="*/ 5102224 h 5687392"/>
                <a:gd name="connsiteX97" fmla="*/ 81632 w 3235624"/>
                <a:gd name="connsiteY97" fmla="*/ 5004220 h 5687392"/>
                <a:gd name="connsiteX98" fmla="*/ 112324 w 3235624"/>
                <a:gd name="connsiteY98" fmla="*/ 4945196 h 5687392"/>
                <a:gd name="connsiteX99" fmla="*/ 184768 w 3235624"/>
                <a:gd name="connsiteY99" fmla="*/ 4953000 h 5687392"/>
                <a:gd name="connsiteX100" fmla="*/ 199054 w 3235624"/>
                <a:gd name="connsiteY100" fmla="*/ 4898228 h 5687392"/>
                <a:gd name="connsiteX101" fmla="*/ 265728 w 3235624"/>
                <a:gd name="connsiteY101" fmla="*/ 4883944 h 5687392"/>
                <a:gd name="connsiteX102" fmla="*/ 327642 w 3235624"/>
                <a:gd name="connsiteY102" fmla="*/ 4914900 h 5687392"/>
                <a:gd name="connsiteX103" fmla="*/ 349072 w 3235624"/>
                <a:gd name="connsiteY103" fmla="*/ 4900612 h 5687392"/>
                <a:gd name="connsiteX104" fmla="*/ 358598 w 3235624"/>
                <a:gd name="connsiteY104" fmla="*/ 4791076 h 5687392"/>
                <a:gd name="connsiteX105" fmla="*/ 370504 w 3235624"/>
                <a:gd name="connsiteY105" fmla="*/ 4779168 h 5687392"/>
                <a:gd name="connsiteX106" fmla="*/ 427654 w 3235624"/>
                <a:gd name="connsiteY106" fmla="*/ 4824412 h 5687392"/>
                <a:gd name="connsiteX107" fmla="*/ 468136 w 3235624"/>
                <a:gd name="connsiteY107" fmla="*/ 4762500 h 5687392"/>
                <a:gd name="connsiteX108" fmla="*/ 434798 w 3235624"/>
                <a:gd name="connsiteY108" fmla="*/ 4683916 h 5687392"/>
                <a:gd name="connsiteX109" fmla="*/ 465754 w 3235624"/>
                <a:gd name="connsiteY109" fmla="*/ 4638676 h 5687392"/>
                <a:gd name="connsiteX110" fmla="*/ 456342 w 3235624"/>
                <a:gd name="connsiteY110" fmla="*/ 4598668 h 5687392"/>
                <a:gd name="connsiteX111" fmla="*/ 458788 w 3235624"/>
                <a:gd name="connsiteY111" fmla="*/ 4595812 h 5687392"/>
                <a:gd name="connsiteX112" fmla="*/ 492124 w 3235624"/>
                <a:gd name="connsiteY112" fmla="*/ 4533900 h 5687392"/>
                <a:gd name="connsiteX113" fmla="*/ 549276 w 3235624"/>
                <a:gd name="connsiteY113" fmla="*/ 4519612 h 5687392"/>
                <a:gd name="connsiteX114" fmla="*/ 744536 w 3235624"/>
                <a:gd name="connsiteY114" fmla="*/ 4543424 h 5687392"/>
                <a:gd name="connsiteX115" fmla="*/ 711200 w 3235624"/>
                <a:gd name="connsiteY115" fmla="*/ 4338636 h 5687392"/>
                <a:gd name="connsiteX116" fmla="*/ 763588 w 3235624"/>
                <a:gd name="connsiteY116" fmla="*/ 4324348 h 5687392"/>
                <a:gd name="connsiteX117" fmla="*/ 758824 w 3235624"/>
                <a:gd name="connsiteY117" fmla="*/ 4286248 h 5687392"/>
                <a:gd name="connsiteX118" fmla="*/ 763588 w 3235624"/>
                <a:gd name="connsiteY118" fmla="*/ 4195764 h 5687392"/>
                <a:gd name="connsiteX119" fmla="*/ 763588 w 3235624"/>
                <a:gd name="connsiteY119" fmla="*/ 4124324 h 5687392"/>
                <a:gd name="connsiteX120" fmla="*/ 773112 w 3235624"/>
                <a:gd name="connsiteY120" fmla="*/ 4067172 h 5687392"/>
                <a:gd name="connsiteX121" fmla="*/ 773112 w 3235624"/>
                <a:gd name="connsiteY121" fmla="*/ 4038600 h 5687392"/>
                <a:gd name="connsiteX122" fmla="*/ 777876 w 3235624"/>
                <a:gd name="connsiteY122" fmla="*/ 3981448 h 5687392"/>
                <a:gd name="connsiteX123" fmla="*/ 715964 w 3235624"/>
                <a:gd name="connsiteY123" fmla="*/ 3952876 h 5687392"/>
                <a:gd name="connsiteX124" fmla="*/ 792164 w 3235624"/>
                <a:gd name="connsiteY124" fmla="*/ 3876676 h 5687392"/>
                <a:gd name="connsiteX125" fmla="*/ 777876 w 3235624"/>
                <a:gd name="connsiteY125" fmla="*/ 3829048 h 5687392"/>
                <a:gd name="connsiteX126" fmla="*/ 830264 w 3235624"/>
                <a:gd name="connsiteY126" fmla="*/ 3738564 h 5687392"/>
                <a:gd name="connsiteX127" fmla="*/ 706436 w 3235624"/>
                <a:gd name="connsiteY127" fmla="*/ 3548060 h 5687392"/>
                <a:gd name="connsiteX128" fmla="*/ 806448 w 3235624"/>
                <a:gd name="connsiteY128" fmla="*/ 3509964 h 5687392"/>
                <a:gd name="connsiteX129" fmla="*/ 806448 w 3235624"/>
                <a:gd name="connsiteY129" fmla="*/ 3462336 h 5687392"/>
                <a:gd name="connsiteX130" fmla="*/ 744536 w 3235624"/>
                <a:gd name="connsiteY130" fmla="*/ 3443288 h 5687392"/>
                <a:gd name="connsiteX131" fmla="*/ 673100 w 3235624"/>
                <a:gd name="connsiteY131" fmla="*/ 3243262 h 5687392"/>
                <a:gd name="connsiteX132" fmla="*/ 635000 w 3235624"/>
                <a:gd name="connsiteY132" fmla="*/ 3214688 h 5687392"/>
                <a:gd name="connsiteX133" fmla="*/ 701676 w 3235624"/>
                <a:gd name="connsiteY133" fmla="*/ 3138488 h 5687392"/>
                <a:gd name="connsiteX134" fmla="*/ 715964 w 3235624"/>
                <a:gd name="connsiteY134" fmla="*/ 3081336 h 5687392"/>
                <a:gd name="connsiteX135" fmla="*/ 811212 w 3235624"/>
                <a:gd name="connsiteY135" fmla="*/ 3033712 h 5687392"/>
                <a:gd name="connsiteX136" fmla="*/ 1054100 w 3235624"/>
                <a:gd name="connsiteY136" fmla="*/ 3000374 h 5687392"/>
                <a:gd name="connsiteX137" fmla="*/ 1073148 w 3235624"/>
                <a:gd name="connsiteY137" fmla="*/ 2924174 h 5687392"/>
                <a:gd name="connsiteX138" fmla="*/ 1135064 w 3235624"/>
                <a:gd name="connsiteY138" fmla="*/ 2833688 h 5687392"/>
                <a:gd name="connsiteX139" fmla="*/ 1092200 w 3235624"/>
                <a:gd name="connsiteY139" fmla="*/ 2819400 h 5687392"/>
                <a:gd name="connsiteX140" fmla="*/ 1096964 w 3235624"/>
                <a:gd name="connsiteY140" fmla="*/ 2771774 h 5687392"/>
                <a:gd name="connsiteX141" fmla="*/ 1096964 w 3235624"/>
                <a:gd name="connsiteY141" fmla="*/ 2733674 h 5687392"/>
                <a:gd name="connsiteX142" fmla="*/ 1068388 w 3235624"/>
                <a:gd name="connsiteY142" fmla="*/ 2705100 h 5687392"/>
                <a:gd name="connsiteX143" fmla="*/ 949324 w 3235624"/>
                <a:gd name="connsiteY143" fmla="*/ 2747962 h 5687392"/>
                <a:gd name="connsiteX144" fmla="*/ 944564 w 3235624"/>
                <a:gd name="connsiteY144" fmla="*/ 2671762 h 5687392"/>
                <a:gd name="connsiteX145" fmla="*/ 906464 w 3235624"/>
                <a:gd name="connsiteY145" fmla="*/ 2605088 h 5687392"/>
                <a:gd name="connsiteX146" fmla="*/ 858836 w 3235624"/>
                <a:gd name="connsiteY146" fmla="*/ 2605088 h 5687392"/>
                <a:gd name="connsiteX147" fmla="*/ 777876 w 3235624"/>
                <a:gd name="connsiteY147" fmla="*/ 2643188 h 5687392"/>
                <a:gd name="connsiteX148" fmla="*/ 758824 w 3235624"/>
                <a:gd name="connsiteY148" fmla="*/ 2590800 h 5687392"/>
                <a:gd name="connsiteX149" fmla="*/ 639764 w 3235624"/>
                <a:gd name="connsiteY149" fmla="*/ 2576512 h 5687392"/>
                <a:gd name="connsiteX150" fmla="*/ 611188 w 3235624"/>
                <a:gd name="connsiteY150" fmla="*/ 2533648 h 5687392"/>
                <a:gd name="connsiteX151" fmla="*/ 587376 w 3235624"/>
                <a:gd name="connsiteY151" fmla="*/ 2424112 h 5687392"/>
                <a:gd name="connsiteX152" fmla="*/ 639764 w 3235624"/>
                <a:gd name="connsiteY152" fmla="*/ 2305048 h 5687392"/>
                <a:gd name="connsiteX153" fmla="*/ 625476 w 3235624"/>
                <a:gd name="connsiteY153" fmla="*/ 2243136 h 5687392"/>
                <a:gd name="connsiteX154" fmla="*/ 663576 w 3235624"/>
                <a:gd name="connsiteY154" fmla="*/ 2224088 h 5687392"/>
                <a:gd name="connsiteX155" fmla="*/ 668336 w 3235624"/>
                <a:gd name="connsiteY155" fmla="*/ 2090736 h 5687392"/>
                <a:gd name="connsiteX156" fmla="*/ 620712 w 3235624"/>
                <a:gd name="connsiteY156" fmla="*/ 2062162 h 5687392"/>
                <a:gd name="connsiteX157" fmla="*/ 639764 w 3235624"/>
                <a:gd name="connsiteY157" fmla="*/ 2014536 h 5687392"/>
                <a:gd name="connsiteX158" fmla="*/ 620712 w 3235624"/>
                <a:gd name="connsiteY158" fmla="*/ 1985962 h 5687392"/>
                <a:gd name="connsiteX159" fmla="*/ 587376 w 3235624"/>
                <a:gd name="connsiteY159" fmla="*/ 1919288 h 5687392"/>
                <a:gd name="connsiteX160" fmla="*/ 585268 w 3235624"/>
                <a:gd name="connsiteY160" fmla="*/ 1922976 h 5687392"/>
                <a:gd name="connsiteX161" fmla="*/ 545764 w 3235624"/>
                <a:gd name="connsiteY161" fmla="*/ 1838324 h 5687392"/>
                <a:gd name="connsiteX162" fmla="*/ 568624 w 3235624"/>
                <a:gd name="connsiteY162" fmla="*/ 1784984 h 5687392"/>
                <a:gd name="connsiteX163" fmla="*/ 519940 w 3235624"/>
                <a:gd name="connsiteY163" fmla="*/ 1748470 h 5687392"/>
                <a:gd name="connsiteX164" fmla="*/ 688340 w 3235624"/>
                <a:gd name="connsiteY164" fmla="*/ 1678304 h 5687392"/>
                <a:gd name="connsiteX165" fmla="*/ 726440 w 3235624"/>
                <a:gd name="connsiteY165" fmla="*/ 1655444 h 5687392"/>
                <a:gd name="connsiteX166" fmla="*/ 695960 w 3235624"/>
                <a:gd name="connsiteY166" fmla="*/ 1571624 h 5687392"/>
                <a:gd name="connsiteX167" fmla="*/ 749300 w 3235624"/>
                <a:gd name="connsiteY167" fmla="*/ 1564004 h 5687392"/>
                <a:gd name="connsiteX168" fmla="*/ 810260 w 3235624"/>
                <a:gd name="connsiteY168" fmla="*/ 1457324 h 5687392"/>
                <a:gd name="connsiteX169" fmla="*/ 695960 w 3235624"/>
                <a:gd name="connsiteY169" fmla="*/ 1403984 h 5687392"/>
                <a:gd name="connsiteX170" fmla="*/ 756920 w 3235624"/>
                <a:gd name="connsiteY170" fmla="*/ 1350644 h 5687392"/>
                <a:gd name="connsiteX171" fmla="*/ 817880 w 3235624"/>
                <a:gd name="connsiteY171" fmla="*/ 1365884 h 5687392"/>
                <a:gd name="connsiteX172" fmla="*/ 901700 w 3235624"/>
                <a:gd name="connsiteY172" fmla="*/ 1358264 h 5687392"/>
                <a:gd name="connsiteX173" fmla="*/ 1130300 w 3235624"/>
                <a:gd name="connsiteY173" fmla="*/ 1449704 h 5687392"/>
                <a:gd name="connsiteX174" fmla="*/ 1267460 w 3235624"/>
                <a:gd name="connsiteY174" fmla="*/ 1449704 h 5687392"/>
                <a:gd name="connsiteX175" fmla="*/ 1511300 w 3235624"/>
                <a:gd name="connsiteY175" fmla="*/ 1335404 h 5687392"/>
                <a:gd name="connsiteX176" fmla="*/ 1572260 w 3235624"/>
                <a:gd name="connsiteY176" fmla="*/ 1167764 h 5687392"/>
                <a:gd name="connsiteX177" fmla="*/ 1648460 w 3235624"/>
                <a:gd name="connsiteY177" fmla="*/ 1114424 h 5687392"/>
                <a:gd name="connsiteX178" fmla="*/ 1701800 w 3235624"/>
                <a:gd name="connsiteY178" fmla="*/ 977264 h 5687392"/>
                <a:gd name="connsiteX179" fmla="*/ 1717040 w 3235624"/>
                <a:gd name="connsiteY179" fmla="*/ 771524 h 5687392"/>
                <a:gd name="connsiteX180" fmla="*/ 1793240 w 3235624"/>
                <a:gd name="connsiteY180" fmla="*/ 680084 h 5687392"/>
                <a:gd name="connsiteX181" fmla="*/ 1778000 w 3235624"/>
                <a:gd name="connsiteY181" fmla="*/ 481964 h 5687392"/>
                <a:gd name="connsiteX182" fmla="*/ 1823720 w 3235624"/>
                <a:gd name="connsiteY182" fmla="*/ 344804 h 5687392"/>
                <a:gd name="connsiteX183" fmla="*/ 1694180 w 3235624"/>
                <a:gd name="connsiteY183" fmla="*/ 253364 h 5687392"/>
                <a:gd name="connsiteX184" fmla="*/ 1702580 w 3235624"/>
                <a:gd name="connsiteY184" fmla="*/ 139948 h 5687392"/>
                <a:gd name="connsiteX185" fmla="*/ 1696144 w 3235624"/>
                <a:gd name="connsiteY185" fmla="*/ 142874 h 5687392"/>
                <a:gd name="connsiteX186" fmla="*/ 1694936 w 3235624"/>
                <a:gd name="connsiteY186" fmla="*/ 141666 h 5687392"/>
                <a:gd name="connsiteX187" fmla="*/ 1797048 w 3235624"/>
                <a:gd name="connsiteY187" fmla="*/ 95248 h 5687392"/>
                <a:gd name="connsiteX188" fmla="*/ 1930400 w 3235624"/>
                <a:gd name="connsiteY188" fmla="*/ 85724 h 568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3235624" h="5687392">
                  <a:moveTo>
                    <a:pt x="76200" y="4987924"/>
                  </a:moveTo>
                  <a:lnTo>
                    <a:pt x="81632" y="5004220"/>
                  </a:lnTo>
                  <a:lnTo>
                    <a:pt x="81632" y="5004220"/>
                  </a:lnTo>
                  <a:close/>
                  <a:moveTo>
                    <a:pt x="2025648" y="0"/>
                  </a:moveTo>
                  <a:lnTo>
                    <a:pt x="2111376" y="57148"/>
                  </a:lnTo>
                  <a:lnTo>
                    <a:pt x="2168524" y="190500"/>
                  </a:lnTo>
                  <a:lnTo>
                    <a:pt x="2273300" y="342900"/>
                  </a:lnTo>
                  <a:lnTo>
                    <a:pt x="2320924" y="409574"/>
                  </a:lnTo>
                  <a:lnTo>
                    <a:pt x="2406648" y="400048"/>
                  </a:lnTo>
                  <a:lnTo>
                    <a:pt x="2481604" y="433360"/>
                  </a:lnTo>
                  <a:lnTo>
                    <a:pt x="2484436" y="447674"/>
                  </a:lnTo>
                  <a:lnTo>
                    <a:pt x="2586036" y="523874"/>
                  </a:lnTo>
                  <a:lnTo>
                    <a:pt x="2725736" y="663574"/>
                  </a:lnTo>
                  <a:lnTo>
                    <a:pt x="2744786" y="815974"/>
                  </a:lnTo>
                  <a:lnTo>
                    <a:pt x="2748066" y="832376"/>
                  </a:lnTo>
                  <a:lnTo>
                    <a:pt x="2747944" y="832484"/>
                  </a:lnTo>
                  <a:lnTo>
                    <a:pt x="2481244" y="931544"/>
                  </a:lnTo>
                  <a:lnTo>
                    <a:pt x="2458384" y="1022984"/>
                  </a:lnTo>
                  <a:lnTo>
                    <a:pt x="2466004" y="1083944"/>
                  </a:lnTo>
                  <a:lnTo>
                    <a:pt x="2427904" y="1122044"/>
                  </a:lnTo>
                  <a:lnTo>
                    <a:pt x="2427904" y="1228724"/>
                  </a:lnTo>
                  <a:lnTo>
                    <a:pt x="2427904" y="1373504"/>
                  </a:lnTo>
                  <a:lnTo>
                    <a:pt x="2069764" y="1823084"/>
                  </a:lnTo>
                  <a:lnTo>
                    <a:pt x="2024044" y="2105024"/>
                  </a:lnTo>
                  <a:lnTo>
                    <a:pt x="2123104" y="2165984"/>
                  </a:lnTo>
                  <a:lnTo>
                    <a:pt x="2085004" y="2402204"/>
                  </a:lnTo>
                  <a:lnTo>
                    <a:pt x="2168824" y="2394584"/>
                  </a:lnTo>
                  <a:lnTo>
                    <a:pt x="2397424" y="2470784"/>
                  </a:lnTo>
                  <a:lnTo>
                    <a:pt x="2473624" y="2585084"/>
                  </a:lnTo>
                  <a:lnTo>
                    <a:pt x="2763184" y="2707004"/>
                  </a:lnTo>
                  <a:lnTo>
                    <a:pt x="2801284" y="2775584"/>
                  </a:lnTo>
                  <a:lnTo>
                    <a:pt x="2915584" y="2767964"/>
                  </a:lnTo>
                  <a:lnTo>
                    <a:pt x="2976544" y="2828924"/>
                  </a:lnTo>
                  <a:lnTo>
                    <a:pt x="3014644" y="2828924"/>
                  </a:lnTo>
                  <a:lnTo>
                    <a:pt x="3121324" y="2920364"/>
                  </a:lnTo>
                  <a:lnTo>
                    <a:pt x="3136564" y="3019424"/>
                  </a:lnTo>
                  <a:lnTo>
                    <a:pt x="3197524" y="2988944"/>
                  </a:lnTo>
                  <a:lnTo>
                    <a:pt x="3235624" y="3004184"/>
                  </a:lnTo>
                  <a:lnTo>
                    <a:pt x="3220384" y="3286124"/>
                  </a:lnTo>
                  <a:lnTo>
                    <a:pt x="3136564" y="3255644"/>
                  </a:lnTo>
                  <a:lnTo>
                    <a:pt x="3083224" y="3316604"/>
                  </a:lnTo>
                  <a:lnTo>
                    <a:pt x="3136564" y="3362324"/>
                  </a:lnTo>
                  <a:lnTo>
                    <a:pt x="3136564" y="3446144"/>
                  </a:lnTo>
                  <a:lnTo>
                    <a:pt x="3159424" y="3590924"/>
                  </a:lnTo>
                  <a:lnTo>
                    <a:pt x="3029884" y="3697604"/>
                  </a:lnTo>
                  <a:lnTo>
                    <a:pt x="2862244" y="3674744"/>
                  </a:lnTo>
                  <a:lnTo>
                    <a:pt x="3029884" y="3606164"/>
                  </a:lnTo>
                  <a:lnTo>
                    <a:pt x="2930824" y="3583304"/>
                  </a:lnTo>
                  <a:lnTo>
                    <a:pt x="2907964" y="3545204"/>
                  </a:lnTo>
                  <a:lnTo>
                    <a:pt x="2778424" y="3568064"/>
                  </a:lnTo>
                  <a:lnTo>
                    <a:pt x="2656504" y="3545204"/>
                  </a:lnTo>
                  <a:lnTo>
                    <a:pt x="2542204" y="3590924"/>
                  </a:lnTo>
                  <a:lnTo>
                    <a:pt x="2641264" y="3408044"/>
                  </a:lnTo>
                  <a:lnTo>
                    <a:pt x="2526964" y="3408044"/>
                  </a:lnTo>
                  <a:lnTo>
                    <a:pt x="2443144" y="3590924"/>
                  </a:lnTo>
                  <a:lnTo>
                    <a:pt x="2260264" y="3728084"/>
                  </a:lnTo>
                  <a:lnTo>
                    <a:pt x="2206924" y="3636644"/>
                  </a:lnTo>
                  <a:lnTo>
                    <a:pt x="2107864" y="3667124"/>
                  </a:lnTo>
                  <a:lnTo>
                    <a:pt x="2077384" y="3728084"/>
                  </a:lnTo>
                  <a:lnTo>
                    <a:pt x="2001184" y="3728084"/>
                  </a:lnTo>
                  <a:lnTo>
                    <a:pt x="1993564" y="3796664"/>
                  </a:lnTo>
                  <a:lnTo>
                    <a:pt x="1902124" y="3811904"/>
                  </a:lnTo>
                  <a:lnTo>
                    <a:pt x="1848784" y="3773804"/>
                  </a:lnTo>
                  <a:lnTo>
                    <a:pt x="1818304" y="3850004"/>
                  </a:lnTo>
                  <a:lnTo>
                    <a:pt x="1627804" y="3910964"/>
                  </a:lnTo>
                  <a:lnTo>
                    <a:pt x="1513504" y="3910964"/>
                  </a:lnTo>
                  <a:lnTo>
                    <a:pt x="1429684" y="3956684"/>
                  </a:lnTo>
                  <a:lnTo>
                    <a:pt x="1422064" y="4025264"/>
                  </a:lnTo>
                  <a:lnTo>
                    <a:pt x="1330624" y="4055744"/>
                  </a:lnTo>
                  <a:lnTo>
                    <a:pt x="1277284" y="4215764"/>
                  </a:lnTo>
                  <a:lnTo>
                    <a:pt x="1132504" y="4307204"/>
                  </a:lnTo>
                  <a:lnTo>
                    <a:pt x="1147744" y="4352924"/>
                  </a:lnTo>
                  <a:lnTo>
                    <a:pt x="1086784" y="4436744"/>
                  </a:lnTo>
                  <a:lnTo>
                    <a:pt x="1216324" y="4451984"/>
                  </a:lnTo>
                  <a:lnTo>
                    <a:pt x="1185844" y="4535804"/>
                  </a:lnTo>
                  <a:lnTo>
                    <a:pt x="1292524" y="4604384"/>
                  </a:lnTo>
                  <a:lnTo>
                    <a:pt x="1155364" y="4657724"/>
                  </a:lnTo>
                  <a:lnTo>
                    <a:pt x="1178224" y="4726304"/>
                  </a:lnTo>
                  <a:lnTo>
                    <a:pt x="1102024" y="4726304"/>
                  </a:lnTo>
                  <a:lnTo>
                    <a:pt x="1079164" y="4893944"/>
                  </a:lnTo>
                  <a:lnTo>
                    <a:pt x="919144" y="4970144"/>
                  </a:lnTo>
                  <a:lnTo>
                    <a:pt x="881044" y="5061584"/>
                  </a:lnTo>
                  <a:lnTo>
                    <a:pt x="759124" y="5084444"/>
                  </a:lnTo>
                  <a:lnTo>
                    <a:pt x="599104" y="5320664"/>
                  </a:lnTo>
                  <a:lnTo>
                    <a:pt x="530524" y="5488304"/>
                  </a:lnTo>
                  <a:lnTo>
                    <a:pt x="469564" y="5686424"/>
                  </a:lnTo>
                  <a:lnTo>
                    <a:pt x="464536" y="5687392"/>
                  </a:lnTo>
                  <a:lnTo>
                    <a:pt x="469900" y="5680076"/>
                  </a:lnTo>
                  <a:lnTo>
                    <a:pt x="381000" y="5622924"/>
                  </a:lnTo>
                  <a:lnTo>
                    <a:pt x="355600" y="5667372"/>
                  </a:lnTo>
                  <a:lnTo>
                    <a:pt x="266700" y="5641972"/>
                  </a:lnTo>
                  <a:lnTo>
                    <a:pt x="260348" y="5578476"/>
                  </a:lnTo>
                  <a:lnTo>
                    <a:pt x="171448" y="5546724"/>
                  </a:lnTo>
                  <a:lnTo>
                    <a:pt x="127000" y="5407024"/>
                  </a:lnTo>
                  <a:lnTo>
                    <a:pt x="0" y="5330824"/>
                  </a:lnTo>
                  <a:lnTo>
                    <a:pt x="6348" y="5133972"/>
                  </a:lnTo>
                  <a:lnTo>
                    <a:pt x="114300" y="5102224"/>
                  </a:lnTo>
                  <a:lnTo>
                    <a:pt x="81632" y="5004220"/>
                  </a:lnTo>
                  <a:lnTo>
                    <a:pt x="112324" y="4945196"/>
                  </a:lnTo>
                  <a:lnTo>
                    <a:pt x="184768" y="4953000"/>
                  </a:lnTo>
                  <a:lnTo>
                    <a:pt x="199054" y="4898228"/>
                  </a:lnTo>
                  <a:lnTo>
                    <a:pt x="265728" y="4883944"/>
                  </a:lnTo>
                  <a:lnTo>
                    <a:pt x="327642" y="4914900"/>
                  </a:lnTo>
                  <a:lnTo>
                    <a:pt x="349072" y="4900612"/>
                  </a:lnTo>
                  <a:lnTo>
                    <a:pt x="358598" y="4791076"/>
                  </a:lnTo>
                  <a:lnTo>
                    <a:pt x="370504" y="4779168"/>
                  </a:lnTo>
                  <a:lnTo>
                    <a:pt x="427654" y="4824412"/>
                  </a:lnTo>
                  <a:lnTo>
                    <a:pt x="468136" y="4762500"/>
                  </a:lnTo>
                  <a:lnTo>
                    <a:pt x="434798" y="4683916"/>
                  </a:lnTo>
                  <a:lnTo>
                    <a:pt x="465754" y="4638676"/>
                  </a:lnTo>
                  <a:lnTo>
                    <a:pt x="456342" y="4598668"/>
                  </a:lnTo>
                  <a:lnTo>
                    <a:pt x="458788" y="4595812"/>
                  </a:lnTo>
                  <a:lnTo>
                    <a:pt x="492124" y="4533900"/>
                  </a:lnTo>
                  <a:lnTo>
                    <a:pt x="549276" y="4519612"/>
                  </a:lnTo>
                  <a:lnTo>
                    <a:pt x="744536" y="4543424"/>
                  </a:lnTo>
                  <a:lnTo>
                    <a:pt x="711200" y="4338636"/>
                  </a:lnTo>
                  <a:lnTo>
                    <a:pt x="763588" y="4324348"/>
                  </a:lnTo>
                  <a:lnTo>
                    <a:pt x="758824" y="4286248"/>
                  </a:lnTo>
                  <a:lnTo>
                    <a:pt x="763588" y="4195764"/>
                  </a:lnTo>
                  <a:lnTo>
                    <a:pt x="763588" y="4124324"/>
                  </a:lnTo>
                  <a:lnTo>
                    <a:pt x="773112" y="4067172"/>
                  </a:lnTo>
                  <a:lnTo>
                    <a:pt x="773112" y="4038600"/>
                  </a:lnTo>
                  <a:lnTo>
                    <a:pt x="777876" y="3981448"/>
                  </a:lnTo>
                  <a:lnTo>
                    <a:pt x="715964" y="3952876"/>
                  </a:lnTo>
                  <a:lnTo>
                    <a:pt x="792164" y="3876676"/>
                  </a:lnTo>
                  <a:lnTo>
                    <a:pt x="777876" y="3829048"/>
                  </a:lnTo>
                  <a:lnTo>
                    <a:pt x="830264" y="3738564"/>
                  </a:lnTo>
                  <a:lnTo>
                    <a:pt x="706436" y="3548060"/>
                  </a:lnTo>
                  <a:lnTo>
                    <a:pt x="806448" y="3509964"/>
                  </a:lnTo>
                  <a:lnTo>
                    <a:pt x="806448" y="3462336"/>
                  </a:lnTo>
                  <a:lnTo>
                    <a:pt x="744536" y="3443288"/>
                  </a:lnTo>
                  <a:lnTo>
                    <a:pt x="673100" y="3243262"/>
                  </a:lnTo>
                  <a:lnTo>
                    <a:pt x="635000" y="3214688"/>
                  </a:lnTo>
                  <a:lnTo>
                    <a:pt x="701676" y="3138488"/>
                  </a:lnTo>
                  <a:lnTo>
                    <a:pt x="715964" y="3081336"/>
                  </a:lnTo>
                  <a:lnTo>
                    <a:pt x="811212" y="3033712"/>
                  </a:lnTo>
                  <a:lnTo>
                    <a:pt x="1054100" y="3000374"/>
                  </a:lnTo>
                  <a:lnTo>
                    <a:pt x="1073148" y="2924174"/>
                  </a:lnTo>
                  <a:lnTo>
                    <a:pt x="1135064" y="2833688"/>
                  </a:lnTo>
                  <a:lnTo>
                    <a:pt x="1092200" y="2819400"/>
                  </a:lnTo>
                  <a:lnTo>
                    <a:pt x="1096964" y="2771774"/>
                  </a:lnTo>
                  <a:lnTo>
                    <a:pt x="1096964" y="2733674"/>
                  </a:lnTo>
                  <a:lnTo>
                    <a:pt x="1068388" y="2705100"/>
                  </a:lnTo>
                  <a:lnTo>
                    <a:pt x="949324" y="2747962"/>
                  </a:lnTo>
                  <a:lnTo>
                    <a:pt x="944564" y="2671762"/>
                  </a:lnTo>
                  <a:lnTo>
                    <a:pt x="906464" y="2605088"/>
                  </a:lnTo>
                  <a:lnTo>
                    <a:pt x="858836" y="2605088"/>
                  </a:lnTo>
                  <a:lnTo>
                    <a:pt x="777876" y="2643188"/>
                  </a:lnTo>
                  <a:lnTo>
                    <a:pt x="758824" y="2590800"/>
                  </a:lnTo>
                  <a:lnTo>
                    <a:pt x="639764" y="2576512"/>
                  </a:lnTo>
                  <a:lnTo>
                    <a:pt x="611188" y="2533648"/>
                  </a:lnTo>
                  <a:lnTo>
                    <a:pt x="587376" y="2424112"/>
                  </a:lnTo>
                  <a:lnTo>
                    <a:pt x="639764" y="2305048"/>
                  </a:lnTo>
                  <a:lnTo>
                    <a:pt x="625476" y="2243136"/>
                  </a:lnTo>
                  <a:lnTo>
                    <a:pt x="663576" y="2224088"/>
                  </a:lnTo>
                  <a:lnTo>
                    <a:pt x="668336" y="2090736"/>
                  </a:lnTo>
                  <a:lnTo>
                    <a:pt x="620712" y="2062162"/>
                  </a:lnTo>
                  <a:lnTo>
                    <a:pt x="639764" y="2014536"/>
                  </a:lnTo>
                  <a:lnTo>
                    <a:pt x="620712" y="1985962"/>
                  </a:lnTo>
                  <a:lnTo>
                    <a:pt x="587376" y="1919288"/>
                  </a:lnTo>
                  <a:lnTo>
                    <a:pt x="585268" y="1922976"/>
                  </a:lnTo>
                  <a:lnTo>
                    <a:pt x="545764" y="1838324"/>
                  </a:lnTo>
                  <a:lnTo>
                    <a:pt x="568624" y="1784984"/>
                  </a:lnTo>
                  <a:lnTo>
                    <a:pt x="519940" y="1748470"/>
                  </a:lnTo>
                  <a:lnTo>
                    <a:pt x="688340" y="1678304"/>
                  </a:lnTo>
                  <a:lnTo>
                    <a:pt x="726440" y="1655444"/>
                  </a:lnTo>
                  <a:lnTo>
                    <a:pt x="695960" y="1571624"/>
                  </a:lnTo>
                  <a:lnTo>
                    <a:pt x="749300" y="1564004"/>
                  </a:lnTo>
                  <a:lnTo>
                    <a:pt x="810260" y="1457324"/>
                  </a:lnTo>
                  <a:lnTo>
                    <a:pt x="695960" y="1403984"/>
                  </a:lnTo>
                  <a:lnTo>
                    <a:pt x="756920" y="1350644"/>
                  </a:lnTo>
                  <a:lnTo>
                    <a:pt x="817880" y="1365884"/>
                  </a:lnTo>
                  <a:lnTo>
                    <a:pt x="901700" y="1358264"/>
                  </a:lnTo>
                  <a:lnTo>
                    <a:pt x="1130300" y="1449704"/>
                  </a:lnTo>
                  <a:lnTo>
                    <a:pt x="1267460" y="1449704"/>
                  </a:lnTo>
                  <a:lnTo>
                    <a:pt x="1511300" y="1335404"/>
                  </a:lnTo>
                  <a:lnTo>
                    <a:pt x="1572260" y="1167764"/>
                  </a:lnTo>
                  <a:lnTo>
                    <a:pt x="1648460" y="1114424"/>
                  </a:lnTo>
                  <a:lnTo>
                    <a:pt x="1701800" y="977264"/>
                  </a:lnTo>
                  <a:lnTo>
                    <a:pt x="1717040" y="771524"/>
                  </a:lnTo>
                  <a:lnTo>
                    <a:pt x="1793240" y="680084"/>
                  </a:lnTo>
                  <a:lnTo>
                    <a:pt x="1778000" y="481964"/>
                  </a:lnTo>
                  <a:lnTo>
                    <a:pt x="1823720" y="344804"/>
                  </a:lnTo>
                  <a:lnTo>
                    <a:pt x="1694180" y="253364"/>
                  </a:lnTo>
                  <a:lnTo>
                    <a:pt x="1702580" y="139948"/>
                  </a:lnTo>
                  <a:lnTo>
                    <a:pt x="1696144" y="142874"/>
                  </a:lnTo>
                  <a:lnTo>
                    <a:pt x="1694936" y="141666"/>
                  </a:lnTo>
                  <a:lnTo>
                    <a:pt x="1797048" y="95248"/>
                  </a:lnTo>
                  <a:lnTo>
                    <a:pt x="1930400" y="857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2" name="グループ化 771">
            <a:extLst>
              <a:ext uri="{FF2B5EF4-FFF2-40B4-BE49-F238E27FC236}">
                <a16:creationId xmlns:a16="http://schemas.microsoft.com/office/drawing/2014/main" id="{1C35FB91-157D-CA3C-D427-D13B3528A2B2}"/>
              </a:ext>
            </a:extLst>
          </p:cNvPr>
          <p:cNvGrpSpPr/>
          <p:nvPr/>
        </p:nvGrpSpPr>
        <p:grpSpPr>
          <a:xfrm>
            <a:off x="3596009" y="4461581"/>
            <a:ext cx="2734217" cy="1094584"/>
            <a:chOff x="3596009" y="4461581"/>
            <a:chExt cx="2734217" cy="1094584"/>
          </a:xfrm>
        </p:grpSpPr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7D652EF1-753A-1727-2B67-A097A3E2AA7A}"/>
                </a:ext>
              </a:extLst>
            </p:cNvPr>
            <p:cNvGrpSpPr/>
            <p:nvPr/>
          </p:nvGrpSpPr>
          <p:grpSpPr>
            <a:xfrm>
              <a:off x="3596009" y="5128097"/>
              <a:ext cx="2734217" cy="428068"/>
              <a:chOff x="5005709" y="6627894"/>
              <a:chExt cx="4146175" cy="649124"/>
            </a:xfrm>
          </p:grpSpPr>
          <p:sp>
            <p:nvSpPr>
              <p:cNvPr id="307" name="台形 306">
                <a:extLst>
                  <a:ext uri="{FF2B5EF4-FFF2-40B4-BE49-F238E27FC236}">
                    <a16:creationId xmlns:a16="http://schemas.microsoft.com/office/drawing/2014/main" id="{646387C7-DAB2-5261-28C0-2D8915B92CDF}"/>
                  </a:ext>
                </a:extLst>
              </p:cNvPr>
              <p:cNvSpPr/>
              <p:nvPr/>
            </p:nvSpPr>
            <p:spPr>
              <a:xfrm rot="8100000" flipH="1">
                <a:off x="7359382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7962C8C8-0F2D-E9D5-348E-E6B25F623E55}"/>
                  </a:ext>
                </a:extLst>
              </p:cNvPr>
              <p:cNvGrpSpPr/>
              <p:nvPr/>
            </p:nvGrpSpPr>
            <p:grpSpPr>
              <a:xfrm>
                <a:off x="6909593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419" name="台形 418">
                  <a:extLst>
                    <a:ext uri="{FF2B5EF4-FFF2-40B4-BE49-F238E27FC236}">
                      <a16:creationId xmlns:a16="http://schemas.microsoft.com/office/drawing/2014/main" id="{09429E3D-77B0-1F25-9F07-606B284325C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台形 419">
                  <a:extLst>
                    <a:ext uri="{FF2B5EF4-FFF2-40B4-BE49-F238E27FC236}">
                      <a16:creationId xmlns:a16="http://schemas.microsoft.com/office/drawing/2014/main" id="{19987619-86E7-360B-4C0D-FD728C703379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08C31409-D959-D078-53D1-EC913D10570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2D8E0D4F-4CA3-9F1D-49A2-2F3EA6A07ECD}"/>
                  </a:ext>
                </a:extLst>
              </p:cNvPr>
              <p:cNvGrpSpPr/>
              <p:nvPr/>
            </p:nvGrpSpPr>
            <p:grpSpPr>
              <a:xfrm>
                <a:off x="7092950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416" name="台形 415">
                  <a:extLst>
                    <a:ext uri="{FF2B5EF4-FFF2-40B4-BE49-F238E27FC236}">
                      <a16:creationId xmlns:a16="http://schemas.microsoft.com/office/drawing/2014/main" id="{EF1E7920-0107-FA0E-8D88-D68FD0E65EB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台形 416">
                  <a:extLst>
                    <a:ext uri="{FF2B5EF4-FFF2-40B4-BE49-F238E27FC236}">
                      <a16:creationId xmlns:a16="http://schemas.microsoft.com/office/drawing/2014/main" id="{483DBD08-2337-7AB4-B711-CC936AF4D69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D3539C8D-B63A-4947-E7C5-FE59DD63A42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D72CAA68-F60F-3610-43F4-43290EE6DB4A}"/>
                  </a:ext>
                </a:extLst>
              </p:cNvPr>
              <p:cNvSpPr/>
              <p:nvPr/>
            </p:nvSpPr>
            <p:spPr>
              <a:xfrm rot="10800000">
                <a:off x="6880224" y="6930941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台形 310">
                <a:extLst>
                  <a:ext uri="{FF2B5EF4-FFF2-40B4-BE49-F238E27FC236}">
                    <a16:creationId xmlns:a16="http://schemas.microsoft.com/office/drawing/2014/main" id="{D5303413-0B55-A13D-5121-0063AD2F1D00}"/>
                  </a:ext>
                </a:extLst>
              </p:cNvPr>
              <p:cNvSpPr/>
              <p:nvPr/>
            </p:nvSpPr>
            <p:spPr>
              <a:xfrm rot="13500000">
                <a:off x="6758777" y="6738419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F823C986-AA4B-3C21-C596-FD4E2D4061BF}"/>
                  </a:ext>
                </a:extLst>
              </p:cNvPr>
              <p:cNvSpPr/>
              <p:nvPr/>
            </p:nvSpPr>
            <p:spPr>
              <a:xfrm>
                <a:off x="6761627" y="6627894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正方形/長方形 312">
                <a:extLst>
                  <a:ext uri="{FF2B5EF4-FFF2-40B4-BE49-F238E27FC236}">
                    <a16:creationId xmlns:a16="http://schemas.microsoft.com/office/drawing/2014/main" id="{2673C743-CB10-EB9B-E1EB-C7C1037E6A45}"/>
                  </a:ext>
                </a:extLst>
              </p:cNvPr>
              <p:cNvSpPr/>
              <p:nvPr/>
            </p:nvSpPr>
            <p:spPr>
              <a:xfrm>
                <a:off x="6920706" y="6747585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テキスト ボックス 313">
                <a:extLst>
                  <a:ext uri="{FF2B5EF4-FFF2-40B4-BE49-F238E27FC236}">
                    <a16:creationId xmlns:a16="http://schemas.microsoft.com/office/drawing/2014/main" id="{99E1BB3A-5106-EA7F-96AE-2723703DED5F}"/>
                  </a:ext>
                </a:extLst>
              </p:cNvPr>
              <p:cNvSpPr txBox="1"/>
              <p:nvPr/>
            </p:nvSpPr>
            <p:spPr>
              <a:xfrm>
                <a:off x="6942999" y="6771397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　知</a:t>
                </a:r>
              </a:p>
            </p:txBody>
          </p: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5099C1C9-B771-DEF5-F8E1-3F1A4C1DADD2}"/>
                  </a:ext>
                </a:extLst>
              </p:cNvPr>
              <p:cNvGrpSpPr/>
              <p:nvPr/>
            </p:nvGrpSpPr>
            <p:grpSpPr>
              <a:xfrm>
                <a:off x="5883859" y="6627894"/>
                <a:ext cx="732515" cy="649123"/>
                <a:chOff x="5445709" y="4203669"/>
                <a:chExt cx="732515" cy="649123"/>
              </a:xfrm>
            </p:grpSpPr>
            <p:sp>
              <p:nvSpPr>
                <p:cNvPr id="402" name="台形 401">
                  <a:extLst>
                    <a:ext uri="{FF2B5EF4-FFF2-40B4-BE49-F238E27FC236}">
                      <a16:creationId xmlns:a16="http://schemas.microsoft.com/office/drawing/2014/main" id="{7EEE68E9-E2B0-59C6-3DD4-AB4FF86FF3F4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ECC9DABA-46F0-F8D6-9561-CCB486EC221E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13" name="台形 412">
                    <a:extLst>
                      <a:ext uri="{FF2B5EF4-FFF2-40B4-BE49-F238E27FC236}">
                        <a16:creationId xmlns:a16="http://schemas.microsoft.com/office/drawing/2014/main" id="{8F47E9E9-763A-F26E-923F-D91BDA76F34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台形 413">
                    <a:extLst>
                      <a:ext uri="{FF2B5EF4-FFF2-40B4-BE49-F238E27FC236}">
                        <a16:creationId xmlns:a16="http://schemas.microsoft.com/office/drawing/2014/main" id="{40552D09-62B4-9947-EDEF-EF440EBF650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5" name="フリーフォーム: 図形 414">
                    <a:extLst>
                      <a:ext uri="{FF2B5EF4-FFF2-40B4-BE49-F238E27FC236}">
                        <a16:creationId xmlns:a16="http://schemas.microsoft.com/office/drawing/2014/main" id="{5595F2F7-A2A3-764E-CF28-E1525F99EC2C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CA623533-2D7F-C3FE-1C75-908B90CE92EA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10" name="台形 409">
                    <a:extLst>
                      <a:ext uri="{FF2B5EF4-FFF2-40B4-BE49-F238E27FC236}">
                        <a16:creationId xmlns:a16="http://schemas.microsoft.com/office/drawing/2014/main" id="{6003D477-10FF-B653-1AF1-EA2A4FE1A5D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1" name="台形 410">
                    <a:extLst>
                      <a:ext uri="{FF2B5EF4-FFF2-40B4-BE49-F238E27FC236}">
                        <a16:creationId xmlns:a16="http://schemas.microsoft.com/office/drawing/2014/main" id="{491CC96F-858B-889F-2679-3A724AD1A6A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2BD4EB46-6B94-C390-5463-A8D8091E96E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00A309F0-30F8-91A1-2F9A-402097AD8EA6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台形 405">
                  <a:extLst>
                    <a:ext uri="{FF2B5EF4-FFF2-40B4-BE49-F238E27FC236}">
                      <a16:creationId xmlns:a16="http://schemas.microsoft.com/office/drawing/2014/main" id="{84D7896E-A007-D393-C622-8E5AFF2CC965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D77AC600-7479-96A5-C65D-55A5D3F37044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正方形/長方形 407">
                  <a:extLst>
                    <a:ext uri="{FF2B5EF4-FFF2-40B4-BE49-F238E27FC236}">
                      <a16:creationId xmlns:a16="http://schemas.microsoft.com/office/drawing/2014/main" id="{4894F0A8-3C6F-1420-7979-97ED8F08ACD4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テキスト ボックス 408">
                  <a:extLst>
                    <a:ext uri="{FF2B5EF4-FFF2-40B4-BE49-F238E27FC236}">
                      <a16:creationId xmlns:a16="http://schemas.microsoft.com/office/drawing/2014/main" id="{34E08A99-0A4B-E700-A99E-B26951ADB586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岐　阜</a:t>
                  </a:r>
                </a:p>
              </p:txBody>
            </p: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44C422C8-D036-69ED-C9A6-1815645B06F6}"/>
                  </a:ext>
                </a:extLst>
              </p:cNvPr>
              <p:cNvGrpSpPr/>
              <p:nvPr/>
            </p:nvGrpSpPr>
            <p:grpSpPr>
              <a:xfrm>
                <a:off x="5005709" y="6627894"/>
                <a:ext cx="820090" cy="649123"/>
                <a:chOff x="5358134" y="4203669"/>
                <a:chExt cx="820090" cy="649123"/>
              </a:xfrm>
            </p:grpSpPr>
            <p:sp>
              <p:nvSpPr>
                <p:cNvPr id="385" name="台形 384">
                  <a:extLst>
                    <a:ext uri="{FF2B5EF4-FFF2-40B4-BE49-F238E27FC236}">
                      <a16:creationId xmlns:a16="http://schemas.microsoft.com/office/drawing/2014/main" id="{272305CB-FECE-52CB-9CD4-AB8C6D6B3227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6" name="グループ化 385">
                  <a:extLst>
                    <a:ext uri="{FF2B5EF4-FFF2-40B4-BE49-F238E27FC236}">
                      <a16:creationId xmlns:a16="http://schemas.microsoft.com/office/drawing/2014/main" id="{DAD315A8-126D-0D54-F1EB-4ED337AA6B7F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99" name="台形 398">
                    <a:extLst>
                      <a:ext uri="{FF2B5EF4-FFF2-40B4-BE49-F238E27FC236}">
                        <a16:creationId xmlns:a16="http://schemas.microsoft.com/office/drawing/2014/main" id="{8703D933-64BD-92EE-792C-A8DEAE0F926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台形 399">
                    <a:extLst>
                      <a:ext uri="{FF2B5EF4-FFF2-40B4-BE49-F238E27FC236}">
                        <a16:creationId xmlns:a16="http://schemas.microsoft.com/office/drawing/2014/main" id="{A158FE01-E79E-BA58-63FE-CF9BBF0BF02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1" name="フリーフォーム: 図形 400">
                    <a:extLst>
                      <a:ext uri="{FF2B5EF4-FFF2-40B4-BE49-F238E27FC236}">
                        <a16:creationId xmlns:a16="http://schemas.microsoft.com/office/drawing/2014/main" id="{FEAC41FD-5E10-EB56-830B-BBA0C9A8BC02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7" name="グループ化 386">
                  <a:extLst>
                    <a:ext uri="{FF2B5EF4-FFF2-40B4-BE49-F238E27FC236}">
                      <a16:creationId xmlns:a16="http://schemas.microsoft.com/office/drawing/2014/main" id="{FD1E75DA-70EB-4222-0E1A-36C15168FEDB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96" name="台形 395">
                    <a:extLst>
                      <a:ext uri="{FF2B5EF4-FFF2-40B4-BE49-F238E27FC236}">
                        <a16:creationId xmlns:a16="http://schemas.microsoft.com/office/drawing/2014/main" id="{A2F71043-BB95-331C-A099-018C6BE89A3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7" name="台形 396">
                    <a:extLst>
                      <a:ext uri="{FF2B5EF4-FFF2-40B4-BE49-F238E27FC236}">
                        <a16:creationId xmlns:a16="http://schemas.microsoft.com/office/drawing/2014/main" id="{F1559093-A6F0-0D01-507C-29A2DBDE079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C9B73555-050E-DB56-DED5-9C40428CE564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8ED0B274-B7D6-BE34-1AD2-B3BE6B674D07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台形 388">
                  <a:extLst>
                    <a:ext uri="{FF2B5EF4-FFF2-40B4-BE49-F238E27FC236}">
                      <a16:creationId xmlns:a16="http://schemas.microsoft.com/office/drawing/2014/main" id="{3D32209C-62DC-A65B-082C-0542558F2F07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0B8A9CAD-8858-B522-0F97-05AC50965970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1" name="グループ化 390">
                  <a:extLst>
                    <a:ext uri="{FF2B5EF4-FFF2-40B4-BE49-F238E27FC236}">
                      <a16:creationId xmlns:a16="http://schemas.microsoft.com/office/drawing/2014/main" id="{351773B0-3EFF-44F5-3E24-9878ACD7CF15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394" name="四角形: 上の 2 つの角を丸める 393">
                    <a:extLst>
                      <a:ext uri="{FF2B5EF4-FFF2-40B4-BE49-F238E27FC236}">
                        <a16:creationId xmlns:a16="http://schemas.microsoft.com/office/drawing/2014/main" id="{B7C20090-288A-5BC4-564F-20E06DD63F3E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096C435A-D3AE-8825-E8BC-AC5990873F7E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2" name="正方形/長方形 391">
                  <a:extLst>
                    <a:ext uri="{FF2B5EF4-FFF2-40B4-BE49-F238E27FC236}">
                      <a16:creationId xmlns:a16="http://schemas.microsoft.com/office/drawing/2014/main" id="{37A7AA8A-79F7-C698-D51D-98F64A9C429A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テキスト ボックス 392">
                  <a:extLst>
                    <a:ext uri="{FF2B5EF4-FFF2-40B4-BE49-F238E27FC236}">
                      <a16:creationId xmlns:a16="http://schemas.microsoft.com/office/drawing/2014/main" id="{C7091FCB-791A-DD19-6E24-C5F4DB76534C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三　重</a:t>
                  </a:r>
                </a:p>
              </p:txBody>
            </p:sp>
          </p:grp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9A196461-FB8A-C801-17F2-17CB28119F2A}"/>
                  </a:ext>
                </a:extLst>
              </p:cNvPr>
              <p:cNvGrpSpPr/>
              <p:nvPr/>
            </p:nvGrpSpPr>
            <p:grpSpPr>
              <a:xfrm>
                <a:off x="578799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77" name="四角形: 上の 2 つの角を丸める 376">
                  <a:extLst>
                    <a:ext uri="{FF2B5EF4-FFF2-40B4-BE49-F238E27FC236}">
                      <a16:creationId xmlns:a16="http://schemas.microsoft.com/office/drawing/2014/main" id="{D0EF4202-3E3E-F304-9B9B-BB3D08DC0A1B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2C151F22-3BA7-25C6-DE8D-B9F607F7C9B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四角形: 上の 2 つの角を丸める 378">
                  <a:extLst>
                    <a:ext uri="{FF2B5EF4-FFF2-40B4-BE49-F238E27FC236}">
                      <a16:creationId xmlns:a16="http://schemas.microsoft.com/office/drawing/2014/main" id="{396A37B1-B41F-7D93-B27A-C5247D6094DB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80" name="四角形: 上の 2 つの角を丸める 379">
                  <a:extLst>
                    <a:ext uri="{FF2B5EF4-FFF2-40B4-BE49-F238E27FC236}">
                      <a16:creationId xmlns:a16="http://schemas.microsoft.com/office/drawing/2014/main" id="{1640EEBF-F6D1-04AA-979E-EDD608796FC2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四角形: 上の 2 つの角を丸める 380">
                  <a:extLst>
                    <a:ext uri="{FF2B5EF4-FFF2-40B4-BE49-F238E27FC236}">
                      <a16:creationId xmlns:a16="http://schemas.microsoft.com/office/drawing/2014/main" id="{40FE6F07-F425-0421-740B-6CBB7934D5D9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四角形: 上の 2 つの角を丸める 381">
                  <a:extLst>
                    <a:ext uri="{FF2B5EF4-FFF2-40B4-BE49-F238E27FC236}">
                      <a16:creationId xmlns:a16="http://schemas.microsoft.com/office/drawing/2014/main" id="{BA37EDC6-3C43-0690-533F-A14143CCA1A6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四角形: 上の 2 つの角を丸める 382">
                  <a:extLst>
                    <a:ext uri="{FF2B5EF4-FFF2-40B4-BE49-F238E27FC236}">
                      <a16:creationId xmlns:a16="http://schemas.microsoft.com/office/drawing/2014/main" id="{914D5617-C9E9-A0E2-F58F-000086B797EB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四角形: 上の 2 つの角を丸める 383">
                  <a:extLst>
                    <a:ext uri="{FF2B5EF4-FFF2-40B4-BE49-F238E27FC236}">
                      <a16:creationId xmlns:a16="http://schemas.microsoft.com/office/drawing/2014/main" id="{346FCF98-DCC5-E120-1E54-5EEE5E845CBF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5330B2DB-0603-4E40-D22F-24632C89F8E5}"/>
                  </a:ext>
                </a:extLst>
              </p:cNvPr>
              <p:cNvGrpSpPr/>
              <p:nvPr/>
            </p:nvGrpSpPr>
            <p:grpSpPr>
              <a:xfrm>
                <a:off x="658174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69" name="四角形: 上の 2 つの角を丸める 368">
                  <a:extLst>
                    <a:ext uri="{FF2B5EF4-FFF2-40B4-BE49-F238E27FC236}">
                      <a16:creationId xmlns:a16="http://schemas.microsoft.com/office/drawing/2014/main" id="{F2557175-771F-0D3B-ABCE-75C22F45B651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FB965F00-A378-62B1-16EE-70C9F422A557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四角形: 上の 2 つの角を丸める 370">
                  <a:extLst>
                    <a:ext uri="{FF2B5EF4-FFF2-40B4-BE49-F238E27FC236}">
                      <a16:creationId xmlns:a16="http://schemas.microsoft.com/office/drawing/2014/main" id="{9D06E378-F04A-78A2-2CD9-F860CF23571E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72" name="四角形: 上の 2 つの角を丸める 371">
                  <a:extLst>
                    <a:ext uri="{FF2B5EF4-FFF2-40B4-BE49-F238E27FC236}">
                      <a16:creationId xmlns:a16="http://schemas.microsoft.com/office/drawing/2014/main" id="{F1947B73-630E-5077-0EEF-8593C53C6220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四角形: 上の 2 つの角を丸める 372">
                  <a:extLst>
                    <a:ext uri="{FF2B5EF4-FFF2-40B4-BE49-F238E27FC236}">
                      <a16:creationId xmlns:a16="http://schemas.microsoft.com/office/drawing/2014/main" id="{BBF740BB-8FF9-42C5-5F60-072A2E124C55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四角形: 上の 2 つの角を丸める 373">
                  <a:extLst>
                    <a:ext uri="{FF2B5EF4-FFF2-40B4-BE49-F238E27FC236}">
                      <a16:creationId xmlns:a16="http://schemas.microsoft.com/office/drawing/2014/main" id="{A2E946A9-5E89-21FE-83C8-7B3EA3793F0D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四角形: 上の 2 つの角を丸める 374">
                  <a:extLst>
                    <a:ext uri="{FF2B5EF4-FFF2-40B4-BE49-F238E27FC236}">
                      <a16:creationId xmlns:a16="http://schemas.microsoft.com/office/drawing/2014/main" id="{08A9AD48-2494-1CCB-AB44-E453D9AD6F11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四角形: 上の 2 つの角を丸める 375">
                  <a:extLst>
                    <a:ext uri="{FF2B5EF4-FFF2-40B4-BE49-F238E27FC236}">
                      <a16:creationId xmlns:a16="http://schemas.microsoft.com/office/drawing/2014/main" id="{E2A7FBC5-B6CF-A897-A5B6-BABFF15D329C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9" name="台形 318">
                <a:extLst>
                  <a:ext uri="{FF2B5EF4-FFF2-40B4-BE49-F238E27FC236}">
                    <a16:creationId xmlns:a16="http://schemas.microsoft.com/office/drawing/2014/main" id="{BCB01829-DE6A-D06B-2380-F33C0A9CF628}"/>
                  </a:ext>
                </a:extLst>
              </p:cNvPr>
              <p:cNvSpPr/>
              <p:nvPr/>
            </p:nvSpPr>
            <p:spPr>
              <a:xfrm rot="8100000" flipH="1">
                <a:off x="8946881" y="6738421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4002ACD7-D934-1A4D-9D45-15DC70B94B0D}"/>
                  </a:ext>
                </a:extLst>
              </p:cNvPr>
              <p:cNvGrpSpPr/>
              <p:nvPr/>
            </p:nvGrpSpPr>
            <p:grpSpPr>
              <a:xfrm>
                <a:off x="8497092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366" name="台形 365">
                  <a:extLst>
                    <a:ext uri="{FF2B5EF4-FFF2-40B4-BE49-F238E27FC236}">
                      <a16:creationId xmlns:a16="http://schemas.microsoft.com/office/drawing/2014/main" id="{541E42F3-953C-6D60-2559-C32301D5031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台形 366">
                  <a:extLst>
                    <a:ext uri="{FF2B5EF4-FFF2-40B4-BE49-F238E27FC236}">
                      <a16:creationId xmlns:a16="http://schemas.microsoft.com/office/drawing/2014/main" id="{462ED6E5-3F7D-EBE2-CC7A-BC513181055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70099E00-8BED-D673-450D-D202A4B6E53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15BF974A-7F05-9F53-8B88-1B4C9D6EEBD1}"/>
                  </a:ext>
                </a:extLst>
              </p:cNvPr>
              <p:cNvGrpSpPr/>
              <p:nvPr/>
            </p:nvGrpSpPr>
            <p:grpSpPr>
              <a:xfrm>
                <a:off x="8680449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363" name="台形 362">
                  <a:extLst>
                    <a:ext uri="{FF2B5EF4-FFF2-40B4-BE49-F238E27FC236}">
                      <a16:creationId xmlns:a16="http://schemas.microsoft.com/office/drawing/2014/main" id="{CA31DC06-1D00-2519-F220-0A488A0A82CF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台形 363">
                  <a:extLst>
                    <a:ext uri="{FF2B5EF4-FFF2-40B4-BE49-F238E27FC236}">
                      <a16:creationId xmlns:a16="http://schemas.microsoft.com/office/drawing/2014/main" id="{C524A142-7071-962D-5187-4269F6C7BED0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3754F07D-9ED0-0788-F90E-02088CE965F3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6A33E7AD-8D79-87A3-A192-8E1AF13548A0}"/>
                  </a:ext>
                </a:extLst>
              </p:cNvPr>
              <p:cNvSpPr/>
              <p:nvPr/>
            </p:nvSpPr>
            <p:spPr>
              <a:xfrm rot="10800000">
                <a:off x="8467723" y="6930942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台形 322">
                <a:extLst>
                  <a:ext uri="{FF2B5EF4-FFF2-40B4-BE49-F238E27FC236}">
                    <a16:creationId xmlns:a16="http://schemas.microsoft.com/office/drawing/2014/main" id="{ACF06729-D95E-2FCB-8541-BCB255B0AE8C}"/>
                  </a:ext>
                </a:extLst>
              </p:cNvPr>
              <p:cNvSpPr/>
              <p:nvPr/>
            </p:nvSpPr>
            <p:spPr>
              <a:xfrm rot="13500000">
                <a:off x="8346276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49DB84A5-AF77-CE78-9F97-00D411123AA1}"/>
                  </a:ext>
                </a:extLst>
              </p:cNvPr>
              <p:cNvSpPr/>
              <p:nvPr/>
            </p:nvSpPr>
            <p:spPr>
              <a:xfrm>
                <a:off x="8349126" y="6627895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正方形/長方形 324">
                <a:extLst>
                  <a:ext uri="{FF2B5EF4-FFF2-40B4-BE49-F238E27FC236}">
                    <a16:creationId xmlns:a16="http://schemas.microsoft.com/office/drawing/2014/main" id="{4C2CE1DD-E3E9-8F75-1E80-477FCD7D8315}"/>
                  </a:ext>
                </a:extLst>
              </p:cNvPr>
              <p:cNvSpPr/>
              <p:nvPr/>
            </p:nvSpPr>
            <p:spPr>
              <a:xfrm>
                <a:off x="8508205" y="6747586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テキスト ボックス 325">
                <a:extLst>
                  <a:ext uri="{FF2B5EF4-FFF2-40B4-BE49-F238E27FC236}">
                    <a16:creationId xmlns:a16="http://schemas.microsoft.com/office/drawing/2014/main" id="{C57560D1-B47F-7DFE-C651-C77D62DC659D}"/>
                  </a:ext>
                </a:extLst>
              </p:cNvPr>
              <p:cNvSpPr txBox="1"/>
              <p:nvPr/>
            </p:nvSpPr>
            <p:spPr>
              <a:xfrm>
                <a:off x="8530498" y="6771398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　岡</a:t>
                </a:r>
              </a:p>
            </p:txBody>
          </p: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FB0E30F3-73BF-5290-33F3-EAFC943F751C}"/>
                  </a:ext>
                </a:extLst>
              </p:cNvPr>
              <p:cNvGrpSpPr/>
              <p:nvPr/>
            </p:nvGrpSpPr>
            <p:grpSpPr>
              <a:xfrm>
                <a:off x="7471358" y="6627895"/>
                <a:ext cx="732515" cy="649123"/>
                <a:chOff x="5445709" y="4203669"/>
                <a:chExt cx="732515" cy="649123"/>
              </a:xfrm>
            </p:grpSpPr>
            <p:sp>
              <p:nvSpPr>
                <p:cNvPr id="349" name="台形 348">
                  <a:extLst>
                    <a:ext uri="{FF2B5EF4-FFF2-40B4-BE49-F238E27FC236}">
                      <a16:creationId xmlns:a16="http://schemas.microsoft.com/office/drawing/2014/main" id="{DE0FD618-941A-0B4D-F031-C29B4445D641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D4413F1C-409D-3B26-9165-EBFC30374B26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60" name="台形 359">
                    <a:extLst>
                      <a:ext uri="{FF2B5EF4-FFF2-40B4-BE49-F238E27FC236}">
                        <a16:creationId xmlns:a16="http://schemas.microsoft.com/office/drawing/2014/main" id="{9DEE2FC8-290D-A855-E8C8-E81A8F92E62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1" name="台形 360">
                    <a:extLst>
                      <a:ext uri="{FF2B5EF4-FFF2-40B4-BE49-F238E27FC236}">
                        <a16:creationId xmlns:a16="http://schemas.microsoft.com/office/drawing/2014/main" id="{78B5F8D9-9E49-2CAB-3397-7F2CE1BF077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2" name="フリーフォーム: 図形 361">
                    <a:extLst>
                      <a:ext uri="{FF2B5EF4-FFF2-40B4-BE49-F238E27FC236}">
                        <a16:creationId xmlns:a16="http://schemas.microsoft.com/office/drawing/2014/main" id="{7A0D58DC-280F-9157-778A-9D00715AADBD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E9120B0E-CE65-2283-2179-A11E21D2150C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57" name="台形 356">
                    <a:extLst>
                      <a:ext uri="{FF2B5EF4-FFF2-40B4-BE49-F238E27FC236}">
                        <a16:creationId xmlns:a16="http://schemas.microsoft.com/office/drawing/2014/main" id="{70B7C173-4997-C16E-DA39-32DB2381CBF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台形 357">
                    <a:extLst>
                      <a:ext uri="{FF2B5EF4-FFF2-40B4-BE49-F238E27FC236}">
                        <a16:creationId xmlns:a16="http://schemas.microsoft.com/office/drawing/2014/main" id="{DBFA0F7C-27EC-3A3E-ADBC-4B7602CF870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1E198B07-4D50-C041-0374-E5D488046787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19893F68-DE68-4140-6B1D-600E06FB8C01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台形 352">
                  <a:extLst>
                    <a:ext uri="{FF2B5EF4-FFF2-40B4-BE49-F238E27FC236}">
                      <a16:creationId xmlns:a16="http://schemas.microsoft.com/office/drawing/2014/main" id="{5FB767B8-EF6A-BCDE-77E8-E410C5F19B3D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C1E26D87-4D51-7110-AB25-C9BD7526AD52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正方形/長方形 354">
                  <a:extLst>
                    <a:ext uri="{FF2B5EF4-FFF2-40B4-BE49-F238E27FC236}">
                      <a16:creationId xmlns:a16="http://schemas.microsoft.com/office/drawing/2014/main" id="{53B7BDE5-CF43-68DE-113E-06CE1D39A609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テキスト ボックス 355">
                  <a:extLst>
                    <a:ext uri="{FF2B5EF4-FFF2-40B4-BE49-F238E27FC236}">
                      <a16:creationId xmlns:a16="http://schemas.microsoft.com/office/drawing/2014/main" id="{5AEBAC05-6043-62C8-1CB4-6D4C078D6FBC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長　野</a:t>
                  </a:r>
                </a:p>
              </p:txBody>
            </p:sp>
          </p:grp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153E9EE0-14FA-49AD-0C35-ECB6CE48DEE9}"/>
                  </a:ext>
                </a:extLst>
              </p:cNvPr>
              <p:cNvGrpSpPr/>
              <p:nvPr/>
            </p:nvGrpSpPr>
            <p:grpSpPr>
              <a:xfrm>
                <a:off x="737549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41" name="四角形: 上の 2 つの角を丸める 340">
                  <a:extLst>
                    <a:ext uri="{FF2B5EF4-FFF2-40B4-BE49-F238E27FC236}">
                      <a16:creationId xmlns:a16="http://schemas.microsoft.com/office/drawing/2014/main" id="{F2010E21-879B-778E-15CC-0A47A513399C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80B0A383-F1A8-8271-F68B-A6FFF32C25D9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四角形: 上の 2 つの角を丸める 342">
                  <a:extLst>
                    <a:ext uri="{FF2B5EF4-FFF2-40B4-BE49-F238E27FC236}">
                      <a16:creationId xmlns:a16="http://schemas.microsoft.com/office/drawing/2014/main" id="{9D978F12-CB89-F76F-627D-975A7B55D5C7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44" name="四角形: 上の 2 つの角を丸める 343">
                  <a:extLst>
                    <a:ext uri="{FF2B5EF4-FFF2-40B4-BE49-F238E27FC236}">
                      <a16:creationId xmlns:a16="http://schemas.microsoft.com/office/drawing/2014/main" id="{7784CBB5-05BE-2871-792A-D51065AD0134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四角形: 上の 2 つの角を丸める 344">
                  <a:extLst>
                    <a:ext uri="{FF2B5EF4-FFF2-40B4-BE49-F238E27FC236}">
                      <a16:creationId xmlns:a16="http://schemas.microsoft.com/office/drawing/2014/main" id="{FFE0B953-C53C-2D35-F4CB-83E2D68FCF35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四角形: 上の 2 つの角を丸める 345">
                  <a:extLst>
                    <a:ext uri="{FF2B5EF4-FFF2-40B4-BE49-F238E27FC236}">
                      <a16:creationId xmlns:a16="http://schemas.microsoft.com/office/drawing/2014/main" id="{94DA804E-3B20-EA51-D72E-892EE569E814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四角形: 上の 2 つの角を丸める 346">
                  <a:extLst>
                    <a:ext uri="{FF2B5EF4-FFF2-40B4-BE49-F238E27FC236}">
                      <a16:creationId xmlns:a16="http://schemas.microsoft.com/office/drawing/2014/main" id="{D88235E0-2502-A61A-1C32-12AD83B35F95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四角形: 上の 2 つの角を丸める 347">
                  <a:extLst>
                    <a:ext uri="{FF2B5EF4-FFF2-40B4-BE49-F238E27FC236}">
                      <a16:creationId xmlns:a16="http://schemas.microsoft.com/office/drawing/2014/main" id="{3EB0D0E0-743E-47A2-1797-8FDEFADC0D64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CD342EAB-F2A8-0A8C-0B62-C4E424EFB833}"/>
                  </a:ext>
                </a:extLst>
              </p:cNvPr>
              <p:cNvGrpSpPr/>
              <p:nvPr/>
            </p:nvGrpSpPr>
            <p:grpSpPr>
              <a:xfrm>
                <a:off x="816924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33" name="四角形: 上の 2 つの角を丸める 332">
                  <a:extLst>
                    <a:ext uri="{FF2B5EF4-FFF2-40B4-BE49-F238E27FC236}">
                      <a16:creationId xmlns:a16="http://schemas.microsoft.com/office/drawing/2014/main" id="{C320E63F-2643-638A-B822-7DB5E552B977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54994BDE-F9F6-717A-20F7-A28997FBC246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四角形: 上の 2 つの角を丸める 334">
                  <a:extLst>
                    <a:ext uri="{FF2B5EF4-FFF2-40B4-BE49-F238E27FC236}">
                      <a16:creationId xmlns:a16="http://schemas.microsoft.com/office/drawing/2014/main" id="{6863480D-465A-AD1E-A44A-A24AA9F2AB92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36" name="四角形: 上の 2 つの角を丸める 335">
                  <a:extLst>
                    <a:ext uri="{FF2B5EF4-FFF2-40B4-BE49-F238E27FC236}">
                      <a16:creationId xmlns:a16="http://schemas.microsoft.com/office/drawing/2014/main" id="{4437A62A-BB66-386C-5EFC-4DABF289D236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四角形: 上の 2 つの角を丸める 336">
                  <a:extLst>
                    <a:ext uri="{FF2B5EF4-FFF2-40B4-BE49-F238E27FC236}">
                      <a16:creationId xmlns:a16="http://schemas.microsoft.com/office/drawing/2014/main" id="{6612925D-BEE0-DD16-DBB3-16B6C622C76A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四角形: 上の 2 つの角を丸める 337">
                  <a:extLst>
                    <a:ext uri="{FF2B5EF4-FFF2-40B4-BE49-F238E27FC236}">
                      <a16:creationId xmlns:a16="http://schemas.microsoft.com/office/drawing/2014/main" id="{77F9C20E-67F3-C581-D554-44C85C4BE003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四角形: 上の 2 つの角を丸める 338">
                  <a:extLst>
                    <a:ext uri="{FF2B5EF4-FFF2-40B4-BE49-F238E27FC236}">
                      <a16:creationId xmlns:a16="http://schemas.microsoft.com/office/drawing/2014/main" id="{8C548B95-CCD7-5DB3-27F6-C45579241ADC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四角形: 上の 2 つの角を丸める 339">
                  <a:extLst>
                    <a:ext uri="{FF2B5EF4-FFF2-40B4-BE49-F238E27FC236}">
                      <a16:creationId xmlns:a16="http://schemas.microsoft.com/office/drawing/2014/main" id="{231A72D0-6682-89A0-2C47-23DE1496F507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70BF09BD-72D1-D243-A8FC-C8683265782A}"/>
                  </a:ext>
                </a:extLst>
              </p:cNvPr>
              <p:cNvGrpSpPr/>
              <p:nvPr/>
            </p:nvGrpSpPr>
            <p:grpSpPr>
              <a:xfrm>
                <a:off x="8955756" y="6851343"/>
                <a:ext cx="196128" cy="185649"/>
                <a:chOff x="8095331" y="5472437"/>
                <a:chExt cx="196128" cy="185649"/>
              </a:xfrm>
            </p:grpSpPr>
            <p:sp>
              <p:nvSpPr>
                <p:cNvPr id="331" name="四角形: 上の 2 つの角を丸める 330">
                  <a:extLst>
                    <a:ext uri="{FF2B5EF4-FFF2-40B4-BE49-F238E27FC236}">
                      <a16:creationId xmlns:a16="http://schemas.microsoft.com/office/drawing/2014/main" id="{7CE4DA70-B1DA-E7A8-B05C-701DCC3BFF97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0CB283BB-1A5F-6A5E-2D90-A7839C851BE2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496651C2-6302-DB62-5488-20984A89E038}"/>
                </a:ext>
              </a:extLst>
            </p:cNvPr>
            <p:cNvSpPr/>
            <p:nvPr/>
          </p:nvSpPr>
          <p:spPr>
            <a:xfrm>
              <a:off x="5331614" y="4461581"/>
              <a:ext cx="452418" cy="723602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6" name="フリーフォーム: 図形 585">
              <a:extLst>
                <a:ext uri="{FF2B5EF4-FFF2-40B4-BE49-F238E27FC236}">
                  <a16:creationId xmlns:a16="http://schemas.microsoft.com/office/drawing/2014/main" id="{BA211948-A168-0F1F-9B35-298C929BA9DA}"/>
                </a:ext>
              </a:extLst>
            </p:cNvPr>
            <p:cNvSpPr/>
            <p:nvPr/>
          </p:nvSpPr>
          <p:spPr>
            <a:xfrm>
              <a:off x="5744865" y="4775595"/>
              <a:ext cx="531790" cy="408102"/>
            </a:xfrm>
            <a:custGeom>
              <a:avLst/>
              <a:gdLst>
                <a:gd name="connsiteX0" fmla="*/ 2279652 w 5105400"/>
                <a:gd name="connsiteY0" fmla="*/ 0 h 3917950"/>
                <a:gd name="connsiteX1" fmla="*/ 2343152 w 5105400"/>
                <a:gd name="connsiteY1" fmla="*/ 177800 h 3917950"/>
                <a:gd name="connsiteX2" fmla="*/ 2330452 w 5105400"/>
                <a:gd name="connsiteY2" fmla="*/ 234950 h 3917950"/>
                <a:gd name="connsiteX3" fmla="*/ 2343152 w 5105400"/>
                <a:gd name="connsiteY3" fmla="*/ 298450 h 3917950"/>
                <a:gd name="connsiteX4" fmla="*/ 2413000 w 5105400"/>
                <a:gd name="connsiteY4" fmla="*/ 355600 h 3917950"/>
                <a:gd name="connsiteX5" fmla="*/ 2419352 w 5105400"/>
                <a:gd name="connsiteY5" fmla="*/ 457200 h 3917950"/>
                <a:gd name="connsiteX6" fmla="*/ 2406652 w 5105400"/>
                <a:gd name="connsiteY6" fmla="*/ 501650 h 3917950"/>
                <a:gd name="connsiteX7" fmla="*/ 2393952 w 5105400"/>
                <a:gd name="connsiteY7" fmla="*/ 628650 h 3917950"/>
                <a:gd name="connsiteX8" fmla="*/ 2355852 w 5105400"/>
                <a:gd name="connsiteY8" fmla="*/ 692150 h 3917950"/>
                <a:gd name="connsiteX9" fmla="*/ 2393952 w 5105400"/>
                <a:gd name="connsiteY9" fmla="*/ 793750 h 3917950"/>
                <a:gd name="connsiteX10" fmla="*/ 2374904 w 5105400"/>
                <a:gd name="connsiteY10" fmla="*/ 920750 h 3917950"/>
                <a:gd name="connsiteX11" fmla="*/ 2292352 w 5105400"/>
                <a:gd name="connsiteY11" fmla="*/ 990600 h 3917950"/>
                <a:gd name="connsiteX12" fmla="*/ 2400304 w 5105400"/>
                <a:gd name="connsiteY12" fmla="*/ 1060450 h 3917950"/>
                <a:gd name="connsiteX13" fmla="*/ 2406652 w 5105400"/>
                <a:gd name="connsiteY13" fmla="*/ 1212850 h 3917950"/>
                <a:gd name="connsiteX14" fmla="*/ 2489200 w 5105400"/>
                <a:gd name="connsiteY14" fmla="*/ 1270000 h 3917950"/>
                <a:gd name="connsiteX15" fmla="*/ 2597152 w 5105400"/>
                <a:gd name="connsiteY15" fmla="*/ 1168400 h 3917950"/>
                <a:gd name="connsiteX16" fmla="*/ 2749552 w 5105400"/>
                <a:gd name="connsiteY16" fmla="*/ 1276350 h 3917950"/>
                <a:gd name="connsiteX17" fmla="*/ 2698752 w 5105400"/>
                <a:gd name="connsiteY17" fmla="*/ 1416050 h 3917950"/>
                <a:gd name="connsiteX18" fmla="*/ 2794000 w 5105400"/>
                <a:gd name="connsiteY18" fmla="*/ 1543050 h 3917950"/>
                <a:gd name="connsiteX19" fmla="*/ 2800352 w 5105400"/>
                <a:gd name="connsiteY19" fmla="*/ 1631950 h 3917950"/>
                <a:gd name="connsiteX20" fmla="*/ 2876552 w 5105400"/>
                <a:gd name="connsiteY20" fmla="*/ 1651000 h 3917950"/>
                <a:gd name="connsiteX21" fmla="*/ 2895600 w 5105400"/>
                <a:gd name="connsiteY21" fmla="*/ 1733550 h 3917950"/>
                <a:gd name="connsiteX22" fmla="*/ 3111504 w 5105400"/>
                <a:gd name="connsiteY22" fmla="*/ 1758950 h 3917950"/>
                <a:gd name="connsiteX23" fmla="*/ 3232152 w 5105400"/>
                <a:gd name="connsiteY23" fmla="*/ 1638300 h 3917950"/>
                <a:gd name="connsiteX24" fmla="*/ 3213104 w 5105400"/>
                <a:gd name="connsiteY24" fmla="*/ 1536700 h 3917950"/>
                <a:gd name="connsiteX25" fmla="*/ 3181352 w 5105400"/>
                <a:gd name="connsiteY25" fmla="*/ 1466850 h 3917950"/>
                <a:gd name="connsiteX26" fmla="*/ 3194052 w 5105400"/>
                <a:gd name="connsiteY26" fmla="*/ 1295400 h 3917950"/>
                <a:gd name="connsiteX27" fmla="*/ 3162304 w 5105400"/>
                <a:gd name="connsiteY27" fmla="*/ 1212850 h 3917950"/>
                <a:gd name="connsiteX28" fmla="*/ 3244852 w 5105400"/>
                <a:gd name="connsiteY28" fmla="*/ 1149350 h 3917950"/>
                <a:gd name="connsiteX29" fmla="*/ 3257552 w 5105400"/>
                <a:gd name="connsiteY29" fmla="*/ 850900 h 3917950"/>
                <a:gd name="connsiteX30" fmla="*/ 3378200 w 5105400"/>
                <a:gd name="connsiteY30" fmla="*/ 742950 h 3917950"/>
                <a:gd name="connsiteX31" fmla="*/ 3467104 w 5105400"/>
                <a:gd name="connsiteY31" fmla="*/ 812800 h 3917950"/>
                <a:gd name="connsiteX32" fmla="*/ 3479800 w 5105400"/>
                <a:gd name="connsiteY32" fmla="*/ 914400 h 3917950"/>
                <a:gd name="connsiteX33" fmla="*/ 3657600 w 5105400"/>
                <a:gd name="connsiteY33" fmla="*/ 946150 h 3917950"/>
                <a:gd name="connsiteX34" fmla="*/ 3689352 w 5105400"/>
                <a:gd name="connsiteY34" fmla="*/ 1035050 h 3917950"/>
                <a:gd name="connsiteX35" fmla="*/ 3867152 w 5105400"/>
                <a:gd name="connsiteY35" fmla="*/ 1028700 h 3917950"/>
                <a:gd name="connsiteX36" fmla="*/ 4000504 w 5105400"/>
                <a:gd name="connsiteY36" fmla="*/ 977900 h 3917950"/>
                <a:gd name="connsiteX37" fmla="*/ 4146552 w 5105400"/>
                <a:gd name="connsiteY37" fmla="*/ 990600 h 3917950"/>
                <a:gd name="connsiteX38" fmla="*/ 4235452 w 5105400"/>
                <a:gd name="connsiteY38" fmla="*/ 939800 h 3917950"/>
                <a:gd name="connsiteX39" fmla="*/ 4298952 w 5105400"/>
                <a:gd name="connsiteY39" fmla="*/ 984250 h 3917950"/>
                <a:gd name="connsiteX40" fmla="*/ 4432304 w 5105400"/>
                <a:gd name="connsiteY40" fmla="*/ 908050 h 3917950"/>
                <a:gd name="connsiteX41" fmla="*/ 4654552 w 5105400"/>
                <a:gd name="connsiteY41" fmla="*/ 927100 h 3917950"/>
                <a:gd name="connsiteX42" fmla="*/ 4699000 w 5105400"/>
                <a:gd name="connsiteY42" fmla="*/ 1187450 h 3917950"/>
                <a:gd name="connsiteX43" fmla="*/ 4654552 w 5105400"/>
                <a:gd name="connsiteY43" fmla="*/ 1308100 h 3917950"/>
                <a:gd name="connsiteX44" fmla="*/ 4572000 w 5105400"/>
                <a:gd name="connsiteY44" fmla="*/ 1447800 h 3917950"/>
                <a:gd name="connsiteX45" fmla="*/ 4591052 w 5105400"/>
                <a:gd name="connsiteY45" fmla="*/ 1524000 h 3917950"/>
                <a:gd name="connsiteX46" fmla="*/ 4597400 w 5105400"/>
                <a:gd name="connsiteY46" fmla="*/ 1631950 h 3917950"/>
                <a:gd name="connsiteX47" fmla="*/ 4686304 w 5105400"/>
                <a:gd name="connsiteY47" fmla="*/ 1720850 h 3917950"/>
                <a:gd name="connsiteX48" fmla="*/ 4724400 w 5105400"/>
                <a:gd name="connsiteY48" fmla="*/ 1733550 h 3917950"/>
                <a:gd name="connsiteX49" fmla="*/ 4775200 w 5105400"/>
                <a:gd name="connsiteY49" fmla="*/ 1847850 h 3917950"/>
                <a:gd name="connsiteX50" fmla="*/ 4870452 w 5105400"/>
                <a:gd name="connsiteY50" fmla="*/ 1854200 h 3917950"/>
                <a:gd name="connsiteX51" fmla="*/ 4984752 w 5105400"/>
                <a:gd name="connsiteY51" fmla="*/ 1854200 h 3917950"/>
                <a:gd name="connsiteX52" fmla="*/ 4895852 w 5105400"/>
                <a:gd name="connsiteY52" fmla="*/ 2063750 h 3917950"/>
                <a:gd name="connsiteX53" fmla="*/ 4902200 w 5105400"/>
                <a:gd name="connsiteY53" fmla="*/ 2235200 h 3917950"/>
                <a:gd name="connsiteX54" fmla="*/ 4940304 w 5105400"/>
                <a:gd name="connsiteY54" fmla="*/ 2254250 h 3917950"/>
                <a:gd name="connsiteX55" fmla="*/ 4953000 w 5105400"/>
                <a:gd name="connsiteY55" fmla="*/ 2381250 h 3917950"/>
                <a:gd name="connsiteX56" fmla="*/ 4914904 w 5105400"/>
                <a:gd name="connsiteY56" fmla="*/ 2413000 h 3917950"/>
                <a:gd name="connsiteX57" fmla="*/ 4978400 w 5105400"/>
                <a:gd name="connsiteY57" fmla="*/ 2514600 h 3917950"/>
                <a:gd name="connsiteX58" fmla="*/ 5060952 w 5105400"/>
                <a:gd name="connsiteY58" fmla="*/ 2520950 h 3917950"/>
                <a:gd name="connsiteX59" fmla="*/ 5080000 w 5105400"/>
                <a:gd name="connsiteY59" fmla="*/ 2565400 h 3917950"/>
                <a:gd name="connsiteX60" fmla="*/ 5105400 w 5105400"/>
                <a:gd name="connsiteY60" fmla="*/ 2597150 h 3917950"/>
                <a:gd name="connsiteX61" fmla="*/ 5054600 w 5105400"/>
                <a:gd name="connsiteY61" fmla="*/ 2870200 h 3917950"/>
                <a:gd name="connsiteX62" fmla="*/ 4883152 w 5105400"/>
                <a:gd name="connsiteY62" fmla="*/ 2959100 h 3917950"/>
                <a:gd name="connsiteX63" fmla="*/ 4864104 w 5105400"/>
                <a:gd name="connsiteY63" fmla="*/ 3048000 h 3917950"/>
                <a:gd name="connsiteX64" fmla="*/ 4845052 w 5105400"/>
                <a:gd name="connsiteY64" fmla="*/ 3206750 h 3917950"/>
                <a:gd name="connsiteX65" fmla="*/ 4781552 w 5105400"/>
                <a:gd name="connsiteY65" fmla="*/ 3282950 h 3917950"/>
                <a:gd name="connsiteX66" fmla="*/ 4660904 w 5105400"/>
                <a:gd name="connsiteY66" fmla="*/ 3340100 h 3917950"/>
                <a:gd name="connsiteX67" fmla="*/ 4597400 w 5105400"/>
                <a:gd name="connsiteY67" fmla="*/ 3517900 h 3917950"/>
                <a:gd name="connsiteX68" fmla="*/ 4622800 w 5105400"/>
                <a:gd name="connsiteY68" fmla="*/ 3663950 h 3917950"/>
                <a:gd name="connsiteX69" fmla="*/ 4559304 w 5105400"/>
                <a:gd name="connsiteY69" fmla="*/ 3676650 h 3917950"/>
                <a:gd name="connsiteX70" fmla="*/ 4495800 w 5105400"/>
                <a:gd name="connsiteY70" fmla="*/ 3632200 h 3917950"/>
                <a:gd name="connsiteX71" fmla="*/ 4419600 w 5105400"/>
                <a:gd name="connsiteY71" fmla="*/ 3676650 h 3917950"/>
                <a:gd name="connsiteX72" fmla="*/ 4387852 w 5105400"/>
                <a:gd name="connsiteY72" fmla="*/ 3765550 h 3917950"/>
                <a:gd name="connsiteX73" fmla="*/ 4133852 w 5105400"/>
                <a:gd name="connsiteY73" fmla="*/ 3854450 h 3917950"/>
                <a:gd name="connsiteX74" fmla="*/ 3943352 w 5105400"/>
                <a:gd name="connsiteY74" fmla="*/ 3689350 h 3917950"/>
                <a:gd name="connsiteX75" fmla="*/ 3987800 w 5105400"/>
                <a:gd name="connsiteY75" fmla="*/ 3644900 h 3917950"/>
                <a:gd name="connsiteX76" fmla="*/ 3911600 w 5105400"/>
                <a:gd name="connsiteY76" fmla="*/ 3575050 h 3917950"/>
                <a:gd name="connsiteX77" fmla="*/ 3867152 w 5105400"/>
                <a:gd name="connsiteY77" fmla="*/ 3575050 h 3917950"/>
                <a:gd name="connsiteX78" fmla="*/ 3892552 w 5105400"/>
                <a:gd name="connsiteY78" fmla="*/ 3409950 h 3917950"/>
                <a:gd name="connsiteX79" fmla="*/ 3949704 w 5105400"/>
                <a:gd name="connsiteY79" fmla="*/ 3295650 h 3917950"/>
                <a:gd name="connsiteX80" fmla="*/ 3905252 w 5105400"/>
                <a:gd name="connsiteY80" fmla="*/ 3079750 h 3917950"/>
                <a:gd name="connsiteX81" fmla="*/ 3962400 w 5105400"/>
                <a:gd name="connsiteY81" fmla="*/ 2965450 h 3917950"/>
                <a:gd name="connsiteX82" fmla="*/ 3911600 w 5105400"/>
                <a:gd name="connsiteY82" fmla="*/ 2921000 h 3917950"/>
                <a:gd name="connsiteX83" fmla="*/ 3917952 w 5105400"/>
                <a:gd name="connsiteY83" fmla="*/ 2825750 h 3917950"/>
                <a:gd name="connsiteX84" fmla="*/ 4000504 w 5105400"/>
                <a:gd name="connsiteY84" fmla="*/ 2743200 h 3917950"/>
                <a:gd name="connsiteX85" fmla="*/ 3898904 w 5105400"/>
                <a:gd name="connsiteY85" fmla="*/ 2527300 h 3917950"/>
                <a:gd name="connsiteX86" fmla="*/ 4019552 w 5105400"/>
                <a:gd name="connsiteY86" fmla="*/ 2317750 h 3917950"/>
                <a:gd name="connsiteX87" fmla="*/ 4184652 w 5105400"/>
                <a:gd name="connsiteY87" fmla="*/ 2343150 h 3917950"/>
                <a:gd name="connsiteX88" fmla="*/ 4330704 w 5105400"/>
                <a:gd name="connsiteY88" fmla="*/ 2324100 h 3917950"/>
                <a:gd name="connsiteX89" fmla="*/ 4337052 w 5105400"/>
                <a:gd name="connsiteY89" fmla="*/ 2197100 h 3917950"/>
                <a:gd name="connsiteX90" fmla="*/ 4248152 w 5105400"/>
                <a:gd name="connsiteY90" fmla="*/ 2127250 h 3917950"/>
                <a:gd name="connsiteX91" fmla="*/ 4083052 w 5105400"/>
                <a:gd name="connsiteY91" fmla="*/ 1949450 h 3917950"/>
                <a:gd name="connsiteX92" fmla="*/ 3924304 w 5105400"/>
                <a:gd name="connsiteY92" fmla="*/ 1911350 h 3917950"/>
                <a:gd name="connsiteX93" fmla="*/ 3702052 w 5105400"/>
                <a:gd name="connsiteY93" fmla="*/ 1892300 h 3917950"/>
                <a:gd name="connsiteX94" fmla="*/ 3619504 w 5105400"/>
                <a:gd name="connsiteY94" fmla="*/ 1955800 h 3917950"/>
                <a:gd name="connsiteX95" fmla="*/ 3511552 w 5105400"/>
                <a:gd name="connsiteY95" fmla="*/ 1987550 h 3917950"/>
                <a:gd name="connsiteX96" fmla="*/ 3289304 w 5105400"/>
                <a:gd name="connsiteY96" fmla="*/ 2012950 h 3917950"/>
                <a:gd name="connsiteX97" fmla="*/ 3251200 w 5105400"/>
                <a:gd name="connsiteY97" fmla="*/ 2159000 h 3917950"/>
                <a:gd name="connsiteX98" fmla="*/ 3187704 w 5105400"/>
                <a:gd name="connsiteY98" fmla="*/ 2247900 h 3917950"/>
                <a:gd name="connsiteX99" fmla="*/ 3175000 w 5105400"/>
                <a:gd name="connsiteY99" fmla="*/ 2362200 h 3917950"/>
                <a:gd name="connsiteX100" fmla="*/ 3155952 w 5105400"/>
                <a:gd name="connsiteY100" fmla="*/ 2501900 h 3917950"/>
                <a:gd name="connsiteX101" fmla="*/ 2984504 w 5105400"/>
                <a:gd name="connsiteY101" fmla="*/ 2559050 h 3917950"/>
                <a:gd name="connsiteX102" fmla="*/ 2749552 w 5105400"/>
                <a:gd name="connsiteY102" fmla="*/ 2673350 h 3917950"/>
                <a:gd name="connsiteX103" fmla="*/ 2667000 w 5105400"/>
                <a:gd name="connsiteY103" fmla="*/ 2768600 h 3917950"/>
                <a:gd name="connsiteX104" fmla="*/ 2609852 w 5105400"/>
                <a:gd name="connsiteY104" fmla="*/ 2946400 h 3917950"/>
                <a:gd name="connsiteX105" fmla="*/ 2628904 w 5105400"/>
                <a:gd name="connsiteY105" fmla="*/ 3079750 h 3917950"/>
                <a:gd name="connsiteX106" fmla="*/ 2533652 w 5105400"/>
                <a:gd name="connsiteY106" fmla="*/ 3225800 h 3917950"/>
                <a:gd name="connsiteX107" fmla="*/ 2425704 w 5105400"/>
                <a:gd name="connsiteY107" fmla="*/ 3340100 h 3917950"/>
                <a:gd name="connsiteX108" fmla="*/ 2298704 w 5105400"/>
                <a:gd name="connsiteY108" fmla="*/ 3397250 h 3917950"/>
                <a:gd name="connsiteX109" fmla="*/ 2241552 w 5105400"/>
                <a:gd name="connsiteY109" fmla="*/ 3486150 h 3917950"/>
                <a:gd name="connsiteX110" fmla="*/ 2216152 w 5105400"/>
                <a:gd name="connsiteY110" fmla="*/ 3663950 h 3917950"/>
                <a:gd name="connsiteX111" fmla="*/ 2222504 w 5105400"/>
                <a:gd name="connsiteY111" fmla="*/ 3765550 h 3917950"/>
                <a:gd name="connsiteX112" fmla="*/ 2298704 w 5105400"/>
                <a:gd name="connsiteY112" fmla="*/ 3848100 h 3917950"/>
                <a:gd name="connsiteX113" fmla="*/ 2305052 w 5105400"/>
                <a:gd name="connsiteY113" fmla="*/ 3917950 h 3917950"/>
                <a:gd name="connsiteX114" fmla="*/ 2038352 w 5105400"/>
                <a:gd name="connsiteY114" fmla="*/ 3822700 h 3917950"/>
                <a:gd name="connsiteX115" fmla="*/ 1714504 w 5105400"/>
                <a:gd name="connsiteY115" fmla="*/ 3695700 h 3917950"/>
                <a:gd name="connsiteX116" fmla="*/ 1454152 w 5105400"/>
                <a:gd name="connsiteY116" fmla="*/ 3644900 h 3917950"/>
                <a:gd name="connsiteX117" fmla="*/ 1174752 w 5105400"/>
                <a:gd name="connsiteY117" fmla="*/ 3676650 h 3917950"/>
                <a:gd name="connsiteX118" fmla="*/ 939800 w 5105400"/>
                <a:gd name="connsiteY118" fmla="*/ 3733800 h 3917950"/>
                <a:gd name="connsiteX119" fmla="*/ 787400 w 5105400"/>
                <a:gd name="connsiteY119" fmla="*/ 3663950 h 3917950"/>
                <a:gd name="connsiteX120" fmla="*/ 393704 w 5105400"/>
                <a:gd name="connsiteY120" fmla="*/ 3606800 h 3917950"/>
                <a:gd name="connsiteX121" fmla="*/ 31752 w 5105400"/>
                <a:gd name="connsiteY121" fmla="*/ 3613150 h 3917950"/>
                <a:gd name="connsiteX122" fmla="*/ 44452 w 5105400"/>
                <a:gd name="connsiteY122" fmla="*/ 3422650 h 3917950"/>
                <a:gd name="connsiteX123" fmla="*/ 0 w 5105400"/>
                <a:gd name="connsiteY123" fmla="*/ 3327400 h 3917950"/>
                <a:gd name="connsiteX124" fmla="*/ 6352 w 5105400"/>
                <a:gd name="connsiteY124" fmla="*/ 3225800 h 3917950"/>
                <a:gd name="connsiteX125" fmla="*/ 69852 w 5105400"/>
                <a:gd name="connsiteY125" fmla="*/ 3175000 h 3917950"/>
                <a:gd name="connsiteX126" fmla="*/ 63504 w 5105400"/>
                <a:gd name="connsiteY126" fmla="*/ 3060700 h 3917950"/>
                <a:gd name="connsiteX127" fmla="*/ 177800 w 5105400"/>
                <a:gd name="connsiteY127" fmla="*/ 2971800 h 3917950"/>
                <a:gd name="connsiteX128" fmla="*/ 355600 w 5105400"/>
                <a:gd name="connsiteY128" fmla="*/ 2946400 h 3917950"/>
                <a:gd name="connsiteX129" fmla="*/ 374652 w 5105400"/>
                <a:gd name="connsiteY129" fmla="*/ 2851150 h 3917950"/>
                <a:gd name="connsiteX130" fmla="*/ 463552 w 5105400"/>
                <a:gd name="connsiteY130" fmla="*/ 2851150 h 3917950"/>
                <a:gd name="connsiteX131" fmla="*/ 495304 w 5105400"/>
                <a:gd name="connsiteY131" fmla="*/ 2806700 h 3917950"/>
                <a:gd name="connsiteX132" fmla="*/ 584200 w 5105400"/>
                <a:gd name="connsiteY132" fmla="*/ 2584450 h 3917950"/>
                <a:gd name="connsiteX133" fmla="*/ 666752 w 5105400"/>
                <a:gd name="connsiteY133" fmla="*/ 2546350 h 3917950"/>
                <a:gd name="connsiteX134" fmla="*/ 711200 w 5105400"/>
                <a:gd name="connsiteY134" fmla="*/ 2495550 h 3917950"/>
                <a:gd name="connsiteX135" fmla="*/ 692152 w 5105400"/>
                <a:gd name="connsiteY135" fmla="*/ 2330450 h 3917950"/>
                <a:gd name="connsiteX136" fmla="*/ 762000 w 5105400"/>
                <a:gd name="connsiteY136" fmla="*/ 2222500 h 3917950"/>
                <a:gd name="connsiteX137" fmla="*/ 920752 w 5105400"/>
                <a:gd name="connsiteY137" fmla="*/ 2095500 h 3917950"/>
                <a:gd name="connsiteX138" fmla="*/ 946152 w 5105400"/>
                <a:gd name="connsiteY138" fmla="*/ 2025650 h 3917950"/>
                <a:gd name="connsiteX139" fmla="*/ 984252 w 5105400"/>
                <a:gd name="connsiteY139" fmla="*/ 2019300 h 3917950"/>
                <a:gd name="connsiteX140" fmla="*/ 1016000 w 5105400"/>
                <a:gd name="connsiteY140" fmla="*/ 1879600 h 3917950"/>
                <a:gd name="connsiteX141" fmla="*/ 1060452 w 5105400"/>
                <a:gd name="connsiteY141" fmla="*/ 1828800 h 3917950"/>
                <a:gd name="connsiteX142" fmla="*/ 1060452 w 5105400"/>
                <a:gd name="connsiteY142" fmla="*/ 1765300 h 3917950"/>
                <a:gd name="connsiteX143" fmla="*/ 1035052 w 5105400"/>
                <a:gd name="connsiteY143" fmla="*/ 1708150 h 3917950"/>
                <a:gd name="connsiteX144" fmla="*/ 1103160 w 5105400"/>
                <a:gd name="connsiteY144" fmla="*/ 1584324 h 3917950"/>
                <a:gd name="connsiteX145" fmla="*/ 1241428 w 5105400"/>
                <a:gd name="connsiteY145" fmla="*/ 1584324 h 3917950"/>
                <a:gd name="connsiteX146" fmla="*/ 1250952 w 5105400"/>
                <a:gd name="connsiteY146" fmla="*/ 1498600 h 3917950"/>
                <a:gd name="connsiteX147" fmla="*/ 1270000 w 5105400"/>
                <a:gd name="connsiteY147" fmla="*/ 1431924 h 3917950"/>
                <a:gd name="connsiteX148" fmla="*/ 1384304 w 5105400"/>
                <a:gd name="connsiteY148" fmla="*/ 1412876 h 3917950"/>
                <a:gd name="connsiteX149" fmla="*/ 1412876 w 5105400"/>
                <a:gd name="connsiteY149" fmla="*/ 1365250 h 3917950"/>
                <a:gd name="connsiteX150" fmla="*/ 1536704 w 5105400"/>
                <a:gd name="connsiteY150" fmla="*/ 1336676 h 3917950"/>
                <a:gd name="connsiteX151" fmla="*/ 1584328 w 5105400"/>
                <a:gd name="connsiteY151" fmla="*/ 1279524 h 3917950"/>
                <a:gd name="connsiteX152" fmla="*/ 1679576 w 5105400"/>
                <a:gd name="connsiteY152" fmla="*/ 1250950 h 3917950"/>
                <a:gd name="connsiteX153" fmla="*/ 1717676 w 5105400"/>
                <a:gd name="connsiteY153" fmla="*/ 1146176 h 3917950"/>
                <a:gd name="connsiteX154" fmla="*/ 1812928 w 5105400"/>
                <a:gd name="connsiteY154" fmla="*/ 1098550 h 3917950"/>
                <a:gd name="connsiteX155" fmla="*/ 1889128 w 5105400"/>
                <a:gd name="connsiteY155" fmla="*/ 1127124 h 3917950"/>
                <a:gd name="connsiteX156" fmla="*/ 1898652 w 5105400"/>
                <a:gd name="connsiteY156" fmla="*/ 1060450 h 3917950"/>
                <a:gd name="connsiteX157" fmla="*/ 2032000 w 5105400"/>
                <a:gd name="connsiteY157" fmla="*/ 1041400 h 3917950"/>
                <a:gd name="connsiteX158" fmla="*/ 2060576 w 5105400"/>
                <a:gd name="connsiteY158" fmla="*/ 917576 h 3917950"/>
                <a:gd name="connsiteX159" fmla="*/ 1993904 w 5105400"/>
                <a:gd name="connsiteY159" fmla="*/ 860424 h 3917950"/>
                <a:gd name="connsiteX160" fmla="*/ 2003428 w 5105400"/>
                <a:gd name="connsiteY160" fmla="*/ 812800 h 3917950"/>
                <a:gd name="connsiteX161" fmla="*/ 1974852 w 5105400"/>
                <a:gd name="connsiteY161" fmla="*/ 755650 h 3917950"/>
                <a:gd name="connsiteX162" fmla="*/ 1984376 w 5105400"/>
                <a:gd name="connsiteY162" fmla="*/ 688976 h 3917950"/>
                <a:gd name="connsiteX163" fmla="*/ 2079628 w 5105400"/>
                <a:gd name="connsiteY163" fmla="*/ 688976 h 3917950"/>
                <a:gd name="connsiteX164" fmla="*/ 2098676 w 5105400"/>
                <a:gd name="connsiteY164" fmla="*/ 546100 h 3917950"/>
                <a:gd name="connsiteX165" fmla="*/ 2012952 w 5105400"/>
                <a:gd name="connsiteY165" fmla="*/ 488950 h 3917950"/>
                <a:gd name="connsiteX166" fmla="*/ 2070104 w 5105400"/>
                <a:gd name="connsiteY166" fmla="*/ 336550 h 3917950"/>
                <a:gd name="connsiteX167" fmla="*/ 2060576 w 5105400"/>
                <a:gd name="connsiteY167" fmla="*/ 298450 h 3917950"/>
                <a:gd name="connsiteX168" fmla="*/ 2108200 w 5105400"/>
                <a:gd name="connsiteY168" fmla="*/ 222250 h 3917950"/>
                <a:gd name="connsiteX169" fmla="*/ 2174876 w 5105400"/>
                <a:gd name="connsiteY169" fmla="*/ 241300 h 3917950"/>
                <a:gd name="connsiteX170" fmla="*/ 2222504 w 5105400"/>
                <a:gd name="connsiteY170" fmla="*/ 146050 h 3917950"/>
                <a:gd name="connsiteX171" fmla="*/ 2222504 w 5105400"/>
                <a:gd name="connsiteY171" fmla="*/ 69850 h 3917950"/>
                <a:gd name="connsiteX172" fmla="*/ 2270128 w 5105400"/>
                <a:gd name="connsiteY172" fmla="*/ 3176 h 3917950"/>
                <a:gd name="connsiteX173" fmla="*/ 2269688 w 5105400"/>
                <a:gd name="connsiteY173" fmla="*/ 2360 h 391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5105400" h="3917950">
                  <a:moveTo>
                    <a:pt x="2279652" y="0"/>
                  </a:moveTo>
                  <a:lnTo>
                    <a:pt x="2343152" y="177800"/>
                  </a:lnTo>
                  <a:lnTo>
                    <a:pt x="2330452" y="234950"/>
                  </a:lnTo>
                  <a:lnTo>
                    <a:pt x="2343152" y="298450"/>
                  </a:lnTo>
                  <a:lnTo>
                    <a:pt x="2413000" y="355600"/>
                  </a:lnTo>
                  <a:lnTo>
                    <a:pt x="2419352" y="457200"/>
                  </a:lnTo>
                  <a:lnTo>
                    <a:pt x="2406652" y="501650"/>
                  </a:lnTo>
                  <a:lnTo>
                    <a:pt x="2393952" y="628650"/>
                  </a:lnTo>
                  <a:lnTo>
                    <a:pt x="2355852" y="692150"/>
                  </a:lnTo>
                  <a:lnTo>
                    <a:pt x="2393952" y="793750"/>
                  </a:lnTo>
                  <a:lnTo>
                    <a:pt x="2374904" y="920750"/>
                  </a:lnTo>
                  <a:lnTo>
                    <a:pt x="2292352" y="990600"/>
                  </a:lnTo>
                  <a:lnTo>
                    <a:pt x="2400304" y="1060450"/>
                  </a:lnTo>
                  <a:lnTo>
                    <a:pt x="2406652" y="1212850"/>
                  </a:lnTo>
                  <a:lnTo>
                    <a:pt x="2489200" y="1270000"/>
                  </a:lnTo>
                  <a:lnTo>
                    <a:pt x="2597152" y="1168400"/>
                  </a:lnTo>
                  <a:lnTo>
                    <a:pt x="2749552" y="1276350"/>
                  </a:lnTo>
                  <a:lnTo>
                    <a:pt x="2698752" y="1416050"/>
                  </a:lnTo>
                  <a:lnTo>
                    <a:pt x="2794000" y="1543050"/>
                  </a:lnTo>
                  <a:lnTo>
                    <a:pt x="2800352" y="1631950"/>
                  </a:lnTo>
                  <a:lnTo>
                    <a:pt x="2876552" y="1651000"/>
                  </a:lnTo>
                  <a:lnTo>
                    <a:pt x="2895600" y="1733550"/>
                  </a:lnTo>
                  <a:lnTo>
                    <a:pt x="3111504" y="1758950"/>
                  </a:lnTo>
                  <a:lnTo>
                    <a:pt x="3232152" y="1638300"/>
                  </a:lnTo>
                  <a:lnTo>
                    <a:pt x="3213104" y="1536700"/>
                  </a:lnTo>
                  <a:lnTo>
                    <a:pt x="3181352" y="1466850"/>
                  </a:lnTo>
                  <a:lnTo>
                    <a:pt x="3194052" y="1295400"/>
                  </a:lnTo>
                  <a:lnTo>
                    <a:pt x="3162304" y="1212850"/>
                  </a:lnTo>
                  <a:lnTo>
                    <a:pt x="3244852" y="1149350"/>
                  </a:lnTo>
                  <a:lnTo>
                    <a:pt x="3257552" y="850900"/>
                  </a:lnTo>
                  <a:lnTo>
                    <a:pt x="3378200" y="742950"/>
                  </a:lnTo>
                  <a:lnTo>
                    <a:pt x="3467104" y="812800"/>
                  </a:lnTo>
                  <a:lnTo>
                    <a:pt x="3479800" y="914400"/>
                  </a:lnTo>
                  <a:lnTo>
                    <a:pt x="3657600" y="946150"/>
                  </a:lnTo>
                  <a:lnTo>
                    <a:pt x="3689352" y="1035050"/>
                  </a:lnTo>
                  <a:lnTo>
                    <a:pt x="3867152" y="1028700"/>
                  </a:lnTo>
                  <a:lnTo>
                    <a:pt x="4000504" y="977900"/>
                  </a:lnTo>
                  <a:lnTo>
                    <a:pt x="4146552" y="990600"/>
                  </a:lnTo>
                  <a:lnTo>
                    <a:pt x="4235452" y="939800"/>
                  </a:lnTo>
                  <a:lnTo>
                    <a:pt x="4298952" y="984250"/>
                  </a:lnTo>
                  <a:lnTo>
                    <a:pt x="4432304" y="908050"/>
                  </a:lnTo>
                  <a:lnTo>
                    <a:pt x="4654552" y="927100"/>
                  </a:lnTo>
                  <a:lnTo>
                    <a:pt x="4699000" y="1187450"/>
                  </a:lnTo>
                  <a:lnTo>
                    <a:pt x="4654552" y="1308100"/>
                  </a:lnTo>
                  <a:lnTo>
                    <a:pt x="4572000" y="1447800"/>
                  </a:lnTo>
                  <a:lnTo>
                    <a:pt x="4591052" y="1524000"/>
                  </a:lnTo>
                  <a:lnTo>
                    <a:pt x="4597400" y="1631950"/>
                  </a:lnTo>
                  <a:lnTo>
                    <a:pt x="4686304" y="1720850"/>
                  </a:lnTo>
                  <a:lnTo>
                    <a:pt x="4724400" y="1733550"/>
                  </a:lnTo>
                  <a:lnTo>
                    <a:pt x="4775200" y="1847850"/>
                  </a:lnTo>
                  <a:lnTo>
                    <a:pt x="4870452" y="1854200"/>
                  </a:lnTo>
                  <a:lnTo>
                    <a:pt x="4984752" y="1854200"/>
                  </a:lnTo>
                  <a:lnTo>
                    <a:pt x="4895852" y="2063750"/>
                  </a:lnTo>
                  <a:lnTo>
                    <a:pt x="4902200" y="2235200"/>
                  </a:lnTo>
                  <a:lnTo>
                    <a:pt x="4940304" y="2254250"/>
                  </a:lnTo>
                  <a:lnTo>
                    <a:pt x="4953000" y="2381250"/>
                  </a:lnTo>
                  <a:lnTo>
                    <a:pt x="4914904" y="2413000"/>
                  </a:lnTo>
                  <a:lnTo>
                    <a:pt x="4978400" y="2514600"/>
                  </a:lnTo>
                  <a:lnTo>
                    <a:pt x="5060952" y="2520950"/>
                  </a:lnTo>
                  <a:lnTo>
                    <a:pt x="5080000" y="2565400"/>
                  </a:lnTo>
                  <a:lnTo>
                    <a:pt x="5105400" y="2597150"/>
                  </a:lnTo>
                  <a:lnTo>
                    <a:pt x="5054600" y="2870200"/>
                  </a:lnTo>
                  <a:lnTo>
                    <a:pt x="4883152" y="2959100"/>
                  </a:lnTo>
                  <a:lnTo>
                    <a:pt x="4864104" y="3048000"/>
                  </a:lnTo>
                  <a:lnTo>
                    <a:pt x="4845052" y="3206750"/>
                  </a:lnTo>
                  <a:lnTo>
                    <a:pt x="4781552" y="3282950"/>
                  </a:lnTo>
                  <a:lnTo>
                    <a:pt x="4660904" y="3340100"/>
                  </a:lnTo>
                  <a:lnTo>
                    <a:pt x="4597400" y="3517900"/>
                  </a:lnTo>
                  <a:lnTo>
                    <a:pt x="4622800" y="3663950"/>
                  </a:lnTo>
                  <a:lnTo>
                    <a:pt x="4559304" y="3676650"/>
                  </a:lnTo>
                  <a:lnTo>
                    <a:pt x="4495800" y="3632200"/>
                  </a:lnTo>
                  <a:lnTo>
                    <a:pt x="4419600" y="3676650"/>
                  </a:lnTo>
                  <a:lnTo>
                    <a:pt x="4387852" y="3765550"/>
                  </a:lnTo>
                  <a:lnTo>
                    <a:pt x="4133852" y="3854450"/>
                  </a:lnTo>
                  <a:lnTo>
                    <a:pt x="3943352" y="3689350"/>
                  </a:lnTo>
                  <a:lnTo>
                    <a:pt x="3987800" y="3644900"/>
                  </a:lnTo>
                  <a:lnTo>
                    <a:pt x="3911600" y="3575050"/>
                  </a:lnTo>
                  <a:lnTo>
                    <a:pt x="3867152" y="3575050"/>
                  </a:lnTo>
                  <a:lnTo>
                    <a:pt x="3892552" y="3409950"/>
                  </a:lnTo>
                  <a:lnTo>
                    <a:pt x="3949704" y="3295650"/>
                  </a:lnTo>
                  <a:lnTo>
                    <a:pt x="3905252" y="3079750"/>
                  </a:lnTo>
                  <a:lnTo>
                    <a:pt x="3962400" y="2965450"/>
                  </a:lnTo>
                  <a:lnTo>
                    <a:pt x="3911600" y="2921000"/>
                  </a:lnTo>
                  <a:lnTo>
                    <a:pt x="3917952" y="2825750"/>
                  </a:lnTo>
                  <a:lnTo>
                    <a:pt x="4000504" y="2743200"/>
                  </a:lnTo>
                  <a:lnTo>
                    <a:pt x="3898904" y="2527300"/>
                  </a:lnTo>
                  <a:lnTo>
                    <a:pt x="4019552" y="2317750"/>
                  </a:lnTo>
                  <a:lnTo>
                    <a:pt x="4184652" y="2343150"/>
                  </a:lnTo>
                  <a:lnTo>
                    <a:pt x="4330704" y="2324100"/>
                  </a:lnTo>
                  <a:lnTo>
                    <a:pt x="4337052" y="2197100"/>
                  </a:lnTo>
                  <a:lnTo>
                    <a:pt x="4248152" y="2127250"/>
                  </a:lnTo>
                  <a:lnTo>
                    <a:pt x="4083052" y="1949450"/>
                  </a:lnTo>
                  <a:lnTo>
                    <a:pt x="3924304" y="1911350"/>
                  </a:lnTo>
                  <a:lnTo>
                    <a:pt x="3702052" y="1892300"/>
                  </a:lnTo>
                  <a:lnTo>
                    <a:pt x="3619504" y="1955800"/>
                  </a:lnTo>
                  <a:lnTo>
                    <a:pt x="3511552" y="1987550"/>
                  </a:lnTo>
                  <a:lnTo>
                    <a:pt x="3289304" y="2012950"/>
                  </a:lnTo>
                  <a:lnTo>
                    <a:pt x="3251200" y="2159000"/>
                  </a:lnTo>
                  <a:lnTo>
                    <a:pt x="3187704" y="2247900"/>
                  </a:lnTo>
                  <a:lnTo>
                    <a:pt x="3175000" y="2362200"/>
                  </a:lnTo>
                  <a:lnTo>
                    <a:pt x="3155952" y="2501900"/>
                  </a:lnTo>
                  <a:lnTo>
                    <a:pt x="2984504" y="2559050"/>
                  </a:lnTo>
                  <a:lnTo>
                    <a:pt x="2749552" y="2673350"/>
                  </a:lnTo>
                  <a:lnTo>
                    <a:pt x="2667000" y="2768600"/>
                  </a:lnTo>
                  <a:lnTo>
                    <a:pt x="2609852" y="2946400"/>
                  </a:lnTo>
                  <a:lnTo>
                    <a:pt x="2628904" y="3079750"/>
                  </a:lnTo>
                  <a:lnTo>
                    <a:pt x="2533652" y="3225800"/>
                  </a:lnTo>
                  <a:lnTo>
                    <a:pt x="2425704" y="3340100"/>
                  </a:lnTo>
                  <a:lnTo>
                    <a:pt x="2298704" y="3397250"/>
                  </a:lnTo>
                  <a:lnTo>
                    <a:pt x="2241552" y="3486150"/>
                  </a:lnTo>
                  <a:lnTo>
                    <a:pt x="2216152" y="3663950"/>
                  </a:lnTo>
                  <a:lnTo>
                    <a:pt x="2222504" y="3765550"/>
                  </a:lnTo>
                  <a:lnTo>
                    <a:pt x="2298704" y="3848100"/>
                  </a:lnTo>
                  <a:lnTo>
                    <a:pt x="2305052" y="3917950"/>
                  </a:lnTo>
                  <a:lnTo>
                    <a:pt x="2038352" y="3822700"/>
                  </a:lnTo>
                  <a:lnTo>
                    <a:pt x="1714504" y="3695700"/>
                  </a:lnTo>
                  <a:lnTo>
                    <a:pt x="1454152" y="3644900"/>
                  </a:lnTo>
                  <a:lnTo>
                    <a:pt x="1174752" y="3676650"/>
                  </a:lnTo>
                  <a:lnTo>
                    <a:pt x="939800" y="3733800"/>
                  </a:lnTo>
                  <a:lnTo>
                    <a:pt x="787400" y="3663950"/>
                  </a:lnTo>
                  <a:lnTo>
                    <a:pt x="393704" y="3606800"/>
                  </a:lnTo>
                  <a:lnTo>
                    <a:pt x="31752" y="3613150"/>
                  </a:lnTo>
                  <a:lnTo>
                    <a:pt x="44452" y="3422650"/>
                  </a:lnTo>
                  <a:lnTo>
                    <a:pt x="0" y="3327400"/>
                  </a:lnTo>
                  <a:lnTo>
                    <a:pt x="6352" y="3225800"/>
                  </a:lnTo>
                  <a:lnTo>
                    <a:pt x="69852" y="3175000"/>
                  </a:lnTo>
                  <a:lnTo>
                    <a:pt x="63504" y="3060700"/>
                  </a:lnTo>
                  <a:lnTo>
                    <a:pt x="177800" y="2971800"/>
                  </a:lnTo>
                  <a:lnTo>
                    <a:pt x="355600" y="2946400"/>
                  </a:lnTo>
                  <a:lnTo>
                    <a:pt x="374652" y="2851150"/>
                  </a:lnTo>
                  <a:lnTo>
                    <a:pt x="463552" y="2851150"/>
                  </a:lnTo>
                  <a:lnTo>
                    <a:pt x="495304" y="2806700"/>
                  </a:lnTo>
                  <a:lnTo>
                    <a:pt x="584200" y="2584450"/>
                  </a:lnTo>
                  <a:lnTo>
                    <a:pt x="666752" y="2546350"/>
                  </a:lnTo>
                  <a:lnTo>
                    <a:pt x="711200" y="2495550"/>
                  </a:lnTo>
                  <a:lnTo>
                    <a:pt x="692152" y="2330450"/>
                  </a:lnTo>
                  <a:lnTo>
                    <a:pt x="762000" y="2222500"/>
                  </a:lnTo>
                  <a:lnTo>
                    <a:pt x="920752" y="2095500"/>
                  </a:lnTo>
                  <a:lnTo>
                    <a:pt x="946152" y="2025650"/>
                  </a:lnTo>
                  <a:lnTo>
                    <a:pt x="984252" y="2019300"/>
                  </a:lnTo>
                  <a:lnTo>
                    <a:pt x="1016000" y="1879600"/>
                  </a:lnTo>
                  <a:lnTo>
                    <a:pt x="1060452" y="1828800"/>
                  </a:lnTo>
                  <a:lnTo>
                    <a:pt x="1060452" y="1765300"/>
                  </a:lnTo>
                  <a:lnTo>
                    <a:pt x="1035052" y="1708150"/>
                  </a:lnTo>
                  <a:lnTo>
                    <a:pt x="1103160" y="1584324"/>
                  </a:lnTo>
                  <a:lnTo>
                    <a:pt x="1241428" y="1584324"/>
                  </a:lnTo>
                  <a:lnTo>
                    <a:pt x="1250952" y="1498600"/>
                  </a:lnTo>
                  <a:lnTo>
                    <a:pt x="1270000" y="1431924"/>
                  </a:lnTo>
                  <a:lnTo>
                    <a:pt x="1384304" y="1412876"/>
                  </a:lnTo>
                  <a:lnTo>
                    <a:pt x="1412876" y="1365250"/>
                  </a:lnTo>
                  <a:lnTo>
                    <a:pt x="1536704" y="1336676"/>
                  </a:lnTo>
                  <a:lnTo>
                    <a:pt x="1584328" y="1279524"/>
                  </a:lnTo>
                  <a:lnTo>
                    <a:pt x="1679576" y="1250950"/>
                  </a:lnTo>
                  <a:lnTo>
                    <a:pt x="1717676" y="1146176"/>
                  </a:lnTo>
                  <a:lnTo>
                    <a:pt x="1812928" y="1098550"/>
                  </a:lnTo>
                  <a:lnTo>
                    <a:pt x="1889128" y="1127124"/>
                  </a:lnTo>
                  <a:lnTo>
                    <a:pt x="1898652" y="1060450"/>
                  </a:lnTo>
                  <a:lnTo>
                    <a:pt x="2032000" y="1041400"/>
                  </a:lnTo>
                  <a:lnTo>
                    <a:pt x="2060576" y="917576"/>
                  </a:lnTo>
                  <a:lnTo>
                    <a:pt x="1993904" y="860424"/>
                  </a:lnTo>
                  <a:lnTo>
                    <a:pt x="2003428" y="812800"/>
                  </a:lnTo>
                  <a:lnTo>
                    <a:pt x="1974852" y="755650"/>
                  </a:lnTo>
                  <a:lnTo>
                    <a:pt x="1984376" y="688976"/>
                  </a:lnTo>
                  <a:lnTo>
                    <a:pt x="2079628" y="688976"/>
                  </a:lnTo>
                  <a:lnTo>
                    <a:pt x="2098676" y="546100"/>
                  </a:lnTo>
                  <a:lnTo>
                    <a:pt x="2012952" y="488950"/>
                  </a:lnTo>
                  <a:lnTo>
                    <a:pt x="2070104" y="336550"/>
                  </a:lnTo>
                  <a:lnTo>
                    <a:pt x="2060576" y="298450"/>
                  </a:lnTo>
                  <a:lnTo>
                    <a:pt x="2108200" y="222250"/>
                  </a:lnTo>
                  <a:lnTo>
                    <a:pt x="2174876" y="241300"/>
                  </a:lnTo>
                  <a:lnTo>
                    <a:pt x="2222504" y="146050"/>
                  </a:lnTo>
                  <a:lnTo>
                    <a:pt x="2222504" y="69850"/>
                  </a:lnTo>
                  <a:lnTo>
                    <a:pt x="2270128" y="3176"/>
                  </a:lnTo>
                  <a:lnTo>
                    <a:pt x="2269688" y="23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7" name="フリーフォーム: 図形 586">
              <a:extLst>
                <a:ext uri="{FF2B5EF4-FFF2-40B4-BE49-F238E27FC236}">
                  <a16:creationId xmlns:a16="http://schemas.microsoft.com/office/drawing/2014/main" id="{B8656C23-06A2-1DDC-051E-562237C7C595}"/>
                </a:ext>
              </a:extLst>
            </p:cNvPr>
            <p:cNvSpPr/>
            <p:nvPr/>
          </p:nvSpPr>
          <p:spPr>
            <a:xfrm>
              <a:off x="4289921" y="4659052"/>
              <a:ext cx="435552" cy="520876"/>
            </a:xfrm>
            <a:custGeom>
              <a:avLst/>
              <a:gdLst>
                <a:gd name="connsiteX0" fmla="*/ 3021330 w 4181474"/>
                <a:gd name="connsiteY0" fmla="*/ 0 h 5000624"/>
                <a:gd name="connsiteX1" fmla="*/ 3059430 w 4181474"/>
                <a:gd name="connsiteY1" fmla="*/ 30480 h 5000624"/>
                <a:gd name="connsiteX2" fmla="*/ 3128010 w 4181474"/>
                <a:gd name="connsiteY2" fmla="*/ 7620 h 5000624"/>
                <a:gd name="connsiteX3" fmla="*/ 3173730 w 4181474"/>
                <a:gd name="connsiteY3" fmla="*/ 15240 h 5000624"/>
                <a:gd name="connsiteX4" fmla="*/ 3128010 w 4181474"/>
                <a:gd name="connsiteY4" fmla="*/ 137160 h 5000624"/>
                <a:gd name="connsiteX5" fmla="*/ 3257550 w 4181474"/>
                <a:gd name="connsiteY5" fmla="*/ 114300 h 5000624"/>
                <a:gd name="connsiteX6" fmla="*/ 3310890 w 4181474"/>
                <a:gd name="connsiteY6" fmla="*/ 106680 h 5000624"/>
                <a:gd name="connsiteX7" fmla="*/ 3303270 w 4181474"/>
                <a:gd name="connsiteY7" fmla="*/ 60960 h 5000624"/>
                <a:gd name="connsiteX8" fmla="*/ 3394710 w 4181474"/>
                <a:gd name="connsiteY8" fmla="*/ 15240 h 5000624"/>
                <a:gd name="connsiteX9" fmla="*/ 3409950 w 4181474"/>
                <a:gd name="connsiteY9" fmla="*/ 121920 h 5000624"/>
                <a:gd name="connsiteX10" fmla="*/ 3569970 w 4181474"/>
                <a:gd name="connsiteY10" fmla="*/ 198120 h 5000624"/>
                <a:gd name="connsiteX11" fmla="*/ 3638550 w 4181474"/>
                <a:gd name="connsiteY11" fmla="*/ 152400 h 5000624"/>
                <a:gd name="connsiteX12" fmla="*/ 3714750 w 4181474"/>
                <a:gd name="connsiteY12" fmla="*/ 160020 h 5000624"/>
                <a:gd name="connsiteX13" fmla="*/ 3851910 w 4181474"/>
                <a:gd name="connsiteY13" fmla="*/ 289560 h 5000624"/>
                <a:gd name="connsiteX14" fmla="*/ 3989070 w 4181474"/>
                <a:gd name="connsiteY14" fmla="*/ 281940 h 5000624"/>
                <a:gd name="connsiteX15" fmla="*/ 3975862 w 4181474"/>
                <a:gd name="connsiteY15" fmla="*/ 282674 h 5000624"/>
                <a:gd name="connsiteX16" fmla="*/ 3990974 w 4181474"/>
                <a:gd name="connsiteY16" fmla="*/ 352424 h 5000624"/>
                <a:gd name="connsiteX17" fmla="*/ 4086226 w 4181474"/>
                <a:gd name="connsiteY17" fmla="*/ 381000 h 5000624"/>
                <a:gd name="connsiteX18" fmla="*/ 4095750 w 4181474"/>
                <a:gd name="connsiteY18" fmla="*/ 438150 h 5000624"/>
                <a:gd name="connsiteX19" fmla="*/ 4181474 w 4181474"/>
                <a:gd name="connsiteY19" fmla="*/ 514350 h 5000624"/>
                <a:gd name="connsiteX20" fmla="*/ 4171950 w 4181474"/>
                <a:gd name="connsiteY20" fmla="*/ 647700 h 5000624"/>
                <a:gd name="connsiteX21" fmla="*/ 3952874 w 4181474"/>
                <a:gd name="connsiteY21" fmla="*/ 942976 h 5000624"/>
                <a:gd name="connsiteX22" fmla="*/ 3943350 w 4181474"/>
                <a:gd name="connsiteY22" fmla="*/ 1028700 h 5000624"/>
                <a:gd name="connsiteX23" fmla="*/ 4000498 w 4181474"/>
                <a:gd name="connsiteY23" fmla="*/ 1047750 h 5000624"/>
                <a:gd name="connsiteX24" fmla="*/ 4000498 w 4181474"/>
                <a:gd name="connsiteY24" fmla="*/ 1171576 h 5000624"/>
                <a:gd name="connsiteX25" fmla="*/ 3924298 w 4181474"/>
                <a:gd name="connsiteY25" fmla="*/ 1162050 h 5000624"/>
                <a:gd name="connsiteX26" fmla="*/ 3876674 w 4181474"/>
                <a:gd name="connsiteY26" fmla="*/ 1228724 h 5000624"/>
                <a:gd name="connsiteX27" fmla="*/ 3895726 w 4181474"/>
                <a:gd name="connsiteY27" fmla="*/ 1295400 h 5000624"/>
                <a:gd name="connsiteX28" fmla="*/ 3886202 w 4181474"/>
                <a:gd name="connsiteY28" fmla="*/ 1352550 h 5000624"/>
                <a:gd name="connsiteX29" fmla="*/ 3971926 w 4181474"/>
                <a:gd name="connsiteY29" fmla="*/ 1466850 h 5000624"/>
                <a:gd name="connsiteX30" fmla="*/ 4067174 w 4181474"/>
                <a:gd name="connsiteY30" fmla="*/ 1495424 h 5000624"/>
                <a:gd name="connsiteX31" fmla="*/ 4000498 w 4181474"/>
                <a:gd name="connsiteY31" fmla="*/ 1638300 h 5000624"/>
                <a:gd name="connsiteX32" fmla="*/ 4000498 w 4181474"/>
                <a:gd name="connsiteY32" fmla="*/ 1724024 h 5000624"/>
                <a:gd name="connsiteX33" fmla="*/ 3857626 w 4181474"/>
                <a:gd name="connsiteY33" fmla="*/ 1800224 h 5000624"/>
                <a:gd name="connsiteX34" fmla="*/ 3771898 w 4181474"/>
                <a:gd name="connsiteY34" fmla="*/ 2000250 h 5000624"/>
                <a:gd name="connsiteX35" fmla="*/ 3724274 w 4181474"/>
                <a:gd name="connsiteY35" fmla="*/ 2000250 h 5000624"/>
                <a:gd name="connsiteX36" fmla="*/ 3667126 w 4181474"/>
                <a:gd name="connsiteY36" fmla="*/ 2066924 h 5000624"/>
                <a:gd name="connsiteX37" fmla="*/ 3657602 w 4181474"/>
                <a:gd name="connsiteY37" fmla="*/ 2162176 h 5000624"/>
                <a:gd name="connsiteX38" fmla="*/ 3600450 w 4181474"/>
                <a:gd name="connsiteY38" fmla="*/ 2171700 h 5000624"/>
                <a:gd name="connsiteX39" fmla="*/ 3505202 w 4181474"/>
                <a:gd name="connsiteY39" fmla="*/ 2133600 h 5000624"/>
                <a:gd name="connsiteX40" fmla="*/ 3390898 w 4181474"/>
                <a:gd name="connsiteY40" fmla="*/ 2143124 h 5000624"/>
                <a:gd name="connsiteX41" fmla="*/ 3324226 w 4181474"/>
                <a:gd name="connsiteY41" fmla="*/ 2209800 h 5000624"/>
                <a:gd name="connsiteX42" fmla="*/ 3333750 w 4181474"/>
                <a:gd name="connsiteY42" fmla="*/ 2324100 h 5000624"/>
                <a:gd name="connsiteX43" fmla="*/ 3295650 w 4181474"/>
                <a:gd name="connsiteY43" fmla="*/ 2352676 h 5000624"/>
                <a:gd name="connsiteX44" fmla="*/ 3219450 w 4181474"/>
                <a:gd name="connsiteY44" fmla="*/ 2352676 h 5000624"/>
                <a:gd name="connsiteX45" fmla="*/ 3181350 w 4181474"/>
                <a:gd name="connsiteY45" fmla="*/ 2466976 h 5000624"/>
                <a:gd name="connsiteX46" fmla="*/ 3257550 w 4181474"/>
                <a:gd name="connsiteY46" fmla="*/ 2524124 h 5000624"/>
                <a:gd name="connsiteX47" fmla="*/ 3390898 w 4181474"/>
                <a:gd name="connsiteY47" fmla="*/ 2524124 h 5000624"/>
                <a:gd name="connsiteX48" fmla="*/ 3400426 w 4181474"/>
                <a:gd name="connsiteY48" fmla="*/ 2609850 h 5000624"/>
                <a:gd name="connsiteX49" fmla="*/ 3495674 w 4181474"/>
                <a:gd name="connsiteY49" fmla="*/ 2609850 h 5000624"/>
                <a:gd name="connsiteX50" fmla="*/ 3533774 w 4181474"/>
                <a:gd name="connsiteY50" fmla="*/ 2686050 h 5000624"/>
                <a:gd name="connsiteX51" fmla="*/ 3590926 w 4181474"/>
                <a:gd name="connsiteY51" fmla="*/ 2667000 h 5000624"/>
                <a:gd name="connsiteX52" fmla="*/ 3629026 w 4181474"/>
                <a:gd name="connsiteY52" fmla="*/ 2705100 h 5000624"/>
                <a:gd name="connsiteX53" fmla="*/ 3638550 w 4181474"/>
                <a:gd name="connsiteY53" fmla="*/ 2762250 h 5000624"/>
                <a:gd name="connsiteX54" fmla="*/ 3676650 w 4181474"/>
                <a:gd name="connsiteY54" fmla="*/ 2838450 h 5000624"/>
                <a:gd name="connsiteX55" fmla="*/ 3705226 w 4181474"/>
                <a:gd name="connsiteY55" fmla="*/ 2971800 h 5000624"/>
                <a:gd name="connsiteX56" fmla="*/ 3800474 w 4181474"/>
                <a:gd name="connsiteY56" fmla="*/ 2990850 h 5000624"/>
                <a:gd name="connsiteX57" fmla="*/ 3848098 w 4181474"/>
                <a:gd name="connsiteY57" fmla="*/ 3095624 h 5000624"/>
                <a:gd name="connsiteX58" fmla="*/ 3771898 w 4181474"/>
                <a:gd name="connsiteY58" fmla="*/ 3162300 h 5000624"/>
                <a:gd name="connsiteX59" fmla="*/ 3762374 w 4181474"/>
                <a:gd name="connsiteY59" fmla="*/ 3238500 h 5000624"/>
                <a:gd name="connsiteX60" fmla="*/ 3819526 w 4181474"/>
                <a:gd name="connsiteY60" fmla="*/ 3333750 h 5000624"/>
                <a:gd name="connsiteX61" fmla="*/ 3924298 w 4181474"/>
                <a:gd name="connsiteY61" fmla="*/ 3333750 h 5000624"/>
                <a:gd name="connsiteX62" fmla="*/ 3933826 w 4181474"/>
                <a:gd name="connsiteY62" fmla="*/ 3457576 h 5000624"/>
                <a:gd name="connsiteX63" fmla="*/ 4057650 w 4181474"/>
                <a:gd name="connsiteY63" fmla="*/ 3533776 h 5000624"/>
                <a:gd name="connsiteX64" fmla="*/ 4105274 w 4181474"/>
                <a:gd name="connsiteY64" fmla="*/ 3629024 h 5000624"/>
                <a:gd name="connsiteX65" fmla="*/ 4095750 w 4181474"/>
                <a:gd name="connsiteY65" fmla="*/ 3771900 h 5000624"/>
                <a:gd name="connsiteX66" fmla="*/ 4057650 w 4181474"/>
                <a:gd name="connsiteY66" fmla="*/ 3781424 h 5000624"/>
                <a:gd name="connsiteX67" fmla="*/ 4019550 w 4181474"/>
                <a:gd name="connsiteY67" fmla="*/ 3867150 h 5000624"/>
                <a:gd name="connsiteX68" fmla="*/ 4048126 w 4181474"/>
                <a:gd name="connsiteY68" fmla="*/ 3905250 h 5000624"/>
                <a:gd name="connsiteX69" fmla="*/ 4143374 w 4181474"/>
                <a:gd name="connsiteY69" fmla="*/ 4029076 h 5000624"/>
                <a:gd name="connsiteX70" fmla="*/ 3962402 w 4181474"/>
                <a:gd name="connsiteY70" fmla="*/ 4048124 h 5000624"/>
                <a:gd name="connsiteX71" fmla="*/ 4010026 w 4181474"/>
                <a:gd name="connsiteY71" fmla="*/ 4143376 h 5000624"/>
                <a:gd name="connsiteX72" fmla="*/ 4000498 w 4181474"/>
                <a:gd name="connsiteY72" fmla="*/ 4305300 h 5000624"/>
                <a:gd name="connsiteX73" fmla="*/ 3886202 w 4181474"/>
                <a:gd name="connsiteY73" fmla="*/ 4362450 h 5000624"/>
                <a:gd name="connsiteX74" fmla="*/ 3895314 w 4181474"/>
                <a:gd name="connsiteY74" fmla="*/ 4480936 h 5000624"/>
                <a:gd name="connsiteX75" fmla="*/ 3771898 w 4181474"/>
                <a:gd name="connsiteY75" fmla="*/ 4467224 h 5000624"/>
                <a:gd name="connsiteX76" fmla="*/ 3724274 w 4181474"/>
                <a:gd name="connsiteY76" fmla="*/ 4524376 h 5000624"/>
                <a:gd name="connsiteX77" fmla="*/ 3505202 w 4181474"/>
                <a:gd name="connsiteY77" fmla="*/ 4648200 h 5000624"/>
                <a:gd name="connsiteX78" fmla="*/ 3409950 w 4181474"/>
                <a:gd name="connsiteY78" fmla="*/ 4638676 h 5000624"/>
                <a:gd name="connsiteX79" fmla="*/ 3324226 w 4181474"/>
                <a:gd name="connsiteY79" fmla="*/ 4552950 h 5000624"/>
                <a:gd name="connsiteX80" fmla="*/ 3267074 w 4181474"/>
                <a:gd name="connsiteY80" fmla="*/ 4562476 h 5000624"/>
                <a:gd name="connsiteX81" fmla="*/ 3124202 w 4181474"/>
                <a:gd name="connsiteY81" fmla="*/ 4438650 h 5000624"/>
                <a:gd name="connsiteX82" fmla="*/ 2933698 w 4181474"/>
                <a:gd name="connsiteY82" fmla="*/ 4505324 h 5000624"/>
                <a:gd name="connsiteX83" fmla="*/ 2819402 w 4181474"/>
                <a:gd name="connsiteY83" fmla="*/ 4600576 h 5000624"/>
                <a:gd name="connsiteX84" fmla="*/ 2733674 w 4181474"/>
                <a:gd name="connsiteY84" fmla="*/ 4562476 h 5000624"/>
                <a:gd name="connsiteX85" fmla="*/ 2714626 w 4181474"/>
                <a:gd name="connsiteY85" fmla="*/ 4467224 h 5000624"/>
                <a:gd name="connsiteX86" fmla="*/ 2533650 w 4181474"/>
                <a:gd name="connsiteY86" fmla="*/ 4381500 h 5000624"/>
                <a:gd name="connsiteX87" fmla="*/ 2466974 w 4181474"/>
                <a:gd name="connsiteY87" fmla="*/ 4419600 h 5000624"/>
                <a:gd name="connsiteX88" fmla="*/ 2419350 w 4181474"/>
                <a:gd name="connsiteY88" fmla="*/ 4391024 h 5000624"/>
                <a:gd name="connsiteX89" fmla="*/ 2381250 w 4181474"/>
                <a:gd name="connsiteY89" fmla="*/ 4381500 h 5000624"/>
                <a:gd name="connsiteX90" fmla="*/ 2400300 w 4181474"/>
                <a:gd name="connsiteY90" fmla="*/ 4267200 h 5000624"/>
                <a:gd name="connsiteX91" fmla="*/ 2305050 w 4181474"/>
                <a:gd name="connsiteY91" fmla="*/ 4248150 h 5000624"/>
                <a:gd name="connsiteX92" fmla="*/ 2324100 w 4181474"/>
                <a:gd name="connsiteY92" fmla="*/ 4152900 h 5000624"/>
                <a:gd name="connsiteX93" fmla="*/ 2133600 w 4181474"/>
                <a:gd name="connsiteY93" fmla="*/ 4010024 h 5000624"/>
                <a:gd name="connsiteX94" fmla="*/ 2124074 w 4181474"/>
                <a:gd name="connsiteY94" fmla="*/ 3943350 h 5000624"/>
                <a:gd name="connsiteX95" fmla="*/ 2076450 w 4181474"/>
                <a:gd name="connsiteY95" fmla="*/ 3962400 h 5000624"/>
                <a:gd name="connsiteX96" fmla="*/ 2066926 w 4181474"/>
                <a:gd name="connsiteY96" fmla="*/ 4019550 h 5000624"/>
                <a:gd name="connsiteX97" fmla="*/ 1952626 w 4181474"/>
                <a:gd name="connsiteY97" fmla="*/ 4095750 h 5000624"/>
                <a:gd name="connsiteX98" fmla="*/ 1847850 w 4181474"/>
                <a:gd name="connsiteY98" fmla="*/ 4114800 h 5000624"/>
                <a:gd name="connsiteX99" fmla="*/ 1638300 w 4181474"/>
                <a:gd name="connsiteY99" fmla="*/ 4181476 h 5000624"/>
                <a:gd name="connsiteX100" fmla="*/ 1495426 w 4181474"/>
                <a:gd name="connsiteY100" fmla="*/ 4171950 h 5000624"/>
                <a:gd name="connsiteX101" fmla="*/ 1228726 w 4181474"/>
                <a:gd name="connsiteY101" fmla="*/ 4600576 h 5000624"/>
                <a:gd name="connsiteX102" fmla="*/ 1190626 w 4181474"/>
                <a:gd name="connsiteY102" fmla="*/ 5000624 h 5000624"/>
                <a:gd name="connsiteX103" fmla="*/ 1104900 w 4181474"/>
                <a:gd name="connsiteY103" fmla="*/ 4962524 h 5000624"/>
                <a:gd name="connsiteX104" fmla="*/ 1019174 w 4181474"/>
                <a:gd name="connsiteY104" fmla="*/ 4972050 h 5000624"/>
                <a:gd name="connsiteX105" fmla="*/ 971550 w 4181474"/>
                <a:gd name="connsiteY105" fmla="*/ 4905376 h 5000624"/>
                <a:gd name="connsiteX106" fmla="*/ 866774 w 4181474"/>
                <a:gd name="connsiteY106" fmla="*/ 4752976 h 5000624"/>
                <a:gd name="connsiteX107" fmla="*/ 809626 w 4181474"/>
                <a:gd name="connsiteY107" fmla="*/ 4619624 h 5000624"/>
                <a:gd name="connsiteX108" fmla="*/ 723900 w 4181474"/>
                <a:gd name="connsiteY108" fmla="*/ 4562476 h 5000624"/>
                <a:gd name="connsiteX109" fmla="*/ 628650 w 4181474"/>
                <a:gd name="connsiteY109" fmla="*/ 4648200 h 5000624"/>
                <a:gd name="connsiteX110" fmla="*/ 495300 w 4181474"/>
                <a:gd name="connsiteY110" fmla="*/ 4657724 h 5000624"/>
                <a:gd name="connsiteX111" fmla="*/ 390526 w 4181474"/>
                <a:gd name="connsiteY111" fmla="*/ 4705350 h 5000624"/>
                <a:gd name="connsiteX112" fmla="*/ 304800 w 4181474"/>
                <a:gd name="connsiteY112" fmla="*/ 4619624 h 5000624"/>
                <a:gd name="connsiteX113" fmla="*/ 304800 w 4181474"/>
                <a:gd name="connsiteY113" fmla="*/ 4572000 h 5000624"/>
                <a:gd name="connsiteX114" fmla="*/ 333374 w 4181474"/>
                <a:gd name="connsiteY114" fmla="*/ 4514850 h 5000624"/>
                <a:gd name="connsiteX115" fmla="*/ 342900 w 4181474"/>
                <a:gd name="connsiteY115" fmla="*/ 4429124 h 5000624"/>
                <a:gd name="connsiteX116" fmla="*/ 390526 w 4181474"/>
                <a:gd name="connsiteY116" fmla="*/ 4238624 h 5000624"/>
                <a:gd name="connsiteX117" fmla="*/ 400050 w 4181474"/>
                <a:gd name="connsiteY117" fmla="*/ 4162424 h 5000624"/>
                <a:gd name="connsiteX118" fmla="*/ 504826 w 4181474"/>
                <a:gd name="connsiteY118" fmla="*/ 4095750 h 5000624"/>
                <a:gd name="connsiteX119" fmla="*/ 390526 w 4181474"/>
                <a:gd name="connsiteY119" fmla="*/ 3933824 h 5000624"/>
                <a:gd name="connsiteX120" fmla="*/ 381000 w 4181474"/>
                <a:gd name="connsiteY120" fmla="*/ 3848100 h 5000624"/>
                <a:gd name="connsiteX121" fmla="*/ 333374 w 4181474"/>
                <a:gd name="connsiteY121" fmla="*/ 3724276 h 5000624"/>
                <a:gd name="connsiteX122" fmla="*/ 361950 w 4181474"/>
                <a:gd name="connsiteY122" fmla="*/ 3600450 h 5000624"/>
                <a:gd name="connsiteX123" fmla="*/ 238126 w 4181474"/>
                <a:gd name="connsiteY123" fmla="*/ 3438524 h 5000624"/>
                <a:gd name="connsiteX124" fmla="*/ 200026 w 4181474"/>
                <a:gd name="connsiteY124" fmla="*/ 3457576 h 5000624"/>
                <a:gd name="connsiteX125" fmla="*/ 85726 w 4181474"/>
                <a:gd name="connsiteY125" fmla="*/ 3438524 h 5000624"/>
                <a:gd name="connsiteX126" fmla="*/ 95250 w 4181474"/>
                <a:gd name="connsiteY126" fmla="*/ 3276600 h 5000624"/>
                <a:gd name="connsiteX127" fmla="*/ 85726 w 4181474"/>
                <a:gd name="connsiteY127" fmla="*/ 3190876 h 5000624"/>
                <a:gd name="connsiteX128" fmla="*/ 0 w 4181474"/>
                <a:gd name="connsiteY128" fmla="*/ 3171824 h 5000624"/>
                <a:gd name="connsiteX129" fmla="*/ 0 w 4181474"/>
                <a:gd name="connsiteY129" fmla="*/ 3067050 h 5000624"/>
                <a:gd name="connsiteX130" fmla="*/ 19050 w 4181474"/>
                <a:gd name="connsiteY130" fmla="*/ 2943224 h 5000624"/>
                <a:gd name="connsiteX131" fmla="*/ 114300 w 4181474"/>
                <a:gd name="connsiteY131" fmla="*/ 2809876 h 5000624"/>
                <a:gd name="connsiteX132" fmla="*/ 133350 w 4181474"/>
                <a:gd name="connsiteY132" fmla="*/ 2686050 h 5000624"/>
                <a:gd name="connsiteX133" fmla="*/ 142874 w 4181474"/>
                <a:gd name="connsiteY133" fmla="*/ 2600324 h 5000624"/>
                <a:gd name="connsiteX134" fmla="*/ 276226 w 4181474"/>
                <a:gd name="connsiteY134" fmla="*/ 2533650 h 5000624"/>
                <a:gd name="connsiteX135" fmla="*/ 495300 w 4181474"/>
                <a:gd name="connsiteY135" fmla="*/ 2619376 h 5000624"/>
                <a:gd name="connsiteX136" fmla="*/ 609600 w 4181474"/>
                <a:gd name="connsiteY136" fmla="*/ 2628900 h 5000624"/>
                <a:gd name="connsiteX137" fmla="*/ 676274 w 4181474"/>
                <a:gd name="connsiteY137" fmla="*/ 2705100 h 5000624"/>
                <a:gd name="connsiteX138" fmla="*/ 723900 w 4181474"/>
                <a:gd name="connsiteY138" fmla="*/ 2571750 h 5000624"/>
                <a:gd name="connsiteX139" fmla="*/ 914400 w 4181474"/>
                <a:gd name="connsiteY139" fmla="*/ 2590800 h 5000624"/>
                <a:gd name="connsiteX140" fmla="*/ 971550 w 4181474"/>
                <a:gd name="connsiteY140" fmla="*/ 2533650 h 5000624"/>
                <a:gd name="connsiteX141" fmla="*/ 1000126 w 4181474"/>
                <a:gd name="connsiteY141" fmla="*/ 2562224 h 5000624"/>
                <a:gd name="connsiteX142" fmla="*/ 1104900 w 4181474"/>
                <a:gd name="connsiteY142" fmla="*/ 2524124 h 5000624"/>
                <a:gd name="connsiteX143" fmla="*/ 1133474 w 4181474"/>
                <a:gd name="connsiteY143" fmla="*/ 2571750 h 5000624"/>
                <a:gd name="connsiteX144" fmla="*/ 1247774 w 4181474"/>
                <a:gd name="connsiteY144" fmla="*/ 2552700 h 5000624"/>
                <a:gd name="connsiteX145" fmla="*/ 1276350 w 4181474"/>
                <a:gd name="connsiteY145" fmla="*/ 2533650 h 5000624"/>
                <a:gd name="connsiteX146" fmla="*/ 1371600 w 4181474"/>
                <a:gd name="connsiteY146" fmla="*/ 2524124 h 5000624"/>
                <a:gd name="connsiteX147" fmla="*/ 1438274 w 4181474"/>
                <a:gd name="connsiteY147" fmla="*/ 2476500 h 5000624"/>
                <a:gd name="connsiteX148" fmla="*/ 1485900 w 4181474"/>
                <a:gd name="connsiteY148" fmla="*/ 2476500 h 5000624"/>
                <a:gd name="connsiteX149" fmla="*/ 1533526 w 4181474"/>
                <a:gd name="connsiteY149" fmla="*/ 2524124 h 5000624"/>
                <a:gd name="connsiteX150" fmla="*/ 1571626 w 4181474"/>
                <a:gd name="connsiteY150" fmla="*/ 2514600 h 5000624"/>
                <a:gd name="connsiteX151" fmla="*/ 1571626 w 4181474"/>
                <a:gd name="connsiteY151" fmla="*/ 2352676 h 5000624"/>
                <a:gd name="connsiteX152" fmla="*/ 1657350 w 4181474"/>
                <a:gd name="connsiteY152" fmla="*/ 2333624 h 5000624"/>
                <a:gd name="connsiteX153" fmla="*/ 1657350 w 4181474"/>
                <a:gd name="connsiteY153" fmla="*/ 2181224 h 5000624"/>
                <a:gd name="connsiteX154" fmla="*/ 1590674 w 4181474"/>
                <a:gd name="connsiteY154" fmla="*/ 2076450 h 5000624"/>
                <a:gd name="connsiteX155" fmla="*/ 1485900 w 4181474"/>
                <a:gd name="connsiteY155" fmla="*/ 2019300 h 5000624"/>
                <a:gd name="connsiteX156" fmla="*/ 1533526 w 4181474"/>
                <a:gd name="connsiteY156" fmla="*/ 1971676 h 5000624"/>
                <a:gd name="connsiteX157" fmla="*/ 1495426 w 4181474"/>
                <a:gd name="connsiteY157" fmla="*/ 1924050 h 5000624"/>
                <a:gd name="connsiteX158" fmla="*/ 1390650 w 4181474"/>
                <a:gd name="connsiteY158" fmla="*/ 1895476 h 5000624"/>
                <a:gd name="connsiteX159" fmla="*/ 1438274 w 4181474"/>
                <a:gd name="connsiteY159" fmla="*/ 1847850 h 5000624"/>
                <a:gd name="connsiteX160" fmla="*/ 1438274 w 4181474"/>
                <a:gd name="connsiteY160" fmla="*/ 1771650 h 5000624"/>
                <a:gd name="connsiteX161" fmla="*/ 1343026 w 4181474"/>
                <a:gd name="connsiteY161" fmla="*/ 1781176 h 5000624"/>
                <a:gd name="connsiteX162" fmla="*/ 1381126 w 4181474"/>
                <a:gd name="connsiteY162" fmla="*/ 1543050 h 5000624"/>
                <a:gd name="connsiteX163" fmla="*/ 1466850 w 4181474"/>
                <a:gd name="connsiteY163" fmla="*/ 1504950 h 5000624"/>
                <a:gd name="connsiteX164" fmla="*/ 1422096 w 4181474"/>
                <a:gd name="connsiteY164" fmla="*/ 1434464 h 5000624"/>
                <a:gd name="connsiteX165" fmla="*/ 1436370 w 4181474"/>
                <a:gd name="connsiteY165" fmla="*/ 1432560 h 5000624"/>
                <a:gd name="connsiteX166" fmla="*/ 1504950 w 4181474"/>
                <a:gd name="connsiteY166" fmla="*/ 1295400 h 5000624"/>
                <a:gd name="connsiteX167" fmla="*/ 1504950 w 4181474"/>
                <a:gd name="connsiteY167" fmla="*/ 1203960 h 5000624"/>
                <a:gd name="connsiteX168" fmla="*/ 1482090 w 4181474"/>
                <a:gd name="connsiteY168" fmla="*/ 1135380 h 5000624"/>
                <a:gd name="connsiteX169" fmla="*/ 1558290 w 4181474"/>
                <a:gd name="connsiteY169" fmla="*/ 1104900 h 5000624"/>
                <a:gd name="connsiteX170" fmla="*/ 1733550 w 4181474"/>
                <a:gd name="connsiteY170" fmla="*/ 830580 h 5000624"/>
                <a:gd name="connsiteX171" fmla="*/ 1687830 w 4181474"/>
                <a:gd name="connsiteY171" fmla="*/ 762000 h 5000624"/>
                <a:gd name="connsiteX172" fmla="*/ 1626870 w 4181474"/>
                <a:gd name="connsiteY172" fmla="*/ 739140 h 5000624"/>
                <a:gd name="connsiteX173" fmla="*/ 1558290 w 4181474"/>
                <a:gd name="connsiteY173" fmla="*/ 632460 h 5000624"/>
                <a:gd name="connsiteX174" fmla="*/ 1562906 w 4181474"/>
                <a:gd name="connsiteY174" fmla="*/ 618968 h 5000624"/>
                <a:gd name="connsiteX175" fmla="*/ 1550670 w 4181474"/>
                <a:gd name="connsiteY175" fmla="*/ 617220 h 5000624"/>
                <a:gd name="connsiteX176" fmla="*/ 1657350 w 4181474"/>
                <a:gd name="connsiteY176" fmla="*/ 632460 h 5000624"/>
                <a:gd name="connsiteX177" fmla="*/ 1718310 w 4181474"/>
                <a:gd name="connsiteY177" fmla="*/ 548640 h 5000624"/>
                <a:gd name="connsiteX178" fmla="*/ 1695450 w 4181474"/>
                <a:gd name="connsiteY178" fmla="*/ 449580 h 5000624"/>
                <a:gd name="connsiteX179" fmla="*/ 1756410 w 4181474"/>
                <a:gd name="connsiteY179" fmla="*/ 441960 h 5000624"/>
                <a:gd name="connsiteX180" fmla="*/ 1824990 w 4181474"/>
                <a:gd name="connsiteY180" fmla="*/ 480060 h 5000624"/>
                <a:gd name="connsiteX181" fmla="*/ 1893570 w 4181474"/>
                <a:gd name="connsiteY181" fmla="*/ 411480 h 5000624"/>
                <a:gd name="connsiteX182" fmla="*/ 2007870 w 4181474"/>
                <a:gd name="connsiteY182" fmla="*/ 434340 h 5000624"/>
                <a:gd name="connsiteX183" fmla="*/ 2099310 w 4181474"/>
                <a:gd name="connsiteY183" fmla="*/ 563880 h 5000624"/>
                <a:gd name="connsiteX184" fmla="*/ 2068830 w 4181474"/>
                <a:gd name="connsiteY184" fmla="*/ 685800 h 5000624"/>
                <a:gd name="connsiteX185" fmla="*/ 2145030 w 4181474"/>
                <a:gd name="connsiteY185" fmla="*/ 685800 h 5000624"/>
                <a:gd name="connsiteX186" fmla="*/ 2259330 w 4181474"/>
                <a:gd name="connsiteY186" fmla="*/ 586740 h 5000624"/>
                <a:gd name="connsiteX187" fmla="*/ 2343150 w 4181474"/>
                <a:gd name="connsiteY187" fmla="*/ 525780 h 5000624"/>
                <a:gd name="connsiteX188" fmla="*/ 2366010 w 4181474"/>
                <a:gd name="connsiteY188" fmla="*/ 365760 h 5000624"/>
                <a:gd name="connsiteX189" fmla="*/ 2465070 w 4181474"/>
                <a:gd name="connsiteY189" fmla="*/ 320040 h 5000624"/>
                <a:gd name="connsiteX190" fmla="*/ 2503170 w 4181474"/>
                <a:gd name="connsiteY190" fmla="*/ 213360 h 5000624"/>
                <a:gd name="connsiteX191" fmla="*/ 2647950 w 4181474"/>
                <a:gd name="connsiteY191" fmla="*/ 53340 h 5000624"/>
                <a:gd name="connsiteX192" fmla="*/ 2754630 w 4181474"/>
                <a:gd name="connsiteY192" fmla="*/ 53340 h 5000624"/>
                <a:gd name="connsiteX193" fmla="*/ 2830830 w 4181474"/>
                <a:gd name="connsiteY193" fmla="*/ 121920 h 5000624"/>
                <a:gd name="connsiteX194" fmla="*/ 2922270 w 4181474"/>
                <a:gd name="connsiteY194" fmla="*/ 30480 h 5000624"/>
                <a:gd name="connsiteX195" fmla="*/ 2967990 w 4181474"/>
                <a:gd name="connsiteY195" fmla="*/ 45720 h 500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181474" h="5000624">
                  <a:moveTo>
                    <a:pt x="3021330" y="0"/>
                  </a:moveTo>
                  <a:lnTo>
                    <a:pt x="3059430" y="30480"/>
                  </a:lnTo>
                  <a:lnTo>
                    <a:pt x="3128010" y="7620"/>
                  </a:lnTo>
                  <a:lnTo>
                    <a:pt x="3173730" y="15240"/>
                  </a:lnTo>
                  <a:lnTo>
                    <a:pt x="3128010" y="137160"/>
                  </a:lnTo>
                  <a:lnTo>
                    <a:pt x="3257550" y="114300"/>
                  </a:lnTo>
                  <a:lnTo>
                    <a:pt x="3310890" y="106680"/>
                  </a:lnTo>
                  <a:lnTo>
                    <a:pt x="3303270" y="60960"/>
                  </a:lnTo>
                  <a:lnTo>
                    <a:pt x="3394710" y="15240"/>
                  </a:lnTo>
                  <a:lnTo>
                    <a:pt x="3409950" y="121920"/>
                  </a:lnTo>
                  <a:lnTo>
                    <a:pt x="3569970" y="198120"/>
                  </a:lnTo>
                  <a:lnTo>
                    <a:pt x="3638550" y="152400"/>
                  </a:lnTo>
                  <a:lnTo>
                    <a:pt x="3714750" y="160020"/>
                  </a:lnTo>
                  <a:lnTo>
                    <a:pt x="3851910" y="289560"/>
                  </a:lnTo>
                  <a:lnTo>
                    <a:pt x="3989070" y="281940"/>
                  </a:lnTo>
                  <a:lnTo>
                    <a:pt x="3975862" y="282674"/>
                  </a:lnTo>
                  <a:lnTo>
                    <a:pt x="3990974" y="352424"/>
                  </a:lnTo>
                  <a:lnTo>
                    <a:pt x="4086226" y="381000"/>
                  </a:lnTo>
                  <a:lnTo>
                    <a:pt x="4095750" y="438150"/>
                  </a:lnTo>
                  <a:lnTo>
                    <a:pt x="4181474" y="514350"/>
                  </a:lnTo>
                  <a:lnTo>
                    <a:pt x="4171950" y="647700"/>
                  </a:lnTo>
                  <a:lnTo>
                    <a:pt x="3952874" y="942976"/>
                  </a:lnTo>
                  <a:lnTo>
                    <a:pt x="3943350" y="1028700"/>
                  </a:lnTo>
                  <a:lnTo>
                    <a:pt x="4000498" y="1047750"/>
                  </a:lnTo>
                  <a:lnTo>
                    <a:pt x="4000498" y="1171576"/>
                  </a:lnTo>
                  <a:lnTo>
                    <a:pt x="3924298" y="1162050"/>
                  </a:lnTo>
                  <a:lnTo>
                    <a:pt x="3876674" y="1228724"/>
                  </a:lnTo>
                  <a:lnTo>
                    <a:pt x="3895726" y="1295400"/>
                  </a:lnTo>
                  <a:lnTo>
                    <a:pt x="3886202" y="1352550"/>
                  </a:lnTo>
                  <a:lnTo>
                    <a:pt x="3971926" y="1466850"/>
                  </a:lnTo>
                  <a:lnTo>
                    <a:pt x="4067174" y="1495424"/>
                  </a:lnTo>
                  <a:lnTo>
                    <a:pt x="4000498" y="1638300"/>
                  </a:lnTo>
                  <a:lnTo>
                    <a:pt x="4000498" y="1724024"/>
                  </a:lnTo>
                  <a:lnTo>
                    <a:pt x="3857626" y="1800224"/>
                  </a:lnTo>
                  <a:lnTo>
                    <a:pt x="3771898" y="2000250"/>
                  </a:lnTo>
                  <a:lnTo>
                    <a:pt x="3724274" y="2000250"/>
                  </a:lnTo>
                  <a:lnTo>
                    <a:pt x="3667126" y="2066924"/>
                  </a:lnTo>
                  <a:lnTo>
                    <a:pt x="3657602" y="2162176"/>
                  </a:lnTo>
                  <a:lnTo>
                    <a:pt x="3600450" y="2171700"/>
                  </a:lnTo>
                  <a:lnTo>
                    <a:pt x="3505202" y="2133600"/>
                  </a:lnTo>
                  <a:lnTo>
                    <a:pt x="3390898" y="2143124"/>
                  </a:lnTo>
                  <a:lnTo>
                    <a:pt x="3324226" y="2209800"/>
                  </a:lnTo>
                  <a:lnTo>
                    <a:pt x="3333750" y="2324100"/>
                  </a:lnTo>
                  <a:lnTo>
                    <a:pt x="3295650" y="2352676"/>
                  </a:lnTo>
                  <a:lnTo>
                    <a:pt x="3219450" y="2352676"/>
                  </a:lnTo>
                  <a:lnTo>
                    <a:pt x="3181350" y="2466976"/>
                  </a:lnTo>
                  <a:lnTo>
                    <a:pt x="3257550" y="2524124"/>
                  </a:lnTo>
                  <a:lnTo>
                    <a:pt x="3390898" y="2524124"/>
                  </a:lnTo>
                  <a:lnTo>
                    <a:pt x="3400426" y="2609850"/>
                  </a:lnTo>
                  <a:lnTo>
                    <a:pt x="3495674" y="2609850"/>
                  </a:lnTo>
                  <a:lnTo>
                    <a:pt x="3533774" y="2686050"/>
                  </a:lnTo>
                  <a:lnTo>
                    <a:pt x="3590926" y="2667000"/>
                  </a:lnTo>
                  <a:lnTo>
                    <a:pt x="3629026" y="2705100"/>
                  </a:lnTo>
                  <a:lnTo>
                    <a:pt x="3638550" y="2762250"/>
                  </a:lnTo>
                  <a:lnTo>
                    <a:pt x="3676650" y="2838450"/>
                  </a:lnTo>
                  <a:lnTo>
                    <a:pt x="3705226" y="2971800"/>
                  </a:lnTo>
                  <a:lnTo>
                    <a:pt x="3800474" y="2990850"/>
                  </a:lnTo>
                  <a:lnTo>
                    <a:pt x="3848098" y="3095624"/>
                  </a:lnTo>
                  <a:lnTo>
                    <a:pt x="3771898" y="3162300"/>
                  </a:lnTo>
                  <a:lnTo>
                    <a:pt x="3762374" y="3238500"/>
                  </a:lnTo>
                  <a:lnTo>
                    <a:pt x="3819526" y="3333750"/>
                  </a:lnTo>
                  <a:lnTo>
                    <a:pt x="3924298" y="3333750"/>
                  </a:lnTo>
                  <a:lnTo>
                    <a:pt x="3933826" y="3457576"/>
                  </a:lnTo>
                  <a:lnTo>
                    <a:pt x="4057650" y="3533776"/>
                  </a:lnTo>
                  <a:lnTo>
                    <a:pt x="4105274" y="3629024"/>
                  </a:lnTo>
                  <a:lnTo>
                    <a:pt x="4095750" y="3771900"/>
                  </a:lnTo>
                  <a:lnTo>
                    <a:pt x="4057650" y="3781424"/>
                  </a:lnTo>
                  <a:lnTo>
                    <a:pt x="4019550" y="3867150"/>
                  </a:lnTo>
                  <a:lnTo>
                    <a:pt x="4048126" y="3905250"/>
                  </a:lnTo>
                  <a:lnTo>
                    <a:pt x="4143374" y="4029076"/>
                  </a:lnTo>
                  <a:lnTo>
                    <a:pt x="3962402" y="4048124"/>
                  </a:lnTo>
                  <a:lnTo>
                    <a:pt x="4010026" y="4143376"/>
                  </a:lnTo>
                  <a:lnTo>
                    <a:pt x="4000498" y="4305300"/>
                  </a:lnTo>
                  <a:lnTo>
                    <a:pt x="3886202" y="4362450"/>
                  </a:lnTo>
                  <a:lnTo>
                    <a:pt x="3895314" y="4480936"/>
                  </a:lnTo>
                  <a:lnTo>
                    <a:pt x="3771898" y="4467224"/>
                  </a:lnTo>
                  <a:lnTo>
                    <a:pt x="3724274" y="4524376"/>
                  </a:lnTo>
                  <a:lnTo>
                    <a:pt x="3505202" y="4648200"/>
                  </a:lnTo>
                  <a:lnTo>
                    <a:pt x="3409950" y="4638676"/>
                  </a:lnTo>
                  <a:lnTo>
                    <a:pt x="3324226" y="4552950"/>
                  </a:lnTo>
                  <a:lnTo>
                    <a:pt x="3267074" y="4562476"/>
                  </a:lnTo>
                  <a:lnTo>
                    <a:pt x="3124202" y="4438650"/>
                  </a:lnTo>
                  <a:lnTo>
                    <a:pt x="2933698" y="4505324"/>
                  </a:lnTo>
                  <a:lnTo>
                    <a:pt x="2819402" y="4600576"/>
                  </a:lnTo>
                  <a:lnTo>
                    <a:pt x="2733674" y="4562476"/>
                  </a:lnTo>
                  <a:lnTo>
                    <a:pt x="2714626" y="4467224"/>
                  </a:lnTo>
                  <a:lnTo>
                    <a:pt x="2533650" y="4381500"/>
                  </a:lnTo>
                  <a:lnTo>
                    <a:pt x="2466974" y="4419600"/>
                  </a:lnTo>
                  <a:lnTo>
                    <a:pt x="2419350" y="4391024"/>
                  </a:lnTo>
                  <a:lnTo>
                    <a:pt x="2381250" y="4381500"/>
                  </a:lnTo>
                  <a:lnTo>
                    <a:pt x="2400300" y="4267200"/>
                  </a:lnTo>
                  <a:lnTo>
                    <a:pt x="2305050" y="4248150"/>
                  </a:lnTo>
                  <a:lnTo>
                    <a:pt x="2324100" y="4152900"/>
                  </a:lnTo>
                  <a:lnTo>
                    <a:pt x="2133600" y="4010024"/>
                  </a:lnTo>
                  <a:lnTo>
                    <a:pt x="2124074" y="3943350"/>
                  </a:lnTo>
                  <a:lnTo>
                    <a:pt x="2076450" y="3962400"/>
                  </a:lnTo>
                  <a:lnTo>
                    <a:pt x="2066926" y="4019550"/>
                  </a:lnTo>
                  <a:lnTo>
                    <a:pt x="1952626" y="4095750"/>
                  </a:lnTo>
                  <a:lnTo>
                    <a:pt x="1847850" y="4114800"/>
                  </a:lnTo>
                  <a:lnTo>
                    <a:pt x="1638300" y="4181476"/>
                  </a:lnTo>
                  <a:lnTo>
                    <a:pt x="1495426" y="4171950"/>
                  </a:lnTo>
                  <a:lnTo>
                    <a:pt x="1228726" y="4600576"/>
                  </a:lnTo>
                  <a:lnTo>
                    <a:pt x="1190626" y="5000624"/>
                  </a:lnTo>
                  <a:lnTo>
                    <a:pt x="1104900" y="4962524"/>
                  </a:lnTo>
                  <a:lnTo>
                    <a:pt x="1019174" y="4972050"/>
                  </a:lnTo>
                  <a:lnTo>
                    <a:pt x="971550" y="4905376"/>
                  </a:lnTo>
                  <a:lnTo>
                    <a:pt x="866774" y="4752976"/>
                  </a:lnTo>
                  <a:lnTo>
                    <a:pt x="809626" y="4619624"/>
                  </a:lnTo>
                  <a:lnTo>
                    <a:pt x="723900" y="4562476"/>
                  </a:lnTo>
                  <a:lnTo>
                    <a:pt x="628650" y="4648200"/>
                  </a:lnTo>
                  <a:lnTo>
                    <a:pt x="495300" y="4657724"/>
                  </a:lnTo>
                  <a:lnTo>
                    <a:pt x="390526" y="4705350"/>
                  </a:lnTo>
                  <a:lnTo>
                    <a:pt x="304800" y="4619624"/>
                  </a:lnTo>
                  <a:lnTo>
                    <a:pt x="304800" y="4572000"/>
                  </a:lnTo>
                  <a:lnTo>
                    <a:pt x="333374" y="4514850"/>
                  </a:lnTo>
                  <a:lnTo>
                    <a:pt x="342900" y="4429124"/>
                  </a:lnTo>
                  <a:lnTo>
                    <a:pt x="390526" y="4238624"/>
                  </a:lnTo>
                  <a:lnTo>
                    <a:pt x="400050" y="4162424"/>
                  </a:lnTo>
                  <a:lnTo>
                    <a:pt x="504826" y="4095750"/>
                  </a:lnTo>
                  <a:lnTo>
                    <a:pt x="390526" y="3933824"/>
                  </a:lnTo>
                  <a:lnTo>
                    <a:pt x="381000" y="3848100"/>
                  </a:lnTo>
                  <a:lnTo>
                    <a:pt x="333374" y="3724276"/>
                  </a:lnTo>
                  <a:lnTo>
                    <a:pt x="361950" y="3600450"/>
                  </a:lnTo>
                  <a:lnTo>
                    <a:pt x="238126" y="3438524"/>
                  </a:lnTo>
                  <a:lnTo>
                    <a:pt x="200026" y="3457576"/>
                  </a:lnTo>
                  <a:lnTo>
                    <a:pt x="85726" y="3438524"/>
                  </a:lnTo>
                  <a:lnTo>
                    <a:pt x="95250" y="3276600"/>
                  </a:lnTo>
                  <a:lnTo>
                    <a:pt x="85726" y="3190876"/>
                  </a:lnTo>
                  <a:lnTo>
                    <a:pt x="0" y="3171824"/>
                  </a:lnTo>
                  <a:lnTo>
                    <a:pt x="0" y="3067050"/>
                  </a:lnTo>
                  <a:lnTo>
                    <a:pt x="19050" y="2943224"/>
                  </a:lnTo>
                  <a:lnTo>
                    <a:pt x="114300" y="2809876"/>
                  </a:lnTo>
                  <a:lnTo>
                    <a:pt x="133350" y="2686050"/>
                  </a:lnTo>
                  <a:lnTo>
                    <a:pt x="142874" y="2600324"/>
                  </a:lnTo>
                  <a:lnTo>
                    <a:pt x="276226" y="2533650"/>
                  </a:lnTo>
                  <a:lnTo>
                    <a:pt x="495300" y="2619376"/>
                  </a:lnTo>
                  <a:lnTo>
                    <a:pt x="609600" y="2628900"/>
                  </a:lnTo>
                  <a:lnTo>
                    <a:pt x="676274" y="2705100"/>
                  </a:lnTo>
                  <a:lnTo>
                    <a:pt x="723900" y="2571750"/>
                  </a:lnTo>
                  <a:lnTo>
                    <a:pt x="914400" y="2590800"/>
                  </a:lnTo>
                  <a:lnTo>
                    <a:pt x="971550" y="2533650"/>
                  </a:lnTo>
                  <a:lnTo>
                    <a:pt x="1000126" y="2562224"/>
                  </a:lnTo>
                  <a:lnTo>
                    <a:pt x="1104900" y="2524124"/>
                  </a:lnTo>
                  <a:lnTo>
                    <a:pt x="1133474" y="2571750"/>
                  </a:lnTo>
                  <a:lnTo>
                    <a:pt x="1247774" y="2552700"/>
                  </a:lnTo>
                  <a:lnTo>
                    <a:pt x="1276350" y="2533650"/>
                  </a:lnTo>
                  <a:lnTo>
                    <a:pt x="1371600" y="2524124"/>
                  </a:lnTo>
                  <a:lnTo>
                    <a:pt x="1438274" y="2476500"/>
                  </a:lnTo>
                  <a:lnTo>
                    <a:pt x="1485900" y="2476500"/>
                  </a:lnTo>
                  <a:lnTo>
                    <a:pt x="1533526" y="2524124"/>
                  </a:lnTo>
                  <a:lnTo>
                    <a:pt x="1571626" y="2514600"/>
                  </a:lnTo>
                  <a:lnTo>
                    <a:pt x="1571626" y="2352676"/>
                  </a:lnTo>
                  <a:lnTo>
                    <a:pt x="1657350" y="2333624"/>
                  </a:lnTo>
                  <a:lnTo>
                    <a:pt x="1657350" y="2181224"/>
                  </a:lnTo>
                  <a:lnTo>
                    <a:pt x="1590674" y="2076450"/>
                  </a:lnTo>
                  <a:lnTo>
                    <a:pt x="1485900" y="2019300"/>
                  </a:lnTo>
                  <a:lnTo>
                    <a:pt x="1533526" y="1971676"/>
                  </a:lnTo>
                  <a:lnTo>
                    <a:pt x="1495426" y="1924050"/>
                  </a:lnTo>
                  <a:lnTo>
                    <a:pt x="1390650" y="1895476"/>
                  </a:lnTo>
                  <a:lnTo>
                    <a:pt x="1438274" y="1847850"/>
                  </a:lnTo>
                  <a:lnTo>
                    <a:pt x="1438274" y="1771650"/>
                  </a:lnTo>
                  <a:lnTo>
                    <a:pt x="1343026" y="1781176"/>
                  </a:lnTo>
                  <a:lnTo>
                    <a:pt x="1381126" y="1543050"/>
                  </a:lnTo>
                  <a:lnTo>
                    <a:pt x="1466850" y="1504950"/>
                  </a:lnTo>
                  <a:lnTo>
                    <a:pt x="1422096" y="1434464"/>
                  </a:lnTo>
                  <a:lnTo>
                    <a:pt x="1436370" y="1432560"/>
                  </a:lnTo>
                  <a:lnTo>
                    <a:pt x="1504950" y="1295400"/>
                  </a:lnTo>
                  <a:lnTo>
                    <a:pt x="1504950" y="1203960"/>
                  </a:lnTo>
                  <a:lnTo>
                    <a:pt x="1482090" y="1135380"/>
                  </a:lnTo>
                  <a:lnTo>
                    <a:pt x="1558290" y="1104900"/>
                  </a:lnTo>
                  <a:lnTo>
                    <a:pt x="1733550" y="830580"/>
                  </a:lnTo>
                  <a:lnTo>
                    <a:pt x="1687830" y="762000"/>
                  </a:lnTo>
                  <a:lnTo>
                    <a:pt x="1626870" y="739140"/>
                  </a:lnTo>
                  <a:lnTo>
                    <a:pt x="1558290" y="632460"/>
                  </a:lnTo>
                  <a:lnTo>
                    <a:pt x="1562906" y="618968"/>
                  </a:lnTo>
                  <a:lnTo>
                    <a:pt x="1550670" y="617220"/>
                  </a:lnTo>
                  <a:lnTo>
                    <a:pt x="1657350" y="632460"/>
                  </a:lnTo>
                  <a:lnTo>
                    <a:pt x="1718310" y="548640"/>
                  </a:lnTo>
                  <a:lnTo>
                    <a:pt x="1695450" y="449580"/>
                  </a:lnTo>
                  <a:lnTo>
                    <a:pt x="1756410" y="441960"/>
                  </a:lnTo>
                  <a:lnTo>
                    <a:pt x="1824990" y="480060"/>
                  </a:lnTo>
                  <a:lnTo>
                    <a:pt x="1893570" y="411480"/>
                  </a:lnTo>
                  <a:lnTo>
                    <a:pt x="2007870" y="434340"/>
                  </a:lnTo>
                  <a:lnTo>
                    <a:pt x="2099310" y="563880"/>
                  </a:lnTo>
                  <a:lnTo>
                    <a:pt x="2068830" y="685800"/>
                  </a:lnTo>
                  <a:lnTo>
                    <a:pt x="2145030" y="685800"/>
                  </a:lnTo>
                  <a:lnTo>
                    <a:pt x="2259330" y="586740"/>
                  </a:lnTo>
                  <a:lnTo>
                    <a:pt x="2343150" y="525780"/>
                  </a:lnTo>
                  <a:lnTo>
                    <a:pt x="2366010" y="365760"/>
                  </a:lnTo>
                  <a:lnTo>
                    <a:pt x="2465070" y="320040"/>
                  </a:lnTo>
                  <a:lnTo>
                    <a:pt x="2503170" y="213360"/>
                  </a:lnTo>
                  <a:lnTo>
                    <a:pt x="2647950" y="53340"/>
                  </a:lnTo>
                  <a:lnTo>
                    <a:pt x="2754630" y="53340"/>
                  </a:lnTo>
                  <a:lnTo>
                    <a:pt x="2830830" y="121920"/>
                  </a:lnTo>
                  <a:lnTo>
                    <a:pt x="2922270" y="30480"/>
                  </a:lnTo>
                  <a:lnTo>
                    <a:pt x="2967990" y="457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8" name="フリーフォーム: 図形 587">
              <a:extLst>
                <a:ext uri="{FF2B5EF4-FFF2-40B4-BE49-F238E27FC236}">
                  <a16:creationId xmlns:a16="http://schemas.microsoft.com/office/drawing/2014/main" id="{C8FA83B6-51DF-987E-AE1D-4B80467EBB7E}"/>
                </a:ext>
              </a:extLst>
            </p:cNvPr>
            <p:cNvSpPr/>
            <p:nvPr/>
          </p:nvSpPr>
          <p:spPr>
            <a:xfrm>
              <a:off x="4777848" y="4856289"/>
              <a:ext cx="371854" cy="327408"/>
            </a:xfrm>
            <a:custGeom>
              <a:avLst/>
              <a:gdLst>
                <a:gd name="connsiteX0" fmla="*/ 945962 w 3569946"/>
                <a:gd name="connsiteY0" fmla="*/ 0 h 3143250"/>
                <a:gd name="connsiteX1" fmla="*/ 955490 w 3569946"/>
                <a:gd name="connsiteY1" fmla="*/ 66674 h 3143250"/>
                <a:gd name="connsiteX2" fmla="*/ 1145990 w 3569946"/>
                <a:gd name="connsiteY2" fmla="*/ 209550 h 3143250"/>
                <a:gd name="connsiteX3" fmla="*/ 1126938 w 3569946"/>
                <a:gd name="connsiteY3" fmla="*/ 304800 h 3143250"/>
                <a:gd name="connsiteX4" fmla="*/ 1222190 w 3569946"/>
                <a:gd name="connsiteY4" fmla="*/ 323850 h 3143250"/>
                <a:gd name="connsiteX5" fmla="*/ 1203138 w 3569946"/>
                <a:gd name="connsiteY5" fmla="*/ 438150 h 3143250"/>
                <a:gd name="connsiteX6" fmla="*/ 1241238 w 3569946"/>
                <a:gd name="connsiteY6" fmla="*/ 447674 h 3143250"/>
                <a:gd name="connsiteX7" fmla="*/ 1288862 w 3569946"/>
                <a:gd name="connsiteY7" fmla="*/ 476250 h 3143250"/>
                <a:gd name="connsiteX8" fmla="*/ 1355538 w 3569946"/>
                <a:gd name="connsiteY8" fmla="*/ 438150 h 3143250"/>
                <a:gd name="connsiteX9" fmla="*/ 1536514 w 3569946"/>
                <a:gd name="connsiteY9" fmla="*/ 523874 h 3143250"/>
                <a:gd name="connsiteX10" fmla="*/ 1555562 w 3569946"/>
                <a:gd name="connsiteY10" fmla="*/ 619126 h 3143250"/>
                <a:gd name="connsiteX11" fmla="*/ 1641290 w 3569946"/>
                <a:gd name="connsiteY11" fmla="*/ 657226 h 3143250"/>
                <a:gd name="connsiteX12" fmla="*/ 1755586 w 3569946"/>
                <a:gd name="connsiteY12" fmla="*/ 561974 h 3143250"/>
                <a:gd name="connsiteX13" fmla="*/ 1946090 w 3569946"/>
                <a:gd name="connsiteY13" fmla="*/ 495300 h 3143250"/>
                <a:gd name="connsiteX14" fmla="*/ 2088962 w 3569946"/>
                <a:gd name="connsiteY14" fmla="*/ 619126 h 3143250"/>
                <a:gd name="connsiteX15" fmla="*/ 2146114 w 3569946"/>
                <a:gd name="connsiteY15" fmla="*/ 609600 h 3143250"/>
                <a:gd name="connsiteX16" fmla="*/ 2231838 w 3569946"/>
                <a:gd name="connsiteY16" fmla="*/ 695326 h 3143250"/>
                <a:gd name="connsiteX17" fmla="*/ 2327090 w 3569946"/>
                <a:gd name="connsiteY17" fmla="*/ 704850 h 3143250"/>
                <a:gd name="connsiteX18" fmla="*/ 2546162 w 3569946"/>
                <a:gd name="connsiteY18" fmla="*/ 581026 h 3143250"/>
                <a:gd name="connsiteX19" fmla="*/ 2593786 w 3569946"/>
                <a:gd name="connsiteY19" fmla="*/ 523874 h 3143250"/>
                <a:gd name="connsiteX20" fmla="*/ 2717202 w 3569946"/>
                <a:gd name="connsiteY20" fmla="*/ 537586 h 3143250"/>
                <a:gd name="connsiteX21" fmla="*/ 2717614 w 3569946"/>
                <a:gd name="connsiteY21" fmla="*/ 542926 h 3143250"/>
                <a:gd name="connsiteX22" fmla="*/ 2689038 w 3569946"/>
                <a:gd name="connsiteY22" fmla="*/ 676274 h 3143250"/>
                <a:gd name="connsiteX23" fmla="*/ 2774762 w 3569946"/>
                <a:gd name="connsiteY23" fmla="*/ 838200 h 3143250"/>
                <a:gd name="connsiteX24" fmla="*/ 2917638 w 3569946"/>
                <a:gd name="connsiteY24" fmla="*/ 781050 h 3143250"/>
                <a:gd name="connsiteX25" fmla="*/ 3003362 w 3569946"/>
                <a:gd name="connsiteY25" fmla="*/ 781050 h 3143250"/>
                <a:gd name="connsiteX26" fmla="*/ 3041462 w 3569946"/>
                <a:gd name="connsiteY26" fmla="*/ 714374 h 3143250"/>
                <a:gd name="connsiteX27" fmla="*/ 3203386 w 3569946"/>
                <a:gd name="connsiteY27" fmla="*/ 695326 h 3143250"/>
                <a:gd name="connsiteX28" fmla="*/ 3241490 w 3569946"/>
                <a:gd name="connsiteY28" fmla="*/ 752474 h 3143250"/>
                <a:gd name="connsiteX29" fmla="*/ 3336738 w 3569946"/>
                <a:gd name="connsiteY29" fmla="*/ 762000 h 3143250"/>
                <a:gd name="connsiteX30" fmla="*/ 3393890 w 3569946"/>
                <a:gd name="connsiteY30" fmla="*/ 809626 h 3143250"/>
                <a:gd name="connsiteX31" fmla="*/ 3565338 w 3569946"/>
                <a:gd name="connsiteY31" fmla="*/ 752474 h 3143250"/>
                <a:gd name="connsiteX32" fmla="*/ 3569946 w 3569946"/>
                <a:gd name="connsiteY32" fmla="*/ 752474 h 3143250"/>
                <a:gd name="connsiteX33" fmla="*/ 3501838 w 3569946"/>
                <a:gd name="connsiteY33" fmla="*/ 876300 h 3143250"/>
                <a:gd name="connsiteX34" fmla="*/ 3527238 w 3569946"/>
                <a:gd name="connsiteY34" fmla="*/ 933450 h 3143250"/>
                <a:gd name="connsiteX35" fmla="*/ 3527238 w 3569946"/>
                <a:gd name="connsiteY35" fmla="*/ 996950 h 3143250"/>
                <a:gd name="connsiteX36" fmla="*/ 3482786 w 3569946"/>
                <a:gd name="connsiteY36" fmla="*/ 1047750 h 3143250"/>
                <a:gd name="connsiteX37" fmla="*/ 3451038 w 3569946"/>
                <a:gd name="connsiteY37" fmla="*/ 1187450 h 3143250"/>
                <a:gd name="connsiteX38" fmla="*/ 3412938 w 3569946"/>
                <a:gd name="connsiteY38" fmla="*/ 1193800 h 3143250"/>
                <a:gd name="connsiteX39" fmla="*/ 3387538 w 3569946"/>
                <a:gd name="connsiteY39" fmla="*/ 1263650 h 3143250"/>
                <a:gd name="connsiteX40" fmla="*/ 3228786 w 3569946"/>
                <a:gd name="connsiteY40" fmla="*/ 1390650 h 3143250"/>
                <a:gd name="connsiteX41" fmla="*/ 3158938 w 3569946"/>
                <a:gd name="connsiteY41" fmla="*/ 1498600 h 3143250"/>
                <a:gd name="connsiteX42" fmla="*/ 3177986 w 3569946"/>
                <a:gd name="connsiteY42" fmla="*/ 1663700 h 3143250"/>
                <a:gd name="connsiteX43" fmla="*/ 3133538 w 3569946"/>
                <a:gd name="connsiteY43" fmla="*/ 1714500 h 3143250"/>
                <a:gd name="connsiteX44" fmla="*/ 3050986 w 3569946"/>
                <a:gd name="connsiteY44" fmla="*/ 1752600 h 3143250"/>
                <a:gd name="connsiteX45" fmla="*/ 2962090 w 3569946"/>
                <a:gd name="connsiteY45" fmla="*/ 1974850 h 3143250"/>
                <a:gd name="connsiteX46" fmla="*/ 2930338 w 3569946"/>
                <a:gd name="connsiteY46" fmla="*/ 2019300 h 3143250"/>
                <a:gd name="connsiteX47" fmla="*/ 2841438 w 3569946"/>
                <a:gd name="connsiteY47" fmla="*/ 2019300 h 3143250"/>
                <a:gd name="connsiteX48" fmla="*/ 2822386 w 3569946"/>
                <a:gd name="connsiteY48" fmla="*/ 2114550 h 3143250"/>
                <a:gd name="connsiteX49" fmla="*/ 2644586 w 3569946"/>
                <a:gd name="connsiteY49" fmla="*/ 2139950 h 3143250"/>
                <a:gd name="connsiteX50" fmla="*/ 2530290 w 3569946"/>
                <a:gd name="connsiteY50" fmla="*/ 2228850 h 3143250"/>
                <a:gd name="connsiteX51" fmla="*/ 2536638 w 3569946"/>
                <a:gd name="connsiteY51" fmla="*/ 2343150 h 3143250"/>
                <a:gd name="connsiteX52" fmla="*/ 2473138 w 3569946"/>
                <a:gd name="connsiteY52" fmla="*/ 2393950 h 3143250"/>
                <a:gd name="connsiteX53" fmla="*/ 2466786 w 3569946"/>
                <a:gd name="connsiteY53" fmla="*/ 2495550 h 3143250"/>
                <a:gd name="connsiteX54" fmla="*/ 2511238 w 3569946"/>
                <a:gd name="connsiteY54" fmla="*/ 2590800 h 3143250"/>
                <a:gd name="connsiteX55" fmla="*/ 2499406 w 3569946"/>
                <a:gd name="connsiteY55" fmla="*/ 2768304 h 3143250"/>
                <a:gd name="connsiteX56" fmla="*/ 2498538 w 3569946"/>
                <a:gd name="connsiteY56" fmla="*/ 2768600 h 3143250"/>
                <a:gd name="connsiteX57" fmla="*/ 2358834 w 3569946"/>
                <a:gd name="connsiteY57" fmla="*/ 2806700 h 3143250"/>
                <a:gd name="connsiteX58" fmla="*/ 1914338 w 3569946"/>
                <a:gd name="connsiteY58" fmla="*/ 2933700 h 3143250"/>
                <a:gd name="connsiteX59" fmla="*/ 1476186 w 3569946"/>
                <a:gd name="connsiteY59" fmla="*/ 3117850 h 3143250"/>
                <a:gd name="connsiteX60" fmla="*/ 1292036 w 3569946"/>
                <a:gd name="connsiteY60" fmla="*/ 3111500 h 3143250"/>
                <a:gd name="connsiteX61" fmla="*/ 1234886 w 3569946"/>
                <a:gd name="connsiteY61" fmla="*/ 3092450 h 3143250"/>
                <a:gd name="connsiteX62" fmla="*/ 1076136 w 3569946"/>
                <a:gd name="connsiteY62" fmla="*/ 3143250 h 3143250"/>
                <a:gd name="connsiteX63" fmla="*/ 1031686 w 3569946"/>
                <a:gd name="connsiteY63" fmla="*/ 3124200 h 3143250"/>
                <a:gd name="connsiteX64" fmla="*/ 1241236 w 3569946"/>
                <a:gd name="connsiteY64" fmla="*/ 2832100 h 3143250"/>
                <a:gd name="connsiteX65" fmla="*/ 1336486 w 3569946"/>
                <a:gd name="connsiteY65" fmla="*/ 2876550 h 3143250"/>
                <a:gd name="connsiteX66" fmla="*/ 1520634 w 3569946"/>
                <a:gd name="connsiteY66" fmla="*/ 2844800 h 3143250"/>
                <a:gd name="connsiteX67" fmla="*/ 1628586 w 3569946"/>
                <a:gd name="connsiteY67" fmla="*/ 2781300 h 3143250"/>
                <a:gd name="connsiteX68" fmla="*/ 1685738 w 3569946"/>
                <a:gd name="connsiteY68" fmla="*/ 2781300 h 3143250"/>
                <a:gd name="connsiteX69" fmla="*/ 1812738 w 3569946"/>
                <a:gd name="connsiteY69" fmla="*/ 2584450 h 3143250"/>
                <a:gd name="connsiteX70" fmla="*/ 1927034 w 3569946"/>
                <a:gd name="connsiteY70" fmla="*/ 2616200 h 3143250"/>
                <a:gd name="connsiteX71" fmla="*/ 1958786 w 3569946"/>
                <a:gd name="connsiteY71" fmla="*/ 2711450 h 3143250"/>
                <a:gd name="connsiteX72" fmla="*/ 2047686 w 3569946"/>
                <a:gd name="connsiteY72" fmla="*/ 2590800 h 3143250"/>
                <a:gd name="connsiteX73" fmla="*/ 1977834 w 3569946"/>
                <a:gd name="connsiteY73" fmla="*/ 2533650 h 3143250"/>
                <a:gd name="connsiteX74" fmla="*/ 1990538 w 3569946"/>
                <a:gd name="connsiteY74" fmla="*/ 2438400 h 3143250"/>
                <a:gd name="connsiteX75" fmla="*/ 1958786 w 3569946"/>
                <a:gd name="connsiteY75" fmla="*/ 2393950 h 3143250"/>
                <a:gd name="connsiteX76" fmla="*/ 1965138 w 3569946"/>
                <a:gd name="connsiteY76" fmla="*/ 2330450 h 3143250"/>
                <a:gd name="connsiteX77" fmla="*/ 1895286 w 3569946"/>
                <a:gd name="connsiteY77" fmla="*/ 2292350 h 3143250"/>
                <a:gd name="connsiteX78" fmla="*/ 1819086 w 3569946"/>
                <a:gd name="connsiteY78" fmla="*/ 2317750 h 3143250"/>
                <a:gd name="connsiteX79" fmla="*/ 1698434 w 3569946"/>
                <a:gd name="connsiteY79" fmla="*/ 2266950 h 3143250"/>
                <a:gd name="connsiteX80" fmla="*/ 1685738 w 3569946"/>
                <a:gd name="connsiteY80" fmla="*/ 2305050 h 3143250"/>
                <a:gd name="connsiteX81" fmla="*/ 1609538 w 3569946"/>
                <a:gd name="connsiteY81" fmla="*/ 2305050 h 3143250"/>
                <a:gd name="connsiteX82" fmla="*/ 1584138 w 3569946"/>
                <a:gd name="connsiteY82" fmla="*/ 2349500 h 3143250"/>
                <a:gd name="connsiteX83" fmla="*/ 1507938 w 3569946"/>
                <a:gd name="connsiteY83" fmla="*/ 2406650 h 3143250"/>
                <a:gd name="connsiteX84" fmla="*/ 1431736 w 3569946"/>
                <a:gd name="connsiteY84" fmla="*/ 2349500 h 3143250"/>
                <a:gd name="connsiteX85" fmla="*/ 1298386 w 3569946"/>
                <a:gd name="connsiteY85" fmla="*/ 2349500 h 3143250"/>
                <a:gd name="connsiteX86" fmla="*/ 1095186 w 3569946"/>
                <a:gd name="connsiteY86" fmla="*/ 2406650 h 3143250"/>
                <a:gd name="connsiteX87" fmla="*/ 993586 w 3569946"/>
                <a:gd name="connsiteY87" fmla="*/ 2260600 h 3143250"/>
                <a:gd name="connsiteX88" fmla="*/ 860236 w 3569946"/>
                <a:gd name="connsiteY88" fmla="*/ 2228850 h 3143250"/>
                <a:gd name="connsiteX89" fmla="*/ 898336 w 3569946"/>
                <a:gd name="connsiteY89" fmla="*/ 1993900 h 3143250"/>
                <a:gd name="connsiteX90" fmla="*/ 815786 w 3569946"/>
                <a:gd name="connsiteY90" fmla="*/ 2070100 h 3143250"/>
                <a:gd name="connsiteX91" fmla="*/ 771336 w 3569946"/>
                <a:gd name="connsiteY91" fmla="*/ 2254250 h 3143250"/>
                <a:gd name="connsiteX92" fmla="*/ 745936 w 3569946"/>
                <a:gd name="connsiteY92" fmla="*/ 2330450 h 3143250"/>
                <a:gd name="connsiteX93" fmla="*/ 752286 w 3569946"/>
                <a:gd name="connsiteY93" fmla="*/ 2470150 h 3143250"/>
                <a:gd name="connsiteX94" fmla="*/ 930086 w 3569946"/>
                <a:gd name="connsiteY94" fmla="*/ 2603500 h 3143250"/>
                <a:gd name="connsiteX95" fmla="*/ 936436 w 3569946"/>
                <a:gd name="connsiteY95" fmla="*/ 2711450 h 3143250"/>
                <a:gd name="connsiteX96" fmla="*/ 758636 w 3569946"/>
                <a:gd name="connsiteY96" fmla="*/ 2647950 h 3143250"/>
                <a:gd name="connsiteX97" fmla="*/ 682436 w 3569946"/>
                <a:gd name="connsiteY97" fmla="*/ 2622550 h 3143250"/>
                <a:gd name="connsiteX98" fmla="*/ 523686 w 3569946"/>
                <a:gd name="connsiteY98" fmla="*/ 2476500 h 3143250"/>
                <a:gd name="connsiteX99" fmla="*/ 612586 w 3569946"/>
                <a:gd name="connsiteY99" fmla="*/ 2152650 h 3143250"/>
                <a:gd name="connsiteX100" fmla="*/ 517336 w 3569946"/>
                <a:gd name="connsiteY100" fmla="*/ 2044700 h 3143250"/>
                <a:gd name="connsiteX101" fmla="*/ 428436 w 3569946"/>
                <a:gd name="connsiteY101" fmla="*/ 2139950 h 3143250"/>
                <a:gd name="connsiteX102" fmla="*/ 403036 w 3569946"/>
                <a:gd name="connsiteY102" fmla="*/ 2044700 h 3143250"/>
                <a:gd name="connsiteX103" fmla="*/ 460186 w 3569946"/>
                <a:gd name="connsiteY103" fmla="*/ 2012950 h 3143250"/>
                <a:gd name="connsiteX104" fmla="*/ 453836 w 3569946"/>
                <a:gd name="connsiteY104" fmla="*/ 1816100 h 3143250"/>
                <a:gd name="connsiteX105" fmla="*/ 453836 w 3569946"/>
                <a:gd name="connsiteY105" fmla="*/ 1695450 h 3143250"/>
                <a:gd name="connsiteX106" fmla="*/ 549086 w 3569946"/>
                <a:gd name="connsiteY106" fmla="*/ 1562100 h 3143250"/>
                <a:gd name="connsiteX107" fmla="*/ 644336 w 3569946"/>
                <a:gd name="connsiteY107" fmla="*/ 1308100 h 3143250"/>
                <a:gd name="connsiteX108" fmla="*/ 644336 w 3569946"/>
                <a:gd name="connsiteY108" fmla="*/ 1250950 h 3143250"/>
                <a:gd name="connsiteX109" fmla="*/ 599886 w 3569946"/>
                <a:gd name="connsiteY109" fmla="*/ 1282700 h 3143250"/>
                <a:gd name="connsiteX110" fmla="*/ 530036 w 3569946"/>
                <a:gd name="connsiteY110" fmla="*/ 1327150 h 3143250"/>
                <a:gd name="connsiteX111" fmla="*/ 479236 w 3569946"/>
                <a:gd name="connsiteY111" fmla="*/ 1346200 h 3143250"/>
                <a:gd name="connsiteX112" fmla="*/ 447486 w 3569946"/>
                <a:gd name="connsiteY112" fmla="*/ 1390650 h 3143250"/>
                <a:gd name="connsiteX113" fmla="*/ 383986 w 3569946"/>
                <a:gd name="connsiteY113" fmla="*/ 1409700 h 3143250"/>
                <a:gd name="connsiteX114" fmla="*/ 390336 w 3569946"/>
                <a:gd name="connsiteY114" fmla="*/ 1466850 h 3143250"/>
                <a:gd name="connsiteX115" fmla="*/ 333186 w 3569946"/>
                <a:gd name="connsiteY115" fmla="*/ 1524000 h 3143250"/>
                <a:gd name="connsiteX116" fmla="*/ 276036 w 3569946"/>
                <a:gd name="connsiteY116" fmla="*/ 1498600 h 3143250"/>
                <a:gd name="connsiteX117" fmla="*/ 263336 w 3569946"/>
                <a:gd name="connsiteY117" fmla="*/ 1435100 h 3143250"/>
                <a:gd name="connsiteX118" fmla="*/ 244286 w 3569946"/>
                <a:gd name="connsiteY118" fmla="*/ 1282700 h 3143250"/>
                <a:gd name="connsiteX119" fmla="*/ 104586 w 3569946"/>
                <a:gd name="connsiteY119" fmla="*/ 1143000 h 3143250"/>
                <a:gd name="connsiteX120" fmla="*/ 2986 w 3569946"/>
                <a:gd name="connsiteY120" fmla="*/ 1066800 h 3143250"/>
                <a:gd name="connsiteX121" fmla="*/ 0 w 3569946"/>
                <a:gd name="connsiteY121" fmla="*/ 1051712 h 3143250"/>
                <a:gd name="connsiteX122" fmla="*/ 12514 w 3569946"/>
                <a:gd name="connsiteY122" fmla="*/ 1057274 h 3143250"/>
                <a:gd name="connsiteX123" fmla="*/ 50614 w 3569946"/>
                <a:gd name="connsiteY123" fmla="*/ 657226 h 3143250"/>
                <a:gd name="connsiteX124" fmla="*/ 317314 w 3569946"/>
                <a:gd name="connsiteY124" fmla="*/ 228600 h 3143250"/>
                <a:gd name="connsiteX125" fmla="*/ 460190 w 3569946"/>
                <a:gd name="connsiteY125" fmla="*/ 238126 h 3143250"/>
                <a:gd name="connsiteX126" fmla="*/ 669738 w 3569946"/>
                <a:gd name="connsiteY126" fmla="*/ 171450 h 3143250"/>
                <a:gd name="connsiteX127" fmla="*/ 774514 w 3569946"/>
                <a:gd name="connsiteY127" fmla="*/ 152400 h 3143250"/>
                <a:gd name="connsiteX128" fmla="*/ 888814 w 3569946"/>
                <a:gd name="connsiteY128" fmla="*/ 76200 h 3143250"/>
                <a:gd name="connsiteX129" fmla="*/ 898338 w 3569946"/>
                <a:gd name="connsiteY129" fmla="*/ 19050 h 314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3569946" h="3143250">
                  <a:moveTo>
                    <a:pt x="945962" y="0"/>
                  </a:moveTo>
                  <a:lnTo>
                    <a:pt x="955490" y="66674"/>
                  </a:lnTo>
                  <a:lnTo>
                    <a:pt x="1145990" y="209550"/>
                  </a:lnTo>
                  <a:lnTo>
                    <a:pt x="1126938" y="304800"/>
                  </a:lnTo>
                  <a:lnTo>
                    <a:pt x="1222190" y="323850"/>
                  </a:lnTo>
                  <a:lnTo>
                    <a:pt x="1203138" y="438150"/>
                  </a:lnTo>
                  <a:lnTo>
                    <a:pt x="1241238" y="447674"/>
                  </a:lnTo>
                  <a:lnTo>
                    <a:pt x="1288862" y="476250"/>
                  </a:lnTo>
                  <a:lnTo>
                    <a:pt x="1355538" y="438150"/>
                  </a:lnTo>
                  <a:lnTo>
                    <a:pt x="1536514" y="523874"/>
                  </a:lnTo>
                  <a:lnTo>
                    <a:pt x="1555562" y="619126"/>
                  </a:lnTo>
                  <a:lnTo>
                    <a:pt x="1641290" y="657226"/>
                  </a:lnTo>
                  <a:lnTo>
                    <a:pt x="1755586" y="561974"/>
                  </a:lnTo>
                  <a:lnTo>
                    <a:pt x="1946090" y="495300"/>
                  </a:lnTo>
                  <a:lnTo>
                    <a:pt x="2088962" y="619126"/>
                  </a:lnTo>
                  <a:lnTo>
                    <a:pt x="2146114" y="609600"/>
                  </a:lnTo>
                  <a:lnTo>
                    <a:pt x="2231838" y="695326"/>
                  </a:lnTo>
                  <a:lnTo>
                    <a:pt x="2327090" y="704850"/>
                  </a:lnTo>
                  <a:lnTo>
                    <a:pt x="2546162" y="581026"/>
                  </a:lnTo>
                  <a:lnTo>
                    <a:pt x="2593786" y="523874"/>
                  </a:lnTo>
                  <a:lnTo>
                    <a:pt x="2717202" y="537586"/>
                  </a:lnTo>
                  <a:cubicBezTo>
                    <a:pt x="2717338" y="539366"/>
                    <a:pt x="2717478" y="541146"/>
                    <a:pt x="2717614" y="542926"/>
                  </a:cubicBezTo>
                  <a:lnTo>
                    <a:pt x="2689038" y="676274"/>
                  </a:lnTo>
                  <a:lnTo>
                    <a:pt x="2774762" y="838200"/>
                  </a:lnTo>
                  <a:lnTo>
                    <a:pt x="2917638" y="781050"/>
                  </a:lnTo>
                  <a:lnTo>
                    <a:pt x="3003362" y="781050"/>
                  </a:lnTo>
                  <a:lnTo>
                    <a:pt x="3041462" y="714374"/>
                  </a:lnTo>
                  <a:lnTo>
                    <a:pt x="3203386" y="695326"/>
                  </a:lnTo>
                  <a:lnTo>
                    <a:pt x="3241490" y="752474"/>
                  </a:lnTo>
                  <a:lnTo>
                    <a:pt x="3336738" y="762000"/>
                  </a:lnTo>
                  <a:lnTo>
                    <a:pt x="3393890" y="809626"/>
                  </a:lnTo>
                  <a:lnTo>
                    <a:pt x="3565338" y="752474"/>
                  </a:lnTo>
                  <a:lnTo>
                    <a:pt x="3569946" y="752474"/>
                  </a:lnTo>
                  <a:lnTo>
                    <a:pt x="3501838" y="876300"/>
                  </a:lnTo>
                  <a:lnTo>
                    <a:pt x="3527238" y="933450"/>
                  </a:lnTo>
                  <a:lnTo>
                    <a:pt x="3527238" y="996950"/>
                  </a:lnTo>
                  <a:lnTo>
                    <a:pt x="3482786" y="1047750"/>
                  </a:lnTo>
                  <a:lnTo>
                    <a:pt x="3451038" y="1187450"/>
                  </a:lnTo>
                  <a:lnTo>
                    <a:pt x="3412938" y="1193800"/>
                  </a:lnTo>
                  <a:lnTo>
                    <a:pt x="3387538" y="1263650"/>
                  </a:lnTo>
                  <a:lnTo>
                    <a:pt x="3228786" y="1390650"/>
                  </a:lnTo>
                  <a:lnTo>
                    <a:pt x="3158938" y="1498600"/>
                  </a:lnTo>
                  <a:lnTo>
                    <a:pt x="3177986" y="1663700"/>
                  </a:lnTo>
                  <a:lnTo>
                    <a:pt x="3133538" y="1714500"/>
                  </a:lnTo>
                  <a:lnTo>
                    <a:pt x="3050986" y="1752600"/>
                  </a:lnTo>
                  <a:lnTo>
                    <a:pt x="2962090" y="1974850"/>
                  </a:lnTo>
                  <a:lnTo>
                    <a:pt x="2930338" y="2019300"/>
                  </a:lnTo>
                  <a:lnTo>
                    <a:pt x="2841438" y="2019300"/>
                  </a:lnTo>
                  <a:lnTo>
                    <a:pt x="2822386" y="2114550"/>
                  </a:lnTo>
                  <a:lnTo>
                    <a:pt x="2644586" y="2139950"/>
                  </a:lnTo>
                  <a:lnTo>
                    <a:pt x="2530290" y="2228850"/>
                  </a:lnTo>
                  <a:lnTo>
                    <a:pt x="2536638" y="2343150"/>
                  </a:lnTo>
                  <a:lnTo>
                    <a:pt x="2473138" y="2393950"/>
                  </a:lnTo>
                  <a:lnTo>
                    <a:pt x="2466786" y="2495550"/>
                  </a:lnTo>
                  <a:lnTo>
                    <a:pt x="2511238" y="2590800"/>
                  </a:lnTo>
                  <a:lnTo>
                    <a:pt x="2499406" y="2768304"/>
                  </a:lnTo>
                  <a:lnTo>
                    <a:pt x="2498538" y="2768600"/>
                  </a:lnTo>
                  <a:lnTo>
                    <a:pt x="2358834" y="2806700"/>
                  </a:lnTo>
                  <a:lnTo>
                    <a:pt x="1914338" y="2933700"/>
                  </a:lnTo>
                  <a:lnTo>
                    <a:pt x="1476186" y="3117850"/>
                  </a:lnTo>
                  <a:lnTo>
                    <a:pt x="1292036" y="3111500"/>
                  </a:lnTo>
                  <a:lnTo>
                    <a:pt x="1234886" y="3092450"/>
                  </a:lnTo>
                  <a:lnTo>
                    <a:pt x="1076136" y="3143250"/>
                  </a:lnTo>
                  <a:lnTo>
                    <a:pt x="1031686" y="3124200"/>
                  </a:lnTo>
                  <a:lnTo>
                    <a:pt x="1241236" y="2832100"/>
                  </a:lnTo>
                  <a:lnTo>
                    <a:pt x="1336486" y="2876550"/>
                  </a:lnTo>
                  <a:lnTo>
                    <a:pt x="1520634" y="2844800"/>
                  </a:lnTo>
                  <a:lnTo>
                    <a:pt x="1628586" y="2781300"/>
                  </a:lnTo>
                  <a:lnTo>
                    <a:pt x="1685738" y="2781300"/>
                  </a:lnTo>
                  <a:lnTo>
                    <a:pt x="1812738" y="2584450"/>
                  </a:lnTo>
                  <a:lnTo>
                    <a:pt x="1927034" y="2616200"/>
                  </a:lnTo>
                  <a:lnTo>
                    <a:pt x="1958786" y="2711450"/>
                  </a:lnTo>
                  <a:lnTo>
                    <a:pt x="2047686" y="2590800"/>
                  </a:lnTo>
                  <a:lnTo>
                    <a:pt x="1977834" y="2533650"/>
                  </a:lnTo>
                  <a:lnTo>
                    <a:pt x="1990538" y="2438400"/>
                  </a:lnTo>
                  <a:lnTo>
                    <a:pt x="1958786" y="2393950"/>
                  </a:lnTo>
                  <a:lnTo>
                    <a:pt x="1965138" y="2330450"/>
                  </a:lnTo>
                  <a:lnTo>
                    <a:pt x="1895286" y="2292350"/>
                  </a:lnTo>
                  <a:lnTo>
                    <a:pt x="1819086" y="2317750"/>
                  </a:lnTo>
                  <a:lnTo>
                    <a:pt x="1698434" y="2266950"/>
                  </a:lnTo>
                  <a:lnTo>
                    <a:pt x="1685738" y="2305050"/>
                  </a:lnTo>
                  <a:lnTo>
                    <a:pt x="1609538" y="2305050"/>
                  </a:lnTo>
                  <a:lnTo>
                    <a:pt x="1584138" y="2349500"/>
                  </a:lnTo>
                  <a:lnTo>
                    <a:pt x="1507938" y="2406650"/>
                  </a:lnTo>
                  <a:lnTo>
                    <a:pt x="1431736" y="2349500"/>
                  </a:lnTo>
                  <a:lnTo>
                    <a:pt x="1298386" y="2349500"/>
                  </a:lnTo>
                  <a:lnTo>
                    <a:pt x="1095186" y="2406650"/>
                  </a:lnTo>
                  <a:lnTo>
                    <a:pt x="993586" y="2260600"/>
                  </a:lnTo>
                  <a:lnTo>
                    <a:pt x="860236" y="2228850"/>
                  </a:lnTo>
                  <a:lnTo>
                    <a:pt x="898336" y="1993900"/>
                  </a:lnTo>
                  <a:lnTo>
                    <a:pt x="815786" y="2070100"/>
                  </a:lnTo>
                  <a:lnTo>
                    <a:pt x="771336" y="2254250"/>
                  </a:lnTo>
                  <a:lnTo>
                    <a:pt x="745936" y="2330450"/>
                  </a:lnTo>
                  <a:lnTo>
                    <a:pt x="752286" y="2470150"/>
                  </a:lnTo>
                  <a:lnTo>
                    <a:pt x="930086" y="2603500"/>
                  </a:lnTo>
                  <a:lnTo>
                    <a:pt x="936436" y="2711450"/>
                  </a:lnTo>
                  <a:lnTo>
                    <a:pt x="758636" y="2647950"/>
                  </a:lnTo>
                  <a:lnTo>
                    <a:pt x="682436" y="2622550"/>
                  </a:lnTo>
                  <a:lnTo>
                    <a:pt x="523686" y="2476500"/>
                  </a:lnTo>
                  <a:lnTo>
                    <a:pt x="612586" y="2152650"/>
                  </a:lnTo>
                  <a:lnTo>
                    <a:pt x="517336" y="2044700"/>
                  </a:lnTo>
                  <a:lnTo>
                    <a:pt x="428436" y="2139950"/>
                  </a:lnTo>
                  <a:lnTo>
                    <a:pt x="403036" y="2044700"/>
                  </a:lnTo>
                  <a:lnTo>
                    <a:pt x="460186" y="2012950"/>
                  </a:lnTo>
                  <a:lnTo>
                    <a:pt x="453836" y="1816100"/>
                  </a:lnTo>
                  <a:lnTo>
                    <a:pt x="453836" y="1695450"/>
                  </a:lnTo>
                  <a:lnTo>
                    <a:pt x="549086" y="1562100"/>
                  </a:lnTo>
                  <a:lnTo>
                    <a:pt x="644336" y="1308100"/>
                  </a:lnTo>
                  <a:lnTo>
                    <a:pt x="644336" y="1250950"/>
                  </a:lnTo>
                  <a:lnTo>
                    <a:pt x="599886" y="1282700"/>
                  </a:lnTo>
                  <a:lnTo>
                    <a:pt x="530036" y="1327150"/>
                  </a:lnTo>
                  <a:lnTo>
                    <a:pt x="479236" y="1346200"/>
                  </a:lnTo>
                  <a:lnTo>
                    <a:pt x="447486" y="1390650"/>
                  </a:lnTo>
                  <a:lnTo>
                    <a:pt x="383986" y="1409700"/>
                  </a:lnTo>
                  <a:lnTo>
                    <a:pt x="390336" y="1466850"/>
                  </a:lnTo>
                  <a:lnTo>
                    <a:pt x="333186" y="1524000"/>
                  </a:lnTo>
                  <a:lnTo>
                    <a:pt x="276036" y="1498600"/>
                  </a:lnTo>
                  <a:lnTo>
                    <a:pt x="263336" y="1435100"/>
                  </a:lnTo>
                  <a:lnTo>
                    <a:pt x="244286" y="1282700"/>
                  </a:lnTo>
                  <a:lnTo>
                    <a:pt x="104586" y="1143000"/>
                  </a:lnTo>
                  <a:lnTo>
                    <a:pt x="2986" y="1066800"/>
                  </a:lnTo>
                  <a:lnTo>
                    <a:pt x="0" y="1051712"/>
                  </a:lnTo>
                  <a:lnTo>
                    <a:pt x="12514" y="1057274"/>
                  </a:lnTo>
                  <a:lnTo>
                    <a:pt x="50614" y="657226"/>
                  </a:lnTo>
                  <a:lnTo>
                    <a:pt x="317314" y="228600"/>
                  </a:lnTo>
                  <a:lnTo>
                    <a:pt x="460190" y="238126"/>
                  </a:lnTo>
                  <a:lnTo>
                    <a:pt x="669738" y="171450"/>
                  </a:lnTo>
                  <a:lnTo>
                    <a:pt x="774514" y="152400"/>
                  </a:lnTo>
                  <a:lnTo>
                    <a:pt x="888814" y="76200"/>
                  </a:lnTo>
                  <a:lnTo>
                    <a:pt x="898338" y="1905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9" name="フリーフォーム: 図形 588">
              <a:extLst>
                <a:ext uri="{FF2B5EF4-FFF2-40B4-BE49-F238E27FC236}">
                  <a16:creationId xmlns:a16="http://schemas.microsoft.com/office/drawing/2014/main" id="{AF7AD9C8-90FA-7AEF-EAAB-E5AACC0FBE3F}"/>
                </a:ext>
              </a:extLst>
            </p:cNvPr>
            <p:cNvSpPr/>
            <p:nvPr/>
          </p:nvSpPr>
          <p:spPr>
            <a:xfrm>
              <a:off x="3824106" y="4616242"/>
              <a:ext cx="337030" cy="592412"/>
            </a:xfrm>
            <a:custGeom>
              <a:avLst/>
              <a:gdLst>
                <a:gd name="connsiteX0" fmla="*/ 76200 w 3235624"/>
                <a:gd name="connsiteY0" fmla="*/ 4987924 h 5687392"/>
                <a:gd name="connsiteX1" fmla="*/ 81632 w 3235624"/>
                <a:gd name="connsiteY1" fmla="*/ 5004220 h 5687392"/>
                <a:gd name="connsiteX2" fmla="*/ 81632 w 3235624"/>
                <a:gd name="connsiteY2" fmla="*/ 5004220 h 5687392"/>
                <a:gd name="connsiteX3" fmla="*/ 2025648 w 3235624"/>
                <a:gd name="connsiteY3" fmla="*/ 0 h 5687392"/>
                <a:gd name="connsiteX4" fmla="*/ 2111376 w 3235624"/>
                <a:gd name="connsiteY4" fmla="*/ 57148 h 5687392"/>
                <a:gd name="connsiteX5" fmla="*/ 2168524 w 3235624"/>
                <a:gd name="connsiteY5" fmla="*/ 190500 h 5687392"/>
                <a:gd name="connsiteX6" fmla="*/ 2273300 w 3235624"/>
                <a:gd name="connsiteY6" fmla="*/ 342900 h 5687392"/>
                <a:gd name="connsiteX7" fmla="*/ 2320924 w 3235624"/>
                <a:gd name="connsiteY7" fmla="*/ 409574 h 5687392"/>
                <a:gd name="connsiteX8" fmla="*/ 2406648 w 3235624"/>
                <a:gd name="connsiteY8" fmla="*/ 400048 h 5687392"/>
                <a:gd name="connsiteX9" fmla="*/ 2481604 w 3235624"/>
                <a:gd name="connsiteY9" fmla="*/ 433360 h 5687392"/>
                <a:gd name="connsiteX10" fmla="*/ 2484436 w 3235624"/>
                <a:gd name="connsiteY10" fmla="*/ 447674 h 5687392"/>
                <a:gd name="connsiteX11" fmla="*/ 2586036 w 3235624"/>
                <a:gd name="connsiteY11" fmla="*/ 523874 h 5687392"/>
                <a:gd name="connsiteX12" fmla="*/ 2725736 w 3235624"/>
                <a:gd name="connsiteY12" fmla="*/ 663574 h 5687392"/>
                <a:gd name="connsiteX13" fmla="*/ 2744786 w 3235624"/>
                <a:gd name="connsiteY13" fmla="*/ 815974 h 5687392"/>
                <a:gd name="connsiteX14" fmla="*/ 2748066 w 3235624"/>
                <a:gd name="connsiteY14" fmla="*/ 832376 h 5687392"/>
                <a:gd name="connsiteX15" fmla="*/ 2747944 w 3235624"/>
                <a:gd name="connsiteY15" fmla="*/ 832484 h 5687392"/>
                <a:gd name="connsiteX16" fmla="*/ 2481244 w 3235624"/>
                <a:gd name="connsiteY16" fmla="*/ 931544 h 5687392"/>
                <a:gd name="connsiteX17" fmla="*/ 2458384 w 3235624"/>
                <a:gd name="connsiteY17" fmla="*/ 1022984 h 5687392"/>
                <a:gd name="connsiteX18" fmla="*/ 2466004 w 3235624"/>
                <a:gd name="connsiteY18" fmla="*/ 1083944 h 5687392"/>
                <a:gd name="connsiteX19" fmla="*/ 2427904 w 3235624"/>
                <a:gd name="connsiteY19" fmla="*/ 1122044 h 5687392"/>
                <a:gd name="connsiteX20" fmla="*/ 2427904 w 3235624"/>
                <a:gd name="connsiteY20" fmla="*/ 1228724 h 5687392"/>
                <a:gd name="connsiteX21" fmla="*/ 2427904 w 3235624"/>
                <a:gd name="connsiteY21" fmla="*/ 1373504 h 5687392"/>
                <a:gd name="connsiteX22" fmla="*/ 2069764 w 3235624"/>
                <a:gd name="connsiteY22" fmla="*/ 1823084 h 5687392"/>
                <a:gd name="connsiteX23" fmla="*/ 2024044 w 3235624"/>
                <a:gd name="connsiteY23" fmla="*/ 2105024 h 5687392"/>
                <a:gd name="connsiteX24" fmla="*/ 2123104 w 3235624"/>
                <a:gd name="connsiteY24" fmla="*/ 2165984 h 5687392"/>
                <a:gd name="connsiteX25" fmla="*/ 2085004 w 3235624"/>
                <a:gd name="connsiteY25" fmla="*/ 2402204 h 5687392"/>
                <a:gd name="connsiteX26" fmla="*/ 2168824 w 3235624"/>
                <a:gd name="connsiteY26" fmla="*/ 2394584 h 5687392"/>
                <a:gd name="connsiteX27" fmla="*/ 2397424 w 3235624"/>
                <a:gd name="connsiteY27" fmla="*/ 2470784 h 5687392"/>
                <a:gd name="connsiteX28" fmla="*/ 2473624 w 3235624"/>
                <a:gd name="connsiteY28" fmla="*/ 2585084 h 5687392"/>
                <a:gd name="connsiteX29" fmla="*/ 2763184 w 3235624"/>
                <a:gd name="connsiteY29" fmla="*/ 2707004 h 5687392"/>
                <a:gd name="connsiteX30" fmla="*/ 2801284 w 3235624"/>
                <a:gd name="connsiteY30" fmla="*/ 2775584 h 5687392"/>
                <a:gd name="connsiteX31" fmla="*/ 2915584 w 3235624"/>
                <a:gd name="connsiteY31" fmla="*/ 2767964 h 5687392"/>
                <a:gd name="connsiteX32" fmla="*/ 2976544 w 3235624"/>
                <a:gd name="connsiteY32" fmla="*/ 2828924 h 5687392"/>
                <a:gd name="connsiteX33" fmla="*/ 3014644 w 3235624"/>
                <a:gd name="connsiteY33" fmla="*/ 2828924 h 5687392"/>
                <a:gd name="connsiteX34" fmla="*/ 3121324 w 3235624"/>
                <a:gd name="connsiteY34" fmla="*/ 2920364 h 5687392"/>
                <a:gd name="connsiteX35" fmla="*/ 3136564 w 3235624"/>
                <a:gd name="connsiteY35" fmla="*/ 3019424 h 5687392"/>
                <a:gd name="connsiteX36" fmla="*/ 3197524 w 3235624"/>
                <a:gd name="connsiteY36" fmla="*/ 2988944 h 5687392"/>
                <a:gd name="connsiteX37" fmla="*/ 3235624 w 3235624"/>
                <a:gd name="connsiteY37" fmla="*/ 3004184 h 5687392"/>
                <a:gd name="connsiteX38" fmla="*/ 3220384 w 3235624"/>
                <a:gd name="connsiteY38" fmla="*/ 3286124 h 5687392"/>
                <a:gd name="connsiteX39" fmla="*/ 3136564 w 3235624"/>
                <a:gd name="connsiteY39" fmla="*/ 3255644 h 5687392"/>
                <a:gd name="connsiteX40" fmla="*/ 3083224 w 3235624"/>
                <a:gd name="connsiteY40" fmla="*/ 3316604 h 5687392"/>
                <a:gd name="connsiteX41" fmla="*/ 3136564 w 3235624"/>
                <a:gd name="connsiteY41" fmla="*/ 3362324 h 5687392"/>
                <a:gd name="connsiteX42" fmla="*/ 3136564 w 3235624"/>
                <a:gd name="connsiteY42" fmla="*/ 3446144 h 5687392"/>
                <a:gd name="connsiteX43" fmla="*/ 3159424 w 3235624"/>
                <a:gd name="connsiteY43" fmla="*/ 3590924 h 5687392"/>
                <a:gd name="connsiteX44" fmla="*/ 3029884 w 3235624"/>
                <a:gd name="connsiteY44" fmla="*/ 3697604 h 5687392"/>
                <a:gd name="connsiteX45" fmla="*/ 2862244 w 3235624"/>
                <a:gd name="connsiteY45" fmla="*/ 3674744 h 5687392"/>
                <a:gd name="connsiteX46" fmla="*/ 3029884 w 3235624"/>
                <a:gd name="connsiteY46" fmla="*/ 3606164 h 5687392"/>
                <a:gd name="connsiteX47" fmla="*/ 2930824 w 3235624"/>
                <a:gd name="connsiteY47" fmla="*/ 3583304 h 5687392"/>
                <a:gd name="connsiteX48" fmla="*/ 2907964 w 3235624"/>
                <a:gd name="connsiteY48" fmla="*/ 3545204 h 5687392"/>
                <a:gd name="connsiteX49" fmla="*/ 2778424 w 3235624"/>
                <a:gd name="connsiteY49" fmla="*/ 3568064 h 5687392"/>
                <a:gd name="connsiteX50" fmla="*/ 2656504 w 3235624"/>
                <a:gd name="connsiteY50" fmla="*/ 3545204 h 5687392"/>
                <a:gd name="connsiteX51" fmla="*/ 2542204 w 3235624"/>
                <a:gd name="connsiteY51" fmla="*/ 3590924 h 5687392"/>
                <a:gd name="connsiteX52" fmla="*/ 2641264 w 3235624"/>
                <a:gd name="connsiteY52" fmla="*/ 3408044 h 5687392"/>
                <a:gd name="connsiteX53" fmla="*/ 2526964 w 3235624"/>
                <a:gd name="connsiteY53" fmla="*/ 3408044 h 5687392"/>
                <a:gd name="connsiteX54" fmla="*/ 2443144 w 3235624"/>
                <a:gd name="connsiteY54" fmla="*/ 3590924 h 5687392"/>
                <a:gd name="connsiteX55" fmla="*/ 2260264 w 3235624"/>
                <a:gd name="connsiteY55" fmla="*/ 3728084 h 5687392"/>
                <a:gd name="connsiteX56" fmla="*/ 2206924 w 3235624"/>
                <a:gd name="connsiteY56" fmla="*/ 3636644 h 5687392"/>
                <a:gd name="connsiteX57" fmla="*/ 2107864 w 3235624"/>
                <a:gd name="connsiteY57" fmla="*/ 3667124 h 5687392"/>
                <a:gd name="connsiteX58" fmla="*/ 2077384 w 3235624"/>
                <a:gd name="connsiteY58" fmla="*/ 3728084 h 5687392"/>
                <a:gd name="connsiteX59" fmla="*/ 2001184 w 3235624"/>
                <a:gd name="connsiteY59" fmla="*/ 3728084 h 5687392"/>
                <a:gd name="connsiteX60" fmla="*/ 1993564 w 3235624"/>
                <a:gd name="connsiteY60" fmla="*/ 3796664 h 5687392"/>
                <a:gd name="connsiteX61" fmla="*/ 1902124 w 3235624"/>
                <a:gd name="connsiteY61" fmla="*/ 3811904 h 5687392"/>
                <a:gd name="connsiteX62" fmla="*/ 1848784 w 3235624"/>
                <a:gd name="connsiteY62" fmla="*/ 3773804 h 5687392"/>
                <a:gd name="connsiteX63" fmla="*/ 1818304 w 3235624"/>
                <a:gd name="connsiteY63" fmla="*/ 3850004 h 5687392"/>
                <a:gd name="connsiteX64" fmla="*/ 1627804 w 3235624"/>
                <a:gd name="connsiteY64" fmla="*/ 3910964 h 5687392"/>
                <a:gd name="connsiteX65" fmla="*/ 1513504 w 3235624"/>
                <a:gd name="connsiteY65" fmla="*/ 3910964 h 5687392"/>
                <a:gd name="connsiteX66" fmla="*/ 1429684 w 3235624"/>
                <a:gd name="connsiteY66" fmla="*/ 3956684 h 5687392"/>
                <a:gd name="connsiteX67" fmla="*/ 1422064 w 3235624"/>
                <a:gd name="connsiteY67" fmla="*/ 4025264 h 5687392"/>
                <a:gd name="connsiteX68" fmla="*/ 1330624 w 3235624"/>
                <a:gd name="connsiteY68" fmla="*/ 4055744 h 5687392"/>
                <a:gd name="connsiteX69" fmla="*/ 1277284 w 3235624"/>
                <a:gd name="connsiteY69" fmla="*/ 4215764 h 5687392"/>
                <a:gd name="connsiteX70" fmla="*/ 1132504 w 3235624"/>
                <a:gd name="connsiteY70" fmla="*/ 4307204 h 5687392"/>
                <a:gd name="connsiteX71" fmla="*/ 1147744 w 3235624"/>
                <a:gd name="connsiteY71" fmla="*/ 4352924 h 5687392"/>
                <a:gd name="connsiteX72" fmla="*/ 1086784 w 3235624"/>
                <a:gd name="connsiteY72" fmla="*/ 4436744 h 5687392"/>
                <a:gd name="connsiteX73" fmla="*/ 1216324 w 3235624"/>
                <a:gd name="connsiteY73" fmla="*/ 4451984 h 5687392"/>
                <a:gd name="connsiteX74" fmla="*/ 1185844 w 3235624"/>
                <a:gd name="connsiteY74" fmla="*/ 4535804 h 5687392"/>
                <a:gd name="connsiteX75" fmla="*/ 1292524 w 3235624"/>
                <a:gd name="connsiteY75" fmla="*/ 4604384 h 5687392"/>
                <a:gd name="connsiteX76" fmla="*/ 1155364 w 3235624"/>
                <a:gd name="connsiteY76" fmla="*/ 4657724 h 5687392"/>
                <a:gd name="connsiteX77" fmla="*/ 1178224 w 3235624"/>
                <a:gd name="connsiteY77" fmla="*/ 4726304 h 5687392"/>
                <a:gd name="connsiteX78" fmla="*/ 1102024 w 3235624"/>
                <a:gd name="connsiteY78" fmla="*/ 4726304 h 5687392"/>
                <a:gd name="connsiteX79" fmla="*/ 1079164 w 3235624"/>
                <a:gd name="connsiteY79" fmla="*/ 4893944 h 5687392"/>
                <a:gd name="connsiteX80" fmla="*/ 919144 w 3235624"/>
                <a:gd name="connsiteY80" fmla="*/ 4970144 h 5687392"/>
                <a:gd name="connsiteX81" fmla="*/ 881044 w 3235624"/>
                <a:gd name="connsiteY81" fmla="*/ 5061584 h 5687392"/>
                <a:gd name="connsiteX82" fmla="*/ 759124 w 3235624"/>
                <a:gd name="connsiteY82" fmla="*/ 5084444 h 5687392"/>
                <a:gd name="connsiteX83" fmla="*/ 599104 w 3235624"/>
                <a:gd name="connsiteY83" fmla="*/ 5320664 h 5687392"/>
                <a:gd name="connsiteX84" fmla="*/ 530524 w 3235624"/>
                <a:gd name="connsiteY84" fmla="*/ 5488304 h 5687392"/>
                <a:gd name="connsiteX85" fmla="*/ 469564 w 3235624"/>
                <a:gd name="connsiteY85" fmla="*/ 5686424 h 5687392"/>
                <a:gd name="connsiteX86" fmla="*/ 464536 w 3235624"/>
                <a:gd name="connsiteY86" fmla="*/ 5687392 h 5687392"/>
                <a:gd name="connsiteX87" fmla="*/ 469900 w 3235624"/>
                <a:gd name="connsiteY87" fmla="*/ 5680076 h 5687392"/>
                <a:gd name="connsiteX88" fmla="*/ 381000 w 3235624"/>
                <a:gd name="connsiteY88" fmla="*/ 5622924 h 5687392"/>
                <a:gd name="connsiteX89" fmla="*/ 355600 w 3235624"/>
                <a:gd name="connsiteY89" fmla="*/ 5667372 h 5687392"/>
                <a:gd name="connsiteX90" fmla="*/ 266700 w 3235624"/>
                <a:gd name="connsiteY90" fmla="*/ 5641972 h 5687392"/>
                <a:gd name="connsiteX91" fmla="*/ 260348 w 3235624"/>
                <a:gd name="connsiteY91" fmla="*/ 5578476 h 5687392"/>
                <a:gd name="connsiteX92" fmla="*/ 171448 w 3235624"/>
                <a:gd name="connsiteY92" fmla="*/ 5546724 h 5687392"/>
                <a:gd name="connsiteX93" fmla="*/ 127000 w 3235624"/>
                <a:gd name="connsiteY93" fmla="*/ 5407024 h 5687392"/>
                <a:gd name="connsiteX94" fmla="*/ 0 w 3235624"/>
                <a:gd name="connsiteY94" fmla="*/ 5330824 h 5687392"/>
                <a:gd name="connsiteX95" fmla="*/ 6348 w 3235624"/>
                <a:gd name="connsiteY95" fmla="*/ 5133972 h 5687392"/>
                <a:gd name="connsiteX96" fmla="*/ 114300 w 3235624"/>
                <a:gd name="connsiteY96" fmla="*/ 5102224 h 5687392"/>
                <a:gd name="connsiteX97" fmla="*/ 81632 w 3235624"/>
                <a:gd name="connsiteY97" fmla="*/ 5004220 h 5687392"/>
                <a:gd name="connsiteX98" fmla="*/ 112324 w 3235624"/>
                <a:gd name="connsiteY98" fmla="*/ 4945196 h 5687392"/>
                <a:gd name="connsiteX99" fmla="*/ 184768 w 3235624"/>
                <a:gd name="connsiteY99" fmla="*/ 4953000 h 5687392"/>
                <a:gd name="connsiteX100" fmla="*/ 199054 w 3235624"/>
                <a:gd name="connsiteY100" fmla="*/ 4898228 h 5687392"/>
                <a:gd name="connsiteX101" fmla="*/ 265728 w 3235624"/>
                <a:gd name="connsiteY101" fmla="*/ 4883944 h 5687392"/>
                <a:gd name="connsiteX102" fmla="*/ 327642 w 3235624"/>
                <a:gd name="connsiteY102" fmla="*/ 4914900 h 5687392"/>
                <a:gd name="connsiteX103" fmla="*/ 349072 w 3235624"/>
                <a:gd name="connsiteY103" fmla="*/ 4900612 h 5687392"/>
                <a:gd name="connsiteX104" fmla="*/ 358598 w 3235624"/>
                <a:gd name="connsiteY104" fmla="*/ 4791076 h 5687392"/>
                <a:gd name="connsiteX105" fmla="*/ 370504 w 3235624"/>
                <a:gd name="connsiteY105" fmla="*/ 4779168 h 5687392"/>
                <a:gd name="connsiteX106" fmla="*/ 427654 w 3235624"/>
                <a:gd name="connsiteY106" fmla="*/ 4824412 h 5687392"/>
                <a:gd name="connsiteX107" fmla="*/ 468136 w 3235624"/>
                <a:gd name="connsiteY107" fmla="*/ 4762500 h 5687392"/>
                <a:gd name="connsiteX108" fmla="*/ 434798 w 3235624"/>
                <a:gd name="connsiteY108" fmla="*/ 4683916 h 5687392"/>
                <a:gd name="connsiteX109" fmla="*/ 465754 w 3235624"/>
                <a:gd name="connsiteY109" fmla="*/ 4638676 h 5687392"/>
                <a:gd name="connsiteX110" fmla="*/ 456342 w 3235624"/>
                <a:gd name="connsiteY110" fmla="*/ 4598668 h 5687392"/>
                <a:gd name="connsiteX111" fmla="*/ 458788 w 3235624"/>
                <a:gd name="connsiteY111" fmla="*/ 4595812 h 5687392"/>
                <a:gd name="connsiteX112" fmla="*/ 492124 w 3235624"/>
                <a:gd name="connsiteY112" fmla="*/ 4533900 h 5687392"/>
                <a:gd name="connsiteX113" fmla="*/ 549276 w 3235624"/>
                <a:gd name="connsiteY113" fmla="*/ 4519612 h 5687392"/>
                <a:gd name="connsiteX114" fmla="*/ 744536 w 3235624"/>
                <a:gd name="connsiteY114" fmla="*/ 4543424 h 5687392"/>
                <a:gd name="connsiteX115" fmla="*/ 711200 w 3235624"/>
                <a:gd name="connsiteY115" fmla="*/ 4338636 h 5687392"/>
                <a:gd name="connsiteX116" fmla="*/ 763588 w 3235624"/>
                <a:gd name="connsiteY116" fmla="*/ 4324348 h 5687392"/>
                <a:gd name="connsiteX117" fmla="*/ 758824 w 3235624"/>
                <a:gd name="connsiteY117" fmla="*/ 4286248 h 5687392"/>
                <a:gd name="connsiteX118" fmla="*/ 763588 w 3235624"/>
                <a:gd name="connsiteY118" fmla="*/ 4195764 h 5687392"/>
                <a:gd name="connsiteX119" fmla="*/ 763588 w 3235624"/>
                <a:gd name="connsiteY119" fmla="*/ 4124324 h 5687392"/>
                <a:gd name="connsiteX120" fmla="*/ 773112 w 3235624"/>
                <a:gd name="connsiteY120" fmla="*/ 4067172 h 5687392"/>
                <a:gd name="connsiteX121" fmla="*/ 773112 w 3235624"/>
                <a:gd name="connsiteY121" fmla="*/ 4038600 h 5687392"/>
                <a:gd name="connsiteX122" fmla="*/ 777876 w 3235624"/>
                <a:gd name="connsiteY122" fmla="*/ 3981448 h 5687392"/>
                <a:gd name="connsiteX123" fmla="*/ 715964 w 3235624"/>
                <a:gd name="connsiteY123" fmla="*/ 3952876 h 5687392"/>
                <a:gd name="connsiteX124" fmla="*/ 792164 w 3235624"/>
                <a:gd name="connsiteY124" fmla="*/ 3876676 h 5687392"/>
                <a:gd name="connsiteX125" fmla="*/ 777876 w 3235624"/>
                <a:gd name="connsiteY125" fmla="*/ 3829048 h 5687392"/>
                <a:gd name="connsiteX126" fmla="*/ 830264 w 3235624"/>
                <a:gd name="connsiteY126" fmla="*/ 3738564 h 5687392"/>
                <a:gd name="connsiteX127" fmla="*/ 706436 w 3235624"/>
                <a:gd name="connsiteY127" fmla="*/ 3548060 h 5687392"/>
                <a:gd name="connsiteX128" fmla="*/ 806448 w 3235624"/>
                <a:gd name="connsiteY128" fmla="*/ 3509964 h 5687392"/>
                <a:gd name="connsiteX129" fmla="*/ 806448 w 3235624"/>
                <a:gd name="connsiteY129" fmla="*/ 3462336 h 5687392"/>
                <a:gd name="connsiteX130" fmla="*/ 744536 w 3235624"/>
                <a:gd name="connsiteY130" fmla="*/ 3443288 h 5687392"/>
                <a:gd name="connsiteX131" fmla="*/ 673100 w 3235624"/>
                <a:gd name="connsiteY131" fmla="*/ 3243262 h 5687392"/>
                <a:gd name="connsiteX132" fmla="*/ 635000 w 3235624"/>
                <a:gd name="connsiteY132" fmla="*/ 3214688 h 5687392"/>
                <a:gd name="connsiteX133" fmla="*/ 701676 w 3235624"/>
                <a:gd name="connsiteY133" fmla="*/ 3138488 h 5687392"/>
                <a:gd name="connsiteX134" fmla="*/ 715964 w 3235624"/>
                <a:gd name="connsiteY134" fmla="*/ 3081336 h 5687392"/>
                <a:gd name="connsiteX135" fmla="*/ 811212 w 3235624"/>
                <a:gd name="connsiteY135" fmla="*/ 3033712 h 5687392"/>
                <a:gd name="connsiteX136" fmla="*/ 1054100 w 3235624"/>
                <a:gd name="connsiteY136" fmla="*/ 3000374 h 5687392"/>
                <a:gd name="connsiteX137" fmla="*/ 1073148 w 3235624"/>
                <a:gd name="connsiteY137" fmla="*/ 2924174 h 5687392"/>
                <a:gd name="connsiteX138" fmla="*/ 1135064 w 3235624"/>
                <a:gd name="connsiteY138" fmla="*/ 2833688 h 5687392"/>
                <a:gd name="connsiteX139" fmla="*/ 1092200 w 3235624"/>
                <a:gd name="connsiteY139" fmla="*/ 2819400 h 5687392"/>
                <a:gd name="connsiteX140" fmla="*/ 1096964 w 3235624"/>
                <a:gd name="connsiteY140" fmla="*/ 2771774 h 5687392"/>
                <a:gd name="connsiteX141" fmla="*/ 1096964 w 3235624"/>
                <a:gd name="connsiteY141" fmla="*/ 2733674 h 5687392"/>
                <a:gd name="connsiteX142" fmla="*/ 1068388 w 3235624"/>
                <a:gd name="connsiteY142" fmla="*/ 2705100 h 5687392"/>
                <a:gd name="connsiteX143" fmla="*/ 949324 w 3235624"/>
                <a:gd name="connsiteY143" fmla="*/ 2747962 h 5687392"/>
                <a:gd name="connsiteX144" fmla="*/ 944564 w 3235624"/>
                <a:gd name="connsiteY144" fmla="*/ 2671762 h 5687392"/>
                <a:gd name="connsiteX145" fmla="*/ 906464 w 3235624"/>
                <a:gd name="connsiteY145" fmla="*/ 2605088 h 5687392"/>
                <a:gd name="connsiteX146" fmla="*/ 858836 w 3235624"/>
                <a:gd name="connsiteY146" fmla="*/ 2605088 h 5687392"/>
                <a:gd name="connsiteX147" fmla="*/ 777876 w 3235624"/>
                <a:gd name="connsiteY147" fmla="*/ 2643188 h 5687392"/>
                <a:gd name="connsiteX148" fmla="*/ 758824 w 3235624"/>
                <a:gd name="connsiteY148" fmla="*/ 2590800 h 5687392"/>
                <a:gd name="connsiteX149" fmla="*/ 639764 w 3235624"/>
                <a:gd name="connsiteY149" fmla="*/ 2576512 h 5687392"/>
                <a:gd name="connsiteX150" fmla="*/ 611188 w 3235624"/>
                <a:gd name="connsiteY150" fmla="*/ 2533648 h 5687392"/>
                <a:gd name="connsiteX151" fmla="*/ 587376 w 3235624"/>
                <a:gd name="connsiteY151" fmla="*/ 2424112 h 5687392"/>
                <a:gd name="connsiteX152" fmla="*/ 639764 w 3235624"/>
                <a:gd name="connsiteY152" fmla="*/ 2305048 h 5687392"/>
                <a:gd name="connsiteX153" fmla="*/ 625476 w 3235624"/>
                <a:gd name="connsiteY153" fmla="*/ 2243136 h 5687392"/>
                <a:gd name="connsiteX154" fmla="*/ 663576 w 3235624"/>
                <a:gd name="connsiteY154" fmla="*/ 2224088 h 5687392"/>
                <a:gd name="connsiteX155" fmla="*/ 668336 w 3235624"/>
                <a:gd name="connsiteY155" fmla="*/ 2090736 h 5687392"/>
                <a:gd name="connsiteX156" fmla="*/ 620712 w 3235624"/>
                <a:gd name="connsiteY156" fmla="*/ 2062162 h 5687392"/>
                <a:gd name="connsiteX157" fmla="*/ 639764 w 3235624"/>
                <a:gd name="connsiteY157" fmla="*/ 2014536 h 5687392"/>
                <a:gd name="connsiteX158" fmla="*/ 620712 w 3235624"/>
                <a:gd name="connsiteY158" fmla="*/ 1985962 h 5687392"/>
                <a:gd name="connsiteX159" fmla="*/ 587376 w 3235624"/>
                <a:gd name="connsiteY159" fmla="*/ 1919288 h 5687392"/>
                <a:gd name="connsiteX160" fmla="*/ 585268 w 3235624"/>
                <a:gd name="connsiteY160" fmla="*/ 1922976 h 5687392"/>
                <a:gd name="connsiteX161" fmla="*/ 545764 w 3235624"/>
                <a:gd name="connsiteY161" fmla="*/ 1838324 h 5687392"/>
                <a:gd name="connsiteX162" fmla="*/ 568624 w 3235624"/>
                <a:gd name="connsiteY162" fmla="*/ 1784984 h 5687392"/>
                <a:gd name="connsiteX163" fmla="*/ 519940 w 3235624"/>
                <a:gd name="connsiteY163" fmla="*/ 1748470 h 5687392"/>
                <a:gd name="connsiteX164" fmla="*/ 688340 w 3235624"/>
                <a:gd name="connsiteY164" fmla="*/ 1678304 h 5687392"/>
                <a:gd name="connsiteX165" fmla="*/ 726440 w 3235624"/>
                <a:gd name="connsiteY165" fmla="*/ 1655444 h 5687392"/>
                <a:gd name="connsiteX166" fmla="*/ 695960 w 3235624"/>
                <a:gd name="connsiteY166" fmla="*/ 1571624 h 5687392"/>
                <a:gd name="connsiteX167" fmla="*/ 749300 w 3235624"/>
                <a:gd name="connsiteY167" fmla="*/ 1564004 h 5687392"/>
                <a:gd name="connsiteX168" fmla="*/ 810260 w 3235624"/>
                <a:gd name="connsiteY168" fmla="*/ 1457324 h 5687392"/>
                <a:gd name="connsiteX169" fmla="*/ 695960 w 3235624"/>
                <a:gd name="connsiteY169" fmla="*/ 1403984 h 5687392"/>
                <a:gd name="connsiteX170" fmla="*/ 756920 w 3235624"/>
                <a:gd name="connsiteY170" fmla="*/ 1350644 h 5687392"/>
                <a:gd name="connsiteX171" fmla="*/ 817880 w 3235624"/>
                <a:gd name="connsiteY171" fmla="*/ 1365884 h 5687392"/>
                <a:gd name="connsiteX172" fmla="*/ 901700 w 3235624"/>
                <a:gd name="connsiteY172" fmla="*/ 1358264 h 5687392"/>
                <a:gd name="connsiteX173" fmla="*/ 1130300 w 3235624"/>
                <a:gd name="connsiteY173" fmla="*/ 1449704 h 5687392"/>
                <a:gd name="connsiteX174" fmla="*/ 1267460 w 3235624"/>
                <a:gd name="connsiteY174" fmla="*/ 1449704 h 5687392"/>
                <a:gd name="connsiteX175" fmla="*/ 1511300 w 3235624"/>
                <a:gd name="connsiteY175" fmla="*/ 1335404 h 5687392"/>
                <a:gd name="connsiteX176" fmla="*/ 1572260 w 3235624"/>
                <a:gd name="connsiteY176" fmla="*/ 1167764 h 5687392"/>
                <a:gd name="connsiteX177" fmla="*/ 1648460 w 3235624"/>
                <a:gd name="connsiteY177" fmla="*/ 1114424 h 5687392"/>
                <a:gd name="connsiteX178" fmla="*/ 1701800 w 3235624"/>
                <a:gd name="connsiteY178" fmla="*/ 977264 h 5687392"/>
                <a:gd name="connsiteX179" fmla="*/ 1717040 w 3235624"/>
                <a:gd name="connsiteY179" fmla="*/ 771524 h 5687392"/>
                <a:gd name="connsiteX180" fmla="*/ 1793240 w 3235624"/>
                <a:gd name="connsiteY180" fmla="*/ 680084 h 5687392"/>
                <a:gd name="connsiteX181" fmla="*/ 1778000 w 3235624"/>
                <a:gd name="connsiteY181" fmla="*/ 481964 h 5687392"/>
                <a:gd name="connsiteX182" fmla="*/ 1823720 w 3235624"/>
                <a:gd name="connsiteY182" fmla="*/ 344804 h 5687392"/>
                <a:gd name="connsiteX183" fmla="*/ 1694180 w 3235624"/>
                <a:gd name="connsiteY183" fmla="*/ 253364 h 5687392"/>
                <a:gd name="connsiteX184" fmla="*/ 1702580 w 3235624"/>
                <a:gd name="connsiteY184" fmla="*/ 139948 h 5687392"/>
                <a:gd name="connsiteX185" fmla="*/ 1696144 w 3235624"/>
                <a:gd name="connsiteY185" fmla="*/ 142874 h 5687392"/>
                <a:gd name="connsiteX186" fmla="*/ 1694936 w 3235624"/>
                <a:gd name="connsiteY186" fmla="*/ 141666 h 5687392"/>
                <a:gd name="connsiteX187" fmla="*/ 1797048 w 3235624"/>
                <a:gd name="connsiteY187" fmla="*/ 95248 h 5687392"/>
                <a:gd name="connsiteX188" fmla="*/ 1930400 w 3235624"/>
                <a:gd name="connsiteY188" fmla="*/ 85724 h 568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3235624" h="5687392">
                  <a:moveTo>
                    <a:pt x="76200" y="4987924"/>
                  </a:moveTo>
                  <a:lnTo>
                    <a:pt x="81632" y="5004220"/>
                  </a:lnTo>
                  <a:lnTo>
                    <a:pt x="81632" y="5004220"/>
                  </a:lnTo>
                  <a:close/>
                  <a:moveTo>
                    <a:pt x="2025648" y="0"/>
                  </a:moveTo>
                  <a:lnTo>
                    <a:pt x="2111376" y="57148"/>
                  </a:lnTo>
                  <a:lnTo>
                    <a:pt x="2168524" y="190500"/>
                  </a:lnTo>
                  <a:lnTo>
                    <a:pt x="2273300" y="342900"/>
                  </a:lnTo>
                  <a:lnTo>
                    <a:pt x="2320924" y="409574"/>
                  </a:lnTo>
                  <a:lnTo>
                    <a:pt x="2406648" y="400048"/>
                  </a:lnTo>
                  <a:lnTo>
                    <a:pt x="2481604" y="433360"/>
                  </a:lnTo>
                  <a:lnTo>
                    <a:pt x="2484436" y="447674"/>
                  </a:lnTo>
                  <a:lnTo>
                    <a:pt x="2586036" y="523874"/>
                  </a:lnTo>
                  <a:lnTo>
                    <a:pt x="2725736" y="663574"/>
                  </a:lnTo>
                  <a:lnTo>
                    <a:pt x="2744786" y="815974"/>
                  </a:lnTo>
                  <a:lnTo>
                    <a:pt x="2748066" y="832376"/>
                  </a:lnTo>
                  <a:lnTo>
                    <a:pt x="2747944" y="832484"/>
                  </a:lnTo>
                  <a:lnTo>
                    <a:pt x="2481244" y="931544"/>
                  </a:lnTo>
                  <a:lnTo>
                    <a:pt x="2458384" y="1022984"/>
                  </a:lnTo>
                  <a:lnTo>
                    <a:pt x="2466004" y="1083944"/>
                  </a:lnTo>
                  <a:lnTo>
                    <a:pt x="2427904" y="1122044"/>
                  </a:lnTo>
                  <a:lnTo>
                    <a:pt x="2427904" y="1228724"/>
                  </a:lnTo>
                  <a:lnTo>
                    <a:pt x="2427904" y="1373504"/>
                  </a:lnTo>
                  <a:lnTo>
                    <a:pt x="2069764" y="1823084"/>
                  </a:lnTo>
                  <a:lnTo>
                    <a:pt x="2024044" y="2105024"/>
                  </a:lnTo>
                  <a:lnTo>
                    <a:pt x="2123104" y="2165984"/>
                  </a:lnTo>
                  <a:lnTo>
                    <a:pt x="2085004" y="2402204"/>
                  </a:lnTo>
                  <a:lnTo>
                    <a:pt x="2168824" y="2394584"/>
                  </a:lnTo>
                  <a:lnTo>
                    <a:pt x="2397424" y="2470784"/>
                  </a:lnTo>
                  <a:lnTo>
                    <a:pt x="2473624" y="2585084"/>
                  </a:lnTo>
                  <a:lnTo>
                    <a:pt x="2763184" y="2707004"/>
                  </a:lnTo>
                  <a:lnTo>
                    <a:pt x="2801284" y="2775584"/>
                  </a:lnTo>
                  <a:lnTo>
                    <a:pt x="2915584" y="2767964"/>
                  </a:lnTo>
                  <a:lnTo>
                    <a:pt x="2976544" y="2828924"/>
                  </a:lnTo>
                  <a:lnTo>
                    <a:pt x="3014644" y="2828924"/>
                  </a:lnTo>
                  <a:lnTo>
                    <a:pt x="3121324" y="2920364"/>
                  </a:lnTo>
                  <a:lnTo>
                    <a:pt x="3136564" y="3019424"/>
                  </a:lnTo>
                  <a:lnTo>
                    <a:pt x="3197524" y="2988944"/>
                  </a:lnTo>
                  <a:lnTo>
                    <a:pt x="3235624" y="3004184"/>
                  </a:lnTo>
                  <a:lnTo>
                    <a:pt x="3220384" y="3286124"/>
                  </a:lnTo>
                  <a:lnTo>
                    <a:pt x="3136564" y="3255644"/>
                  </a:lnTo>
                  <a:lnTo>
                    <a:pt x="3083224" y="3316604"/>
                  </a:lnTo>
                  <a:lnTo>
                    <a:pt x="3136564" y="3362324"/>
                  </a:lnTo>
                  <a:lnTo>
                    <a:pt x="3136564" y="3446144"/>
                  </a:lnTo>
                  <a:lnTo>
                    <a:pt x="3159424" y="3590924"/>
                  </a:lnTo>
                  <a:lnTo>
                    <a:pt x="3029884" y="3697604"/>
                  </a:lnTo>
                  <a:lnTo>
                    <a:pt x="2862244" y="3674744"/>
                  </a:lnTo>
                  <a:lnTo>
                    <a:pt x="3029884" y="3606164"/>
                  </a:lnTo>
                  <a:lnTo>
                    <a:pt x="2930824" y="3583304"/>
                  </a:lnTo>
                  <a:lnTo>
                    <a:pt x="2907964" y="3545204"/>
                  </a:lnTo>
                  <a:lnTo>
                    <a:pt x="2778424" y="3568064"/>
                  </a:lnTo>
                  <a:lnTo>
                    <a:pt x="2656504" y="3545204"/>
                  </a:lnTo>
                  <a:lnTo>
                    <a:pt x="2542204" y="3590924"/>
                  </a:lnTo>
                  <a:lnTo>
                    <a:pt x="2641264" y="3408044"/>
                  </a:lnTo>
                  <a:lnTo>
                    <a:pt x="2526964" y="3408044"/>
                  </a:lnTo>
                  <a:lnTo>
                    <a:pt x="2443144" y="3590924"/>
                  </a:lnTo>
                  <a:lnTo>
                    <a:pt x="2260264" y="3728084"/>
                  </a:lnTo>
                  <a:lnTo>
                    <a:pt x="2206924" y="3636644"/>
                  </a:lnTo>
                  <a:lnTo>
                    <a:pt x="2107864" y="3667124"/>
                  </a:lnTo>
                  <a:lnTo>
                    <a:pt x="2077384" y="3728084"/>
                  </a:lnTo>
                  <a:lnTo>
                    <a:pt x="2001184" y="3728084"/>
                  </a:lnTo>
                  <a:lnTo>
                    <a:pt x="1993564" y="3796664"/>
                  </a:lnTo>
                  <a:lnTo>
                    <a:pt x="1902124" y="3811904"/>
                  </a:lnTo>
                  <a:lnTo>
                    <a:pt x="1848784" y="3773804"/>
                  </a:lnTo>
                  <a:lnTo>
                    <a:pt x="1818304" y="3850004"/>
                  </a:lnTo>
                  <a:lnTo>
                    <a:pt x="1627804" y="3910964"/>
                  </a:lnTo>
                  <a:lnTo>
                    <a:pt x="1513504" y="3910964"/>
                  </a:lnTo>
                  <a:lnTo>
                    <a:pt x="1429684" y="3956684"/>
                  </a:lnTo>
                  <a:lnTo>
                    <a:pt x="1422064" y="4025264"/>
                  </a:lnTo>
                  <a:lnTo>
                    <a:pt x="1330624" y="4055744"/>
                  </a:lnTo>
                  <a:lnTo>
                    <a:pt x="1277284" y="4215764"/>
                  </a:lnTo>
                  <a:lnTo>
                    <a:pt x="1132504" y="4307204"/>
                  </a:lnTo>
                  <a:lnTo>
                    <a:pt x="1147744" y="4352924"/>
                  </a:lnTo>
                  <a:lnTo>
                    <a:pt x="1086784" y="4436744"/>
                  </a:lnTo>
                  <a:lnTo>
                    <a:pt x="1216324" y="4451984"/>
                  </a:lnTo>
                  <a:lnTo>
                    <a:pt x="1185844" y="4535804"/>
                  </a:lnTo>
                  <a:lnTo>
                    <a:pt x="1292524" y="4604384"/>
                  </a:lnTo>
                  <a:lnTo>
                    <a:pt x="1155364" y="4657724"/>
                  </a:lnTo>
                  <a:lnTo>
                    <a:pt x="1178224" y="4726304"/>
                  </a:lnTo>
                  <a:lnTo>
                    <a:pt x="1102024" y="4726304"/>
                  </a:lnTo>
                  <a:lnTo>
                    <a:pt x="1079164" y="4893944"/>
                  </a:lnTo>
                  <a:lnTo>
                    <a:pt x="919144" y="4970144"/>
                  </a:lnTo>
                  <a:lnTo>
                    <a:pt x="881044" y="5061584"/>
                  </a:lnTo>
                  <a:lnTo>
                    <a:pt x="759124" y="5084444"/>
                  </a:lnTo>
                  <a:lnTo>
                    <a:pt x="599104" y="5320664"/>
                  </a:lnTo>
                  <a:lnTo>
                    <a:pt x="530524" y="5488304"/>
                  </a:lnTo>
                  <a:lnTo>
                    <a:pt x="469564" y="5686424"/>
                  </a:lnTo>
                  <a:lnTo>
                    <a:pt x="464536" y="5687392"/>
                  </a:lnTo>
                  <a:lnTo>
                    <a:pt x="469900" y="5680076"/>
                  </a:lnTo>
                  <a:lnTo>
                    <a:pt x="381000" y="5622924"/>
                  </a:lnTo>
                  <a:lnTo>
                    <a:pt x="355600" y="5667372"/>
                  </a:lnTo>
                  <a:lnTo>
                    <a:pt x="266700" y="5641972"/>
                  </a:lnTo>
                  <a:lnTo>
                    <a:pt x="260348" y="5578476"/>
                  </a:lnTo>
                  <a:lnTo>
                    <a:pt x="171448" y="5546724"/>
                  </a:lnTo>
                  <a:lnTo>
                    <a:pt x="127000" y="5407024"/>
                  </a:lnTo>
                  <a:lnTo>
                    <a:pt x="0" y="5330824"/>
                  </a:lnTo>
                  <a:lnTo>
                    <a:pt x="6348" y="5133972"/>
                  </a:lnTo>
                  <a:lnTo>
                    <a:pt x="114300" y="5102224"/>
                  </a:lnTo>
                  <a:lnTo>
                    <a:pt x="81632" y="5004220"/>
                  </a:lnTo>
                  <a:lnTo>
                    <a:pt x="112324" y="4945196"/>
                  </a:lnTo>
                  <a:lnTo>
                    <a:pt x="184768" y="4953000"/>
                  </a:lnTo>
                  <a:lnTo>
                    <a:pt x="199054" y="4898228"/>
                  </a:lnTo>
                  <a:lnTo>
                    <a:pt x="265728" y="4883944"/>
                  </a:lnTo>
                  <a:lnTo>
                    <a:pt x="327642" y="4914900"/>
                  </a:lnTo>
                  <a:lnTo>
                    <a:pt x="349072" y="4900612"/>
                  </a:lnTo>
                  <a:lnTo>
                    <a:pt x="358598" y="4791076"/>
                  </a:lnTo>
                  <a:lnTo>
                    <a:pt x="370504" y="4779168"/>
                  </a:lnTo>
                  <a:lnTo>
                    <a:pt x="427654" y="4824412"/>
                  </a:lnTo>
                  <a:lnTo>
                    <a:pt x="468136" y="4762500"/>
                  </a:lnTo>
                  <a:lnTo>
                    <a:pt x="434798" y="4683916"/>
                  </a:lnTo>
                  <a:lnTo>
                    <a:pt x="465754" y="4638676"/>
                  </a:lnTo>
                  <a:lnTo>
                    <a:pt x="456342" y="4598668"/>
                  </a:lnTo>
                  <a:lnTo>
                    <a:pt x="458788" y="4595812"/>
                  </a:lnTo>
                  <a:lnTo>
                    <a:pt x="492124" y="4533900"/>
                  </a:lnTo>
                  <a:lnTo>
                    <a:pt x="549276" y="4519612"/>
                  </a:lnTo>
                  <a:lnTo>
                    <a:pt x="744536" y="4543424"/>
                  </a:lnTo>
                  <a:lnTo>
                    <a:pt x="711200" y="4338636"/>
                  </a:lnTo>
                  <a:lnTo>
                    <a:pt x="763588" y="4324348"/>
                  </a:lnTo>
                  <a:lnTo>
                    <a:pt x="758824" y="4286248"/>
                  </a:lnTo>
                  <a:lnTo>
                    <a:pt x="763588" y="4195764"/>
                  </a:lnTo>
                  <a:lnTo>
                    <a:pt x="763588" y="4124324"/>
                  </a:lnTo>
                  <a:lnTo>
                    <a:pt x="773112" y="4067172"/>
                  </a:lnTo>
                  <a:lnTo>
                    <a:pt x="773112" y="4038600"/>
                  </a:lnTo>
                  <a:lnTo>
                    <a:pt x="777876" y="3981448"/>
                  </a:lnTo>
                  <a:lnTo>
                    <a:pt x="715964" y="3952876"/>
                  </a:lnTo>
                  <a:lnTo>
                    <a:pt x="792164" y="3876676"/>
                  </a:lnTo>
                  <a:lnTo>
                    <a:pt x="777876" y="3829048"/>
                  </a:lnTo>
                  <a:lnTo>
                    <a:pt x="830264" y="3738564"/>
                  </a:lnTo>
                  <a:lnTo>
                    <a:pt x="706436" y="3548060"/>
                  </a:lnTo>
                  <a:lnTo>
                    <a:pt x="806448" y="3509964"/>
                  </a:lnTo>
                  <a:lnTo>
                    <a:pt x="806448" y="3462336"/>
                  </a:lnTo>
                  <a:lnTo>
                    <a:pt x="744536" y="3443288"/>
                  </a:lnTo>
                  <a:lnTo>
                    <a:pt x="673100" y="3243262"/>
                  </a:lnTo>
                  <a:lnTo>
                    <a:pt x="635000" y="3214688"/>
                  </a:lnTo>
                  <a:lnTo>
                    <a:pt x="701676" y="3138488"/>
                  </a:lnTo>
                  <a:lnTo>
                    <a:pt x="715964" y="3081336"/>
                  </a:lnTo>
                  <a:lnTo>
                    <a:pt x="811212" y="3033712"/>
                  </a:lnTo>
                  <a:lnTo>
                    <a:pt x="1054100" y="3000374"/>
                  </a:lnTo>
                  <a:lnTo>
                    <a:pt x="1073148" y="2924174"/>
                  </a:lnTo>
                  <a:lnTo>
                    <a:pt x="1135064" y="2833688"/>
                  </a:lnTo>
                  <a:lnTo>
                    <a:pt x="1092200" y="2819400"/>
                  </a:lnTo>
                  <a:lnTo>
                    <a:pt x="1096964" y="2771774"/>
                  </a:lnTo>
                  <a:lnTo>
                    <a:pt x="1096964" y="2733674"/>
                  </a:lnTo>
                  <a:lnTo>
                    <a:pt x="1068388" y="2705100"/>
                  </a:lnTo>
                  <a:lnTo>
                    <a:pt x="949324" y="2747962"/>
                  </a:lnTo>
                  <a:lnTo>
                    <a:pt x="944564" y="2671762"/>
                  </a:lnTo>
                  <a:lnTo>
                    <a:pt x="906464" y="2605088"/>
                  </a:lnTo>
                  <a:lnTo>
                    <a:pt x="858836" y="2605088"/>
                  </a:lnTo>
                  <a:lnTo>
                    <a:pt x="777876" y="2643188"/>
                  </a:lnTo>
                  <a:lnTo>
                    <a:pt x="758824" y="2590800"/>
                  </a:lnTo>
                  <a:lnTo>
                    <a:pt x="639764" y="2576512"/>
                  </a:lnTo>
                  <a:lnTo>
                    <a:pt x="611188" y="2533648"/>
                  </a:lnTo>
                  <a:lnTo>
                    <a:pt x="587376" y="2424112"/>
                  </a:lnTo>
                  <a:lnTo>
                    <a:pt x="639764" y="2305048"/>
                  </a:lnTo>
                  <a:lnTo>
                    <a:pt x="625476" y="2243136"/>
                  </a:lnTo>
                  <a:lnTo>
                    <a:pt x="663576" y="2224088"/>
                  </a:lnTo>
                  <a:lnTo>
                    <a:pt x="668336" y="2090736"/>
                  </a:lnTo>
                  <a:lnTo>
                    <a:pt x="620712" y="2062162"/>
                  </a:lnTo>
                  <a:lnTo>
                    <a:pt x="639764" y="2014536"/>
                  </a:lnTo>
                  <a:lnTo>
                    <a:pt x="620712" y="1985962"/>
                  </a:lnTo>
                  <a:lnTo>
                    <a:pt x="587376" y="1919288"/>
                  </a:lnTo>
                  <a:lnTo>
                    <a:pt x="585268" y="1922976"/>
                  </a:lnTo>
                  <a:lnTo>
                    <a:pt x="545764" y="1838324"/>
                  </a:lnTo>
                  <a:lnTo>
                    <a:pt x="568624" y="1784984"/>
                  </a:lnTo>
                  <a:lnTo>
                    <a:pt x="519940" y="1748470"/>
                  </a:lnTo>
                  <a:lnTo>
                    <a:pt x="688340" y="1678304"/>
                  </a:lnTo>
                  <a:lnTo>
                    <a:pt x="726440" y="1655444"/>
                  </a:lnTo>
                  <a:lnTo>
                    <a:pt x="695960" y="1571624"/>
                  </a:lnTo>
                  <a:lnTo>
                    <a:pt x="749300" y="1564004"/>
                  </a:lnTo>
                  <a:lnTo>
                    <a:pt x="810260" y="1457324"/>
                  </a:lnTo>
                  <a:lnTo>
                    <a:pt x="695960" y="1403984"/>
                  </a:lnTo>
                  <a:lnTo>
                    <a:pt x="756920" y="1350644"/>
                  </a:lnTo>
                  <a:lnTo>
                    <a:pt x="817880" y="1365884"/>
                  </a:lnTo>
                  <a:lnTo>
                    <a:pt x="901700" y="1358264"/>
                  </a:lnTo>
                  <a:lnTo>
                    <a:pt x="1130300" y="1449704"/>
                  </a:lnTo>
                  <a:lnTo>
                    <a:pt x="1267460" y="1449704"/>
                  </a:lnTo>
                  <a:lnTo>
                    <a:pt x="1511300" y="1335404"/>
                  </a:lnTo>
                  <a:lnTo>
                    <a:pt x="1572260" y="1167764"/>
                  </a:lnTo>
                  <a:lnTo>
                    <a:pt x="1648460" y="1114424"/>
                  </a:lnTo>
                  <a:lnTo>
                    <a:pt x="1701800" y="977264"/>
                  </a:lnTo>
                  <a:lnTo>
                    <a:pt x="1717040" y="771524"/>
                  </a:lnTo>
                  <a:lnTo>
                    <a:pt x="1793240" y="680084"/>
                  </a:lnTo>
                  <a:lnTo>
                    <a:pt x="1778000" y="481964"/>
                  </a:lnTo>
                  <a:lnTo>
                    <a:pt x="1823720" y="344804"/>
                  </a:lnTo>
                  <a:lnTo>
                    <a:pt x="1694180" y="253364"/>
                  </a:lnTo>
                  <a:lnTo>
                    <a:pt x="1702580" y="139948"/>
                  </a:lnTo>
                  <a:lnTo>
                    <a:pt x="1696144" y="142874"/>
                  </a:lnTo>
                  <a:lnTo>
                    <a:pt x="1694936" y="141666"/>
                  </a:lnTo>
                  <a:lnTo>
                    <a:pt x="1797048" y="95248"/>
                  </a:lnTo>
                  <a:lnTo>
                    <a:pt x="1930400" y="857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51" name="グループ化 750">
              <a:extLst>
                <a:ext uri="{FF2B5EF4-FFF2-40B4-BE49-F238E27FC236}">
                  <a16:creationId xmlns:a16="http://schemas.microsoft.com/office/drawing/2014/main" id="{A8B93048-6B48-F661-E1E6-890D0E3BC7E7}"/>
                </a:ext>
              </a:extLst>
            </p:cNvPr>
            <p:cNvGrpSpPr/>
            <p:nvPr/>
          </p:nvGrpSpPr>
          <p:grpSpPr>
            <a:xfrm>
              <a:off x="3936552" y="4856289"/>
              <a:ext cx="102459" cy="138554"/>
              <a:chOff x="4965309" y="3938588"/>
              <a:chExt cx="232961" cy="315032"/>
            </a:xfrm>
          </p:grpSpPr>
          <p:sp>
            <p:nvSpPr>
              <p:cNvPr id="752" name="四角形: 角を丸くする 751">
                <a:extLst>
                  <a:ext uri="{FF2B5EF4-FFF2-40B4-BE49-F238E27FC236}">
                    <a16:creationId xmlns:a16="http://schemas.microsoft.com/office/drawing/2014/main" id="{2CE4DA46-B1D2-B215-5306-A7AB9707E3B9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四角形: 角を丸くする 752">
                <a:extLst>
                  <a:ext uri="{FF2B5EF4-FFF2-40B4-BE49-F238E27FC236}">
                    <a16:creationId xmlns:a16="http://schemas.microsoft.com/office/drawing/2014/main" id="{5258EF9C-F2D6-034C-0E65-08AF4A23D4A9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月 753">
                <a:extLst>
                  <a:ext uri="{FF2B5EF4-FFF2-40B4-BE49-F238E27FC236}">
                    <a16:creationId xmlns:a16="http://schemas.microsoft.com/office/drawing/2014/main" id="{9AD45DBB-D4C4-5129-8443-073D650C83EF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755" name="グループ化 754">
              <a:extLst>
                <a:ext uri="{FF2B5EF4-FFF2-40B4-BE49-F238E27FC236}">
                  <a16:creationId xmlns:a16="http://schemas.microsoft.com/office/drawing/2014/main" id="{D890EFDA-993C-890E-E3A1-69E70319D01E}"/>
                </a:ext>
              </a:extLst>
            </p:cNvPr>
            <p:cNvGrpSpPr/>
            <p:nvPr/>
          </p:nvGrpSpPr>
          <p:grpSpPr>
            <a:xfrm>
              <a:off x="4505813" y="4881439"/>
              <a:ext cx="102459" cy="138554"/>
              <a:chOff x="4965309" y="3938588"/>
              <a:chExt cx="232961" cy="315032"/>
            </a:xfrm>
          </p:grpSpPr>
          <p:sp>
            <p:nvSpPr>
              <p:cNvPr id="756" name="四角形: 角を丸くする 755">
                <a:extLst>
                  <a:ext uri="{FF2B5EF4-FFF2-40B4-BE49-F238E27FC236}">
                    <a16:creationId xmlns:a16="http://schemas.microsoft.com/office/drawing/2014/main" id="{FBAEF18E-7295-9628-DAEC-BFD36385C206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四角形: 角を丸くする 756">
                <a:extLst>
                  <a:ext uri="{FF2B5EF4-FFF2-40B4-BE49-F238E27FC236}">
                    <a16:creationId xmlns:a16="http://schemas.microsoft.com/office/drawing/2014/main" id="{09FFC043-BB90-604D-A2F7-635C15AA2AB1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月 757">
                <a:extLst>
                  <a:ext uri="{FF2B5EF4-FFF2-40B4-BE49-F238E27FC236}">
                    <a16:creationId xmlns:a16="http://schemas.microsoft.com/office/drawing/2014/main" id="{27E4807A-9A4B-FB90-A92E-917F35268851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759" name="グループ化 758">
              <a:extLst>
                <a:ext uri="{FF2B5EF4-FFF2-40B4-BE49-F238E27FC236}">
                  <a16:creationId xmlns:a16="http://schemas.microsoft.com/office/drawing/2014/main" id="{C76A1A05-E587-8BA8-0436-7017AE683F49}"/>
                </a:ext>
              </a:extLst>
            </p:cNvPr>
            <p:cNvGrpSpPr/>
            <p:nvPr/>
          </p:nvGrpSpPr>
          <p:grpSpPr>
            <a:xfrm flipH="1">
              <a:off x="4912314" y="4944356"/>
              <a:ext cx="102459" cy="138554"/>
              <a:chOff x="4965309" y="3938588"/>
              <a:chExt cx="232961" cy="315032"/>
            </a:xfrm>
          </p:grpSpPr>
          <p:sp>
            <p:nvSpPr>
              <p:cNvPr id="760" name="四角形: 角を丸くする 759">
                <a:extLst>
                  <a:ext uri="{FF2B5EF4-FFF2-40B4-BE49-F238E27FC236}">
                    <a16:creationId xmlns:a16="http://schemas.microsoft.com/office/drawing/2014/main" id="{8C113E4E-0CBA-2525-5C1A-3E1DC7D506F3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四角形: 角を丸くする 760">
                <a:extLst>
                  <a:ext uri="{FF2B5EF4-FFF2-40B4-BE49-F238E27FC236}">
                    <a16:creationId xmlns:a16="http://schemas.microsoft.com/office/drawing/2014/main" id="{634791D9-20B5-9168-5798-A192A4C3ACD2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月 761">
                <a:extLst>
                  <a:ext uri="{FF2B5EF4-FFF2-40B4-BE49-F238E27FC236}">
                    <a16:creationId xmlns:a16="http://schemas.microsoft.com/office/drawing/2014/main" id="{4C8F191B-8EA5-49BC-31C9-81A0EDCBB5A9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763" name="グループ化 762">
              <a:extLst>
                <a:ext uri="{FF2B5EF4-FFF2-40B4-BE49-F238E27FC236}">
                  <a16:creationId xmlns:a16="http://schemas.microsoft.com/office/drawing/2014/main" id="{F6F87E9B-1FB0-4277-D5B6-9008ECE2E389}"/>
                </a:ext>
              </a:extLst>
            </p:cNvPr>
            <p:cNvGrpSpPr/>
            <p:nvPr/>
          </p:nvGrpSpPr>
          <p:grpSpPr>
            <a:xfrm flipH="1">
              <a:off x="5908301" y="4950716"/>
              <a:ext cx="102459" cy="138554"/>
              <a:chOff x="4965309" y="3938588"/>
              <a:chExt cx="232961" cy="315032"/>
            </a:xfrm>
          </p:grpSpPr>
          <p:sp>
            <p:nvSpPr>
              <p:cNvPr id="764" name="四角形: 角を丸くする 763">
                <a:extLst>
                  <a:ext uri="{FF2B5EF4-FFF2-40B4-BE49-F238E27FC236}">
                    <a16:creationId xmlns:a16="http://schemas.microsoft.com/office/drawing/2014/main" id="{EBFC5EFF-7828-D8EE-18BF-9CA78BEBF2B3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四角形: 角を丸くする 764">
                <a:extLst>
                  <a:ext uri="{FF2B5EF4-FFF2-40B4-BE49-F238E27FC236}">
                    <a16:creationId xmlns:a16="http://schemas.microsoft.com/office/drawing/2014/main" id="{3F61F61B-B4DD-9439-829B-883207BDEBE2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月 765">
                <a:extLst>
                  <a:ext uri="{FF2B5EF4-FFF2-40B4-BE49-F238E27FC236}">
                    <a16:creationId xmlns:a16="http://schemas.microsoft.com/office/drawing/2014/main" id="{2F62CC75-D848-6A9E-269D-E702641FE860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767" name="グループ化 766">
              <a:extLst>
                <a:ext uri="{FF2B5EF4-FFF2-40B4-BE49-F238E27FC236}">
                  <a16:creationId xmlns:a16="http://schemas.microsoft.com/office/drawing/2014/main" id="{455D1CAB-8404-5C77-9604-1B6D6EC00BC7}"/>
                </a:ext>
              </a:extLst>
            </p:cNvPr>
            <p:cNvGrpSpPr/>
            <p:nvPr/>
          </p:nvGrpSpPr>
          <p:grpSpPr>
            <a:xfrm flipH="1">
              <a:off x="5464118" y="4833460"/>
              <a:ext cx="102459" cy="138554"/>
              <a:chOff x="4965309" y="3938588"/>
              <a:chExt cx="232961" cy="315032"/>
            </a:xfrm>
          </p:grpSpPr>
          <p:sp>
            <p:nvSpPr>
              <p:cNvPr id="768" name="四角形: 角を丸くする 767">
                <a:extLst>
                  <a:ext uri="{FF2B5EF4-FFF2-40B4-BE49-F238E27FC236}">
                    <a16:creationId xmlns:a16="http://schemas.microsoft.com/office/drawing/2014/main" id="{071C117A-5A93-8CD9-5517-D83CE840A02B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四角形: 角を丸くする 768">
                <a:extLst>
                  <a:ext uri="{FF2B5EF4-FFF2-40B4-BE49-F238E27FC236}">
                    <a16:creationId xmlns:a16="http://schemas.microsoft.com/office/drawing/2014/main" id="{D9101482-489B-EE7C-170C-FFE0CF16A52A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月 769">
                <a:extLst>
                  <a:ext uri="{FF2B5EF4-FFF2-40B4-BE49-F238E27FC236}">
                    <a16:creationId xmlns:a16="http://schemas.microsoft.com/office/drawing/2014/main" id="{3CFBD4B7-0201-52F1-8694-C10D7C10B705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8337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166023</TotalTime>
  <Words>92</Words>
  <Application>Microsoft Office PowerPoint</Application>
  <PresentationFormat>A4 210 x 297 mm</PresentationFormat>
  <Paragraphs>65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pptxn56_福井県のおとなり、隣接する県</dc:title>
  <dc:subject>pptxn56_福井県のおとなり、隣接する県</dc:subject>
  <dc:creator>でじけろお</dc:creator>
  <cp:revision>1</cp:revision>
  <dcterms:created xsi:type="dcterms:W3CDTF">2018-05-20T00:31:01Z</dcterms:created>
  <dcterms:modified xsi:type="dcterms:W3CDTF">2025-01-27T15:48:22Z</dcterms:modified>
  <cp:version>1</cp:version>
</cp:coreProperties>
</file>